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2.xml" ContentType="application/vnd.openxmlformats-officedocument.drawingml.chartshapes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9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0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1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drawings/drawing3.xml" ContentType="application/vnd.openxmlformats-officedocument.drawingml.chartshapes+xml"/>
  <Override PartName="/ppt/notesSlides/notesSlide12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3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4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15.xml" ContentType="application/vnd.openxmlformats-officedocument.presentationml.notesSlid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notesSlides/notesSlide16.xml" ContentType="application/vnd.openxmlformats-officedocument.presentationml.notesSlid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notesSlides/notesSlide17.xml" ContentType="application/vnd.openxmlformats-officedocument.presentationml.notesSlid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notesSlides/notesSlide18.xml" ContentType="application/vnd.openxmlformats-officedocument.presentationml.notesSlid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notesSlides/notesSlide1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1" r:id="rId5"/>
    <p:sldMasterId id="2147483699" r:id="rId6"/>
    <p:sldMasterId id="2147483709" r:id="rId7"/>
  </p:sldMasterIdLst>
  <p:notesMasterIdLst>
    <p:notesMasterId r:id="rId34"/>
  </p:notesMasterIdLst>
  <p:handoutMasterIdLst>
    <p:handoutMasterId r:id="rId35"/>
  </p:handoutMasterIdLst>
  <p:sldIdLst>
    <p:sldId id="256" r:id="rId8"/>
    <p:sldId id="260" r:id="rId9"/>
    <p:sldId id="294" r:id="rId10"/>
    <p:sldId id="263" r:id="rId11"/>
    <p:sldId id="322" r:id="rId12"/>
    <p:sldId id="323" r:id="rId13"/>
    <p:sldId id="324" r:id="rId14"/>
    <p:sldId id="290" r:id="rId15"/>
    <p:sldId id="299" r:id="rId16"/>
    <p:sldId id="300" r:id="rId17"/>
    <p:sldId id="262" r:id="rId18"/>
    <p:sldId id="325" r:id="rId19"/>
    <p:sldId id="326" r:id="rId20"/>
    <p:sldId id="288" r:id="rId21"/>
    <p:sldId id="327" r:id="rId22"/>
    <p:sldId id="328" r:id="rId23"/>
    <p:sldId id="329" r:id="rId24"/>
    <p:sldId id="296" r:id="rId25"/>
    <p:sldId id="330" r:id="rId26"/>
    <p:sldId id="292" r:id="rId27"/>
    <p:sldId id="331" r:id="rId28"/>
    <p:sldId id="332" r:id="rId29"/>
    <p:sldId id="264" r:id="rId30"/>
    <p:sldId id="283" r:id="rId31"/>
    <p:sldId id="334" r:id="rId32"/>
    <p:sldId id="289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  <p188:author id="{8F12D6EF-8EE2-ADE9-B2E7-9923B196157B}" name="Twesigye, Gloria" initials="TG" userId="S::59766@icf.com::6464a502-8a44-4d67-8fab-8f3aa949582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6A432"/>
    <a:srgbClr val="003000"/>
    <a:srgbClr val="6600FF"/>
    <a:srgbClr val="00A4E4"/>
    <a:srgbClr val="CFAFFF"/>
    <a:srgbClr val="F0E7FF"/>
    <a:srgbClr val="A366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3FDCECB-86C5-4D50-A7EB-77B20A84E986}" v="112" dt="2023-08-30T23:23:45.18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58" autoAdjust="0"/>
    <p:restoredTop sz="84979" autoAdjust="0"/>
  </p:normalViewPr>
  <p:slideViewPr>
    <p:cSldViewPr snapToGrid="0">
      <p:cViewPr varScale="1">
        <p:scale>
          <a:sx n="86" d="100"/>
          <a:sy n="86" d="100"/>
        </p:scale>
        <p:origin x="252" y="44"/>
      </p:cViewPr>
      <p:guideLst/>
    </p:cSldViewPr>
  </p:slideViewPr>
  <p:outlineViewPr>
    <p:cViewPr>
      <p:scale>
        <a:sx n="33" d="100"/>
        <a:sy n="33" d="100"/>
      </p:scale>
      <p:origin x="0" y="-2774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1" d="100"/>
          <a:sy n="61" d="100"/>
        </p:scale>
        <p:origin x="3245" y="4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tableStyles" Target="tableStyles.xml"/><Relationship Id="rId21" Type="http://schemas.openxmlformats.org/officeDocument/2006/relationships/slide" Target="slides/slide14.xml"/><Relationship Id="rId34" Type="http://schemas.openxmlformats.org/officeDocument/2006/relationships/notesMaster" Target="notesMasters/notesMaster1.xml"/><Relationship Id="rId42" Type="http://schemas.microsoft.com/office/2018/10/relationships/authors" Target="authors.xml"/><Relationship Id="rId7" Type="http://schemas.openxmlformats.org/officeDocument/2006/relationships/slideMaster" Target="slideMasters/slideMaster3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presProps" Target="pres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1.xml"/><Relationship Id="rId3" Type="http://schemas.openxmlformats.org/officeDocument/2006/relationships/customXml" Target="../customXml/item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rah Balian" userId="b3b060d9-4d34-479b-ad68-688eaebf93c5" providerId="ADAL" clId="{6352B47F-381F-49EE-92C9-525E047F1F48}"/>
    <pc:docChg chg="custSel modSld">
      <pc:chgData name="Sarah Balian" userId="b3b060d9-4d34-479b-ad68-688eaebf93c5" providerId="ADAL" clId="{6352B47F-381F-49EE-92C9-525E047F1F48}" dt="2023-02-15T15:26:26.497" v="527" actId="1076"/>
      <pc:docMkLst>
        <pc:docMk/>
      </pc:docMkLst>
      <pc:sldChg chg="modSp mod">
        <pc:chgData name="Sarah Balian" userId="b3b060d9-4d34-479b-ad68-688eaebf93c5" providerId="ADAL" clId="{6352B47F-381F-49EE-92C9-525E047F1F48}" dt="2023-02-15T15:26:04.194" v="510" actId="20577"/>
        <pc:sldMkLst>
          <pc:docMk/>
          <pc:sldMk cId="1428788921" sldId="262"/>
        </pc:sldMkLst>
        <pc:spChg chg="mod">
          <ac:chgData name="Sarah Balian" userId="b3b060d9-4d34-479b-ad68-688eaebf93c5" providerId="ADAL" clId="{6352B47F-381F-49EE-92C9-525E047F1F48}" dt="2023-02-15T15:26:04.194" v="510" actId="20577"/>
          <ac:spMkLst>
            <pc:docMk/>
            <pc:sldMk cId="1428788921" sldId="262"/>
            <ac:spMk id="2" creationId="{F6245169-1799-41CD-B28E-D2D20D16AD73}"/>
          </ac:spMkLst>
        </pc:spChg>
        <pc:spChg chg="mod">
          <ac:chgData name="Sarah Balian" userId="b3b060d9-4d34-479b-ad68-688eaebf93c5" providerId="ADAL" clId="{6352B47F-381F-49EE-92C9-525E047F1F48}" dt="2023-02-14T22:33:17.831" v="157" actId="1076"/>
          <ac:spMkLst>
            <pc:docMk/>
            <pc:sldMk cId="1428788921" sldId="262"/>
            <ac:spMk id="3" creationId="{E4FD1E92-5DBC-B105-F246-2355E4FF9A74}"/>
          </ac:spMkLst>
        </pc:spChg>
        <pc:graphicFrameChg chg="mod">
          <ac:chgData name="Sarah Balian" userId="b3b060d9-4d34-479b-ad68-688eaebf93c5" providerId="ADAL" clId="{6352B47F-381F-49EE-92C9-525E047F1F48}" dt="2023-02-14T22:34:01.964" v="158"/>
          <ac:graphicFrameMkLst>
            <pc:docMk/>
            <pc:sldMk cId="1428788921" sldId="262"/>
            <ac:graphicFrameMk id="9" creationId="{16BB2B36-D329-083C-5198-BEEC5AC12CFA}"/>
          </ac:graphicFrameMkLst>
        </pc:graphicFrameChg>
      </pc:sldChg>
      <pc:sldChg chg="modSp mod">
        <pc:chgData name="Sarah Balian" userId="b3b060d9-4d34-479b-ad68-688eaebf93c5" providerId="ADAL" clId="{6352B47F-381F-49EE-92C9-525E047F1F48}" dt="2023-02-15T14:46:52.827" v="381" actId="20577"/>
        <pc:sldMkLst>
          <pc:docMk/>
          <pc:sldMk cId="1887431401" sldId="263"/>
        </pc:sldMkLst>
        <pc:spChg chg="mod">
          <ac:chgData name="Sarah Balian" userId="b3b060d9-4d34-479b-ad68-688eaebf93c5" providerId="ADAL" clId="{6352B47F-381F-49EE-92C9-525E047F1F48}" dt="2023-02-15T14:46:52.827" v="381" actId="20577"/>
          <ac:spMkLst>
            <pc:docMk/>
            <pc:sldMk cId="1887431401" sldId="263"/>
            <ac:spMk id="2" creationId="{F6245169-1799-41CD-B28E-D2D20D16AD73}"/>
          </ac:spMkLst>
        </pc:spChg>
        <pc:spChg chg="mod">
          <ac:chgData name="Sarah Balian" userId="b3b060d9-4d34-479b-ad68-688eaebf93c5" providerId="ADAL" clId="{6352B47F-381F-49EE-92C9-525E047F1F48}" dt="2023-02-14T22:15:29.794" v="21" actId="20577"/>
          <ac:spMkLst>
            <pc:docMk/>
            <pc:sldMk cId="1887431401" sldId="263"/>
            <ac:spMk id="3" creationId="{E4FD1E92-5DBC-B105-F246-2355E4FF9A74}"/>
          </ac:spMkLst>
        </pc:spChg>
      </pc:sldChg>
      <pc:sldChg chg="modSp mod delCm modCm">
        <pc:chgData name="Sarah Balian" userId="b3b060d9-4d34-479b-ad68-688eaebf93c5" providerId="ADAL" clId="{6352B47F-381F-49EE-92C9-525E047F1F48}" dt="2023-02-15T14:48:32.636" v="479" actId="14100"/>
        <pc:sldMkLst>
          <pc:docMk/>
          <pc:sldMk cId="2479953464" sldId="264"/>
        </pc:sldMkLst>
        <pc:spChg chg="mod">
          <ac:chgData name="Sarah Balian" userId="b3b060d9-4d34-479b-ad68-688eaebf93c5" providerId="ADAL" clId="{6352B47F-381F-49EE-92C9-525E047F1F48}" dt="2023-02-15T14:48:32.636" v="479" actId="14100"/>
          <ac:spMkLst>
            <pc:docMk/>
            <pc:sldMk cId="2479953464" sldId="264"/>
            <ac:spMk id="7" creationId="{5C4488A9-3E50-8D1E-BEEA-C6DAA1DB5FF6}"/>
          </ac:spMkLst>
        </pc:spChg>
        <pc:spChg chg="mod">
          <ac:chgData name="Sarah Balian" userId="b3b060d9-4d34-479b-ad68-688eaebf93c5" providerId="ADAL" clId="{6352B47F-381F-49EE-92C9-525E047F1F48}" dt="2023-02-14T22:46:02.292" v="294" actId="20577"/>
          <ac:spMkLst>
            <pc:docMk/>
            <pc:sldMk cId="2479953464" sldId="264"/>
            <ac:spMk id="8" creationId="{F5E4BF04-30F0-80D8-4650-4F218AF2E66A}"/>
          </ac:spMkLst>
        </pc:spChg>
        <pc:graphicFrameChg chg="mod">
          <ac:chgData name="Sarah Balian" userId="b3b060d9-4d34-479b-ad68-688eaebf93c5" providerId="ADAL" clId="{6352B47F-381F-49EE-92C9-525E047F1F48}" dt="2023-02-14T22:45:21.958" v="279" actId="207"/>
          <ac:graphicFrameMkLst>
            <pc:docMk/>
            <pc:sldMk cId="2479953464" sldId="264"/>
            <ac:graphicFrameMk id="9" creationId="{16BB2B36-D329-083C-5198-BEEC5AC12CFA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3b060d9-4d34-479b-ad68-688eaebf93c5" providerId="ADAL" clId="{6352B47F-381F-49EE-92C9-525E047F1F48}" dt="2023-02-14T22:45:53.590" v="282"/>
              <pc2:cmMkLst xmlns:pc2="http://schemas.microsoft.com/office/powerpoint/2019/9/main/command">
                <pc:docMk/>
                <pc:sldMk cId="2479953464" sldId="264"/>
                <pc2:cmMk id="{C6C7D5C1-2F0F-4EC7-B2C1-6C17B658D9DE}"/>
              </pc2:cmMkLst>
            </pc226:cmChg>
            <pc226:cmChg xmlns:pc226="http://schemas.microsoft.com/office/powerpoint/2022/06/main/command" chg="mod">
              <pc226:chgData name="Sarah Balian" userId="b3b060d9-4d34-479b-ad68-688eaebf93c5" providerId="ADAL" clId="{6352B47F-381F-49EE-92C9-525E047F1F48}" dt="2023-02-14T22:45:51.190" v="281"/>
              <pc2:cmMkLst xmlns:pc2="http://schemas.microsoft.com/office/powerpoint/2019/9/main/command">
                <pc:docMk/>
                <pc:sldMk cId="2479953464" sldId="264"/>
                <pc2:cmMk id="{F3BA85D5-25B6-451F-BBC5-182A14CF6194}"/>
              </pc2:cmMkLst>
              <pc226:cmRplyChg chg="add">
                <pc226:chgData name="Sarah Balian" userId="b3b060d9-4d34-479b-ad68-688eaebf93c5" providerId="ADAL" clId="{6352B47F-381F-49EE-92C9-525E047F1F48}" dt="2023-02-14T22:45:48.132" v="280"/>
                <pc2:cmRplyMkLst xmlns:pc2="http://schemas.microsoft.com/office/powerpoint/2019/9/main/command">
                  <pc:docMk/>
                  <pc:sldMk cId="2479953464" sldId="264"/>
                  <pc2:cmMk id="{F3BA85D5-25B6-451F-BBC5-182A14CF6194}"/>
                  <pc2:cmRplyMk id="{0446D8B5-DBF8-43A7-8097-85FED33674BE}"/>
                </pc2:cmRplyMkLst>
              </pc226:cmRplyChg>
            </pc226:cmChg>
          </p:ext>
        </pc:extLst>
      </pc:sldChg>
      <pc:sldChg chg="modSp mod delCm">
        <pc:chgData name="Sarah Balian" userId="b3b060d9-4d34-479b-ad68-688eaebf93c5" providerId="ADAL" clId="{6352B47F-381F-49EE-92C9-525E047F1F48}" dt="2023-02-15T14:49:07.340" v="491" actId="1076"/>
        <pc:sldMkLst>
          <pc:docMk/>
          <pc:sldMk cId="3502258445" sldId="283"/>
        </pc:sldMkLst>
        <pc:spChg chg="mod">
          <ac:chgData name="Sarah Balian" userId="b3b060d9-4d34-479b-ad68-688eaebf93c5" providerId="ADAL" clId="{6352B47F-381F-49EE-92C9-525E047F1F48}" dt="2023-02-15T14:49:00.657" v="490" actId="207"/>
          <ac:spMkLst>
            <pc:docMk/>
            <pc:sldMk cId="3502258445" sldId="283"/>
            <ac:spMk id="3" creationId="{0EAE487D-14E8-44AC-D455-321DD293F024}"/>
          </ac:spMkLst>
        </pc:spChg>
        <pc:spChg chg="mod">
          <ac:chgData name="Sarah Balian" userId="b3b060d9-4d34-479b-ad68-688eaebf93c5" providerId="ADAL" clId="{6352B47F-381F-49EE-92C9-525E047F1F48}" dt="2023-02-15T14:49:07.340" v="491" actId="1076"/>
          <ac:spMkLst>
            <pc:docMk/>
            <pc:sldMk cId="3502258445" sldId="283"/>
            <ac:spMk id="11" creationId="{F1BBE4AF-2799-DB2C-D11F-B0A6D4DF73A7}"/>
          </ac:spMkLst>
        </pc:spChg>
        <pc:spChg chg="mod">
          <ac:chgData name="Sarah Balian" userId="b3b060d9-4d34-479b-ad68-688eaebf93c5" providerId="ADAL" clId="{6352B47F-381F-49EE-92C9-525E047F1F48}" dt="2023-02-14T22:46:35.474" v="313" actId="20577"/>
          <ac:spMkLst>
            <pc:docMk/>
            <pc:sldMk cId="3502258445" sldId="283"/>
            <ac:spMk id="12" creationId="{24FC0F76-3FB7-49BA-E762-C8013CD4ADEA}"/>
          </ac:spMkLst>
        </pc:spChg>
        <pc:graphicFrameChg chg="mod">
          <ac:chgData name="Sarah Balian" userId="b3b060d9-4d34-479b-ad68-688eaebf93c5" providerId="ADAL" clId="{6352B47F-381F-49EE-92C9-525E047F1F48}" dt="2023-02-14T22:47:04.112" v="315" actId="1076"/>
          <ac:graphicFrameMkLst>
            <pc:docMk/>
            <pc:sldMk cId="3502258445" sldId="283"/>
            <ac:graphicFrameMk id="9" creationId="{16BB2B36-D329-083C-5198-BEEC5AC12CFA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3b060d9-4d34-479b-ad68-688eaebf93c5" providerId="ADAL" clId="{6352B47F-381F-49EE-92C9-525E047F1F48}" dt="2023-02-14T22:46:10.851" v="295"/>
              <pc2:cmMkLst xmlns:pc2="http://schemas.microsoft.com/office/powerpoint/2019/9/main/command">
                <pc:docMk/>
                <pc:sldMk cId="3502258445" sldId="283"/>
                <pc2:cmMk id="{A92ADD0A-523A-48C0-B998-245F70DB4850}"/>
              </pc2:cmMkLst>
            </pc226:cmChg>
          </p:ext>
        </pc:extLst>
      </pc:sldChg>
      <pc:sldChg chg="modSp mod">
        <pc:chgData name="Sarah Balian" userId="b3b060d9-4d34-479b-ad68-688eaebf93c5" providerId="ADAL" clId="{6352B47F-381F-49EE-92C9-525E047F1F48}" dt="2023-02-14T22:35:16.572" v="171" actId="6549"/>
        <pc:sldMkLst>
          <pc:docMk/>
          <pc:sldMk cId="2004344858" sldId="288"/>
        </pc:sldMkLst>
        <pc:spChg chg="mod">
          <ac:chgData name="Sarah Balian" userId="b3b060d9-4d34-479b-ad68-688eaebf93c5" providerId="ADAL" clId="{6352B47F-381F-49EE-92C9-525E047F1F48}" dt="2023-02-14T22:35:16.572" v="171" actId="6549"/>
          <ac:spMkLst>
            <pc:docMk/>
            <pc:sldMk cId="2004344858" sldId="288"/>
            <ac:spMk id="11" creationId="{8E4E40E9-D792-25A1-4B37-23D4780B1318}"/>
          </ac:spMkLst>
        </pc:spChg>
      </pc:sldChg>
      <pc:sldChg chg="modSp mod">
        <pc:chgData name="Sarah Balian" userId="b3b060d9-4d34-479b-ad68-688eaebf93c5" providerId="ADAL" clId="{6352B47F-381F-49EE-92C9-525E047F1F48}" dt="2023-02-14T22:48:19.370" v="359" actId="20577"/>
        <pc:sldMkLst>
          <pc:docMk/>
          <pc:sldMk cId="3475639167" sldId="289"/>
        </pc:sldMkLst>
        <pc:spChg chg="mod">
          <ac:chgData name="Sarah Balian" userId="b3b060d9-4d34-479b-ad68-688eaebf93c5" providerId="ADAL" clId="{6352B47F-381F-49EE-92C9-525E047F1F48}" dt="2023-02-14T22:48:19.370" v="359" actId="20577"/>
          <ac:spMkLst>
            <pc:docMk/>
            <pc:sldMk cId="3475639167" sldId="289"/>
            <ac:spMk id="3" creationId="{F2A31AE5-F919-CA50-BF07-AF012D87D146}"/>
          </ac:spMkLst>
        </pc:spChg>
      </pc:sldChg>
      <pc:sldChg chg="modSp mod">
        <pc:chgData name="Sarah Balian" userId="b3b060d9-4d34-479b-ad68-688eaebf93c5" providerId="ADAL" clId="{6352B47F-381F-49EE-92C9-525E047F1F48}" dt="2023-02-15T14:47:13.589" v="398" actId="1076"/>
        <pc:sldMkLst>
          <pc:docMk/>
          <pc:sldMk cId="61370533" sldId="290"/>
        </pc:sldMkLst>
        <pc:spChg chg="mod">
          <ac:chgData name="Sarah Balian" userId="b3b060d9-4d34-479b-ad68-688eaebf93c5" providerId="ADAL" clId="{6352B47F-381F-49EE-92C9-525E047F1F48}" dt="2023-02-15T14:47:05.288" v="396" actId="404"/>
          <ac:spMkLst>
            <pc:docMk/>
            <pc:sldMk cId="61370533" sldId="290"/>
            <ac:spMk id="2" creationId="{F6245169-1799-41CD-B28E-D2D20D16AD73}"/>
          </ac:spMkLst>
        </pc:spChg>
        <pc:spChg chg="mod">
          <ac:chgData name="Sarah Balian" userId="b3b060d9-4d34-479b-ad68-688eaebf93c5" providerId="ADAL" clId="{6352B47F-381F-49EE-92C9-525E047F1F48}" dt="2023-02-15T14:47:13.589" v="398" actId="1076"/>
          <ac:spMkLst>
            <pc:docMk/>
            <pc:sldMk cId="61370533" sldId="290"/>
            <ac:spMk id="3" creationId="{E4FD1E92-5DBC-B105-F246-2355E4FF9A74}"/>
          </ac:spMkLst>
        </pc:spChg>
        <pc:spChg chg="mod">
          <ac:chgData name="Sarah Balian" userId="b3b060d9-4d34-479b-ad68-688eaebf93c5" providerId="ADAL" clId="{6352B47F-381F-49EE-92C9-525E047F1F48}" dt="2023-02-14T22:31:46.669" v="151" actId="1076"/>
          <ac:spMkLst>
            <pc:docMk/>
            <pc:sldMk cId="61370533" sldId="290"/>
            <ac:spMk id="6" creationId="{3F5245B0-379C-596F-2E16-6C83A071FCFA}"/>
          </ac:spMkLst>
        </pc:spChg>
        <pc:graphicFrameChg chg="mod">
          <ac:chgData name="Sarah Balian" userId="b3b060d9-4d34-479b-ad68-688eaebf93c5" providerId="ADAL" clId="{6352B47F-381F-49EE-92C9-525E047F1F48}" dt="2023-02-14T22:41:07.174" v="188" actId="14100"/>
          <ac:graphicFrameMkLst>
            <pc:docMk/>
            <pc:sldMk cId="61370533" sldId="290"/>
            <ac:graphicFrameMk id="9" creationId="{16BB2B36-D329-083C-5198-BEEC5AC12CFA}"/>
          </ac:graphicFrameMkLst>
        </pc:graphicFrameChg>
      </pc:sldChg>
      <pc:sldChg chg="modSp mod">
        <pc:chgData name="Sarah Balian" userId="b3b060d9-4d34-479b-ad68-688eaebf93c5" providerId="ADAL" clId="{6352B47F-381F-49EE-92C9-525E047F1F48}" dt="2023-02-15T14:48:15.626" v="470" actId="20577"/>
        <pc:sldMkLst>
          <pc:docMk/>
          <pc:sldMk cId="4205298638" sldId="292"/>
        </pc:sldMkLst>
        <pc:spChg chg="mod">
          <ac:chgData name="Sarah Balian" userId="b3b060d9-4d34-479b-ad68-688eaebf93c5" providerId="ADAL" clId="{6352B47F-381F-49EE-92C9-525E047F1F48}" dt="2023-02-15T14:48:15.626" v="470" actId="20577"/>
          <ac:spMkLst>
            <pc:docMk/>
            <pc:sldMk cId="4205298638" sldId="292"/>
            <ac:spMk id="2" creationId="{F6245169-1799-41CD-B28E-D2D20D16AD73}"/>
          </ac:spMkLst>
        </pc:spChg>
        <pc:graphicFrameChg chg="mod">
          <ac:chgData name="Sarah Balian" userId="b3b060d9-4d34-479b-ad68-688eaebf93c5" providerId="ADAL" clId="{6352B47F-381F-49EE-92C9-525E047F1F48}" dt="2023-02-14T22:40:54.844" v="187"/>
          <ac:graphicFrameMkLst>
            <pc:docMk/>
            <pc:sldMk cId="4205298638" sldId="292"/>
            <ac:graphicFrameMk id="9" creationId="{16BB2B36-D329-083C-5198-BEEC5AC12CFA}"/>
          </ac:graphicFrameMkLst>
        </pc:graphicFrameChg>
      </pc:sldChg>
      <pc:sldChg chg="modSp mod">
        <pc:chgData name="Sarah Balian" userId="b3b060d9-4d34-479b-ad68-688eaebf93c5" providerId="ADAL" clId="{6352B47F-381F-49EE-92C9-525E047F1F48}" dt="2023-02-15T14:46:43.744" v="367" actId="313"/>
        <pc:sldMkLst>
          <pc:docMk/>
          <pc:sldMk cId="1925132525" sldId="294"/>
        </pc:sldMkLst>
        <pc:spChg chg="mod">
          <ac:chgData name="Sarah Balian" userId="b3b060d9-4d34-479b-ad68-688eaebf93c5" providerId="ADAL" clId="{6352B47F-381F-49EE-92C9-525E047F1F48}" dt="2023-02-15T14:46:43.744" v="367" actId="313"/>
          <ac:spMkLst>
            <pc:docMk/>
            <pc:sldMk cId="1925132525" sldId="294"/>
            <ac:spMk id="2" creationId="{F6245169-1799-41CD-B28E-D2D20D16AD73}"/>
          </ac:spMkLst>
        </pc:spChg>
        <pc:spChg chg="mod">
          <ac:chgData name="Sarah Balian" userId="b3b060d9-4d34-479b-ad68-688eaebf93c5" providerId="ADAL" clId="{6352B47F-381F-49EE-92C9-525E047F1F48}" dt="2023-02-14T22:14:05.635" v="2" actId="20577"/>
          <ac:spMkLst>
            <pc:docMk/>
            <pc:sldMk cId="1925132525" sldId="294"/>
            <ac:spMk id="3" creationId="{E4FD1E92-5DBC-B105-F246-2355E4FF9A74}"/>
          </ac:spMkLst>
        </pc:spChg>
        <pc:graphicFrameChg chg="mod">
          <ac:chgData name="Sarah Balian" userId="b3b060d9-4d34-479b-ad68-688eaebf93c5" providerId="ADAL" clId="{6352B47F-381F-49EE-92C9-525E047F1F48}" dt="2023-02-14T22:14:24.095" v="3"/>
          <ac:graphicFrameMkLst>
            <pc:docMk/>
            <pc:sldMk cId="1925132525" sldId="294"/>
            <ac:graphicFrameMk id="9" creationId="{16BB2B36-D329-083C-5198-BEEC5AC12CFA}"/>
          </ac:graphicFrameMkLst>
        </pc:graphicFrameChg>
      </pc:sldChg>
      <pc:sldChg chg="modSp mod">
        <pc:chgData name="Sarah Balian" userId="b3b060d9-4d34-479b-ad68-688eaebf93c5" providerId="ADAL" clId="{6352B47F-381F-49EE-92C9-525E047F1F48}" dt="2023-02-15T14:48:05.141" v="456" actId="20577"/>
        <pc:sldMkLst>
          <pc:docMk/>
          <pc:sldMk cId="476875324" sldId="296"/>
        </pc:sldMkLst>
        <pc:spChg chg="mod">
          <ac:chgData name="Sarah Balian" userId="b3b060d9-4d34-479b-ad68-688eaebf93c5" providerId="ADAL" clId="{6352B47F-381F-49EE-92C9-525E047F1F48}" dt="2023-02-15T14:48:05.141" v="456" actId="20577"/>
          <ac:spMkLst>
            <pc:docMk/>
            <pc:sldMk cId="476875324" sldId="296"/>
            <ac:spMk id="2" creationId="{F6245169-1799-41CD-B28E-D2D20D16AD73}"/>
          </ac:spMkLst>
        </pc:spChg>
        <pc:spChg chg="mod">
          <ac:chgData name="Sarah Balian" userId="b3b060d9-4d34-479b-ad68-688eaebf93c5" providerId="ADAL" clId="{6352B47F-381F-49EE-92C9-525E047F1F48}" dt="2023-02-14T22:38:54.849" v="183" actId="20577"/>
          <ac:spMkLst>
            <pc:docMk/>
            <pc:sldMk cId="476875324" sldId="296"/>
            <ac:spMk id="3" creationId="{E4FD1E92-5DBC-B105-F246-2355E4FF9A74}"/>
          </ac:spMkLst>
        </pc:spChg>
      </pc:sldChg>
      <pc:sldChg chg="modSp mod">
        <pc:chgData name="Sarah Balian" userId="b3b060d9-4d34-479b-ad68-688eaebf93c5" providerId="ADAL" clId="{6352B47F-381F-49EE-92C9-525E047F1F48}" dt="2023-02-15T14:47:23.452" v="407" actId="14100"/>
        <pc:sldMkLst>
          <pc:docMk/>
          <pc:sldMk cId="317324267" sldId="299"/>
        </pc:sldMkLst>
        <pc:spChg chg="mod">
          <ac:chgData name="Sarah Balian" userId="b3b060d9-4d34-479b-ad68-688eaebf93c5" providerId="ADAL" clId="{6352B47F-381F-49EE-92C9-525E047F1F48}" dt="2023-02-15T14:47:23.452" v="407" actId="14100"/>
          <ac:spMkLst>
            <pc:docMk/>
            <pc:sldMk cId="317324267" sldId="299"/>
            <ac:spMk id="58" creationId="{DB0E9556-57C4-FB9F-F4ED-4A86F430775C}"/>
          </ac:spMkLst>
        </pc:spChg>
      </pc:sldChg>
      <pc:sldChg chg="modSp mod">
        <pc:chgData name="Sarah Balian" userId="b3b060d9-4d34-479b-ad68-688eaebf93c5" providerId="ADAL" clId="{6352B47F-381F-49EE-92C9-525E047F1F48}" dt="2023-02-15T14:47:28.029" v="415" actId="20577"/>
        <pc:sldMkLst>
          <pc:docMk/>
          <pc:sldMk cId="3076330452" sldId="300"/>
        </pc:sldMkLst>
        <pc:spChg chg="mod">
          <ac:chgData name="Sarah Balian" userId="b3b060d9-4d34-479b-ad68-688eaebf93c5" providerId="ADAL" clId="{6352B47F-381F-49EE-92C9-525E047F1F48}" dt="2023-02-15T14:47:28.029" v="415" actId="20577"/>
          <ac:spMkLst>
            <pc:docMk/>
            <pc:sldMk cId="3076330452" sldId="300"/>
            <ac:spMk id="7" creationId="{4B2523A5-6730-B568-B91F-E3E845AB3BCC}"/>
          </ac:spMkLst>
        </pc:spChg>
      </pc:sldChg>
      <pc:sldChg chg="modSp mod delCm modCm">
        <pc:chgData name="Sarah Balian" userId="b3b060d9-4d34-479b-ad68-688eaebf93c5" providerId="ADAL" clId="{6352B47F-381F-49EE-92C9-525E047F1F48}" dt="2023-02-14T22:25:14.842" v="121"/>
        <pc:sldMkLst>
          <pc:docMk/>
          <pc:sldMk cId="3332005300" sldId="322"/>
        </pc:sldMkLst>
        <pc:spChg chg="mod">
          <ac:chgData name="Sarah Balian" userId="b3b060d9-4d34-479b-ad68-688eaebf93c5" providerId="ADAL" clId="{6352B47F-381F-49EE-92C9-525E047F1F48}" dt="2023-02-14T22:23:57.340" v="76" actId="404"/>
          <ac:spMkLst>
            <pc:docMk/>
            <pc:sldMk cId="3332005300" sldId="322"/>
            <ac:spMk id="2" creationId="{F6245169-1799-41CD-B28E-D2D20D16AD73}"/>
          </ac:spMkLst>
        </pc:spChg>
        <pc:spChg chg="mod">
          <ac:chgData name="Sarah Balian" userId="b3b060d9-4d34-479b-ad68-688eaebf93c5" providerId="ADAL" clId="{6352B47F-381F-49EE-92C9-525E047F1F48}" dt="2023-02-14T22:24:00.049" v="77" actId="1076"/>
          <ac:spMkLst>
            <pc:docMk/>
            <pc:sldMk cId="3332005300" sldId="322"/>
            <ac:spMk id="3" creationId="{E4FD1E92-5DBC-B105-F246-2355E4FF9A74}"/>
          </ac:spMkLst>
        </pc:spChg>
        <pc:spChg chg="mod">
          <ac:chgData name="Sarah Balian" userId="b3b060d9-4d34-479b-ad68-688eaebf93c5" providerId="ADAL" clId="{6352B47F-381F-49EE-92C9-525E047F1F48}" dt="2023-02-14T22:24:38.514" v="84" actId="1076"/>
          <ac:spMkLst>
            <pc:docMk/>
            <pc:sldMk cId="3332005300" sldId="322"/>
            <ac:spMk id="4" creationId="{FAA73026-B2B6-F53B-C335-B129531E9269}"/>
          </ac:spMkLst>
        </pc:spChg>
        <pc:spChg chg="mod">
          <ac:chgData name="Sarah Balian" userId="b3b060d9-4d34-479b-ad68-688eaebf93c5" providerId="ADAL" clId="{6352B47F-381F-49EE-92C9-525E047F1F48}" dt="2023-02-14T22:25:03.995" v="120" actId="20577"/>
          <ac:spMkLst>
            <pc:docMk/>
            <pc:sldMk cId="3332005300" sldId="322"/>
            <ac:spMk id="5" creationId="{2DB53C78-DA00-2BC5-996C-8D5C0A276C42}"/>
          </ac:spMkLst>
        </pc:spChg>
        <pc:graphicFrameChg chg="mod">
          <ac:chgData name="Sarah Balian" userId="b3b060d9-4d34-479b-ad68-688eaebf93c5" providerId="ADAL" clId="{6352B47F-381F-49EE-92C9-525E047F1F48}" dt="2023-02-14T22:24:31.091" v="82" actId="1076"/>
          <ac:graphicFrameMkLst>
            <pc:docMk/>
            <pc:sldMk cId="3332005300" sldId="322"/>
            <ac:graphicFrameMk id="6" creationId="{A9A8CC69-E7C7-8BF8-2D2D-ABB1A61EC758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Sarah Balian" userId="b3b060d9-4d34-479b-ad68-688eaebf93c5" providerId="ADAL" clId="{6352B47F-381F-49EE-92C9-525E047F1F48}" dt="2023-02-14T22:25:14.842" v="121"/>
              <pc2:cmMkLst xmlns:pc2="http://schemas.microsoft.com/office/powerpoint/2019/9/main/command">
                <pc:docMk/>
                <pc:sldMk cId="3332005300" sldId="322"/>
                <pc2:cmMk id="{0815106A-CAB8-467C-BC97-8DD83DF9B8C0}"/>
              </pc2:cmMkLst>
            </pc226:cmChg>
          </p:ext>
        </pc:extLst>
      </pc:sldChg>
      <pc:sldChg chg="modSp mod">
        <pc:chgData name="Sarah Balian" userId="b3b060d9-4d34-479b-ad68-688eaebf93c5" providerId="ADAL" clId="{6352B47F-381F-49EE-92C9-525E047F1F48}" dt="2023-02-14T22:26:09.460" v="128" actId="20577"/>
        <pc:sldMkLst>
          <pc:docMk/>
          <pc:sldMk cId="327494629" sldId="323"/>
        </pc:sldMkLst>
        <pc:spChg chg="mod">
          <ac:chgData name="Sarah Balian" userId="b3b060d9-4d34-479b-ad68-688eaebf93c5" providerId="ADAL" clId="{6352B47F-381F-49EE-92C9-525E047F1F48}" dt="2023-02-14T22:26:09.460" v="128" actId="20577"/>
          <ac:spMkLst>
            <pc:docMk/>
            <pc:sldMk cId="327494629" sldId="323"/>
            <ac:spMk id="3" creationId="{E4FD1E92-5DBC-B105-F246-2355E4FF9A74}"/>
          </ac:spMkLst>
        </pc:spChg>
      </pc:sldChg>
      <pc:sldChg chg="modSp mod">
        <pc:chgData name="Sarah Balian" userId="b3b060d9-4d34-479b-ad68-688eaebf93c5" providerId="ADAL" clId="{6352B47F-381F-49EE-92C9-525E047F1F48}" dt="2023-02-15T15:26:26.497" v="527" actId="1076"/>
        <pc:sldMkLst>
          <pc:docMk/>
          <pc:sldMk cId="661188151" sldId="325"/>
        </pc:sldMkLst>
        <pc:spChg chg="mod">
          <ac:chgData name="Sarah Balian" userId="b3b060d9-4d34-479b-ad68-688eaebf93c5" providerId="ADAL" clId="{6352B47F-381F-49EE-92C9-525E047F1F48}" dt="2023-02-15T15:26:24.417" v="526" actId="1076"/>
          <ac:spMkLst>
            <pc:docMk/>
            <pc:sldMk cId="661188151" sldId="325"/>
            <ac:spMk id="2" creationId="{F6245169-1799-41CD-B28E-D2D20D16AD73}"/>
          </ac:spMkLst>
        </pc:spChg>
        <pc:spChg chg="mod">
          <ac:chgData name="Sarah Balian" userId="b3b060d9-4d34-479b-ad68-688eaebf93c5" providerId="ADAL" clId="{6352B47F-381F-49EE-92C9-525E047F1F48}" dt="2023-02-15T15:26:26.497" v="527" actId="1076"/>
          <ac:spMkLst>
            <pc:docMk/>
            <pc:sldMk cId="661188151" sldId="325"/>
            <ac:spMk id="3" creationId="{E4FD1E92-5DBC-B105-F246-2355E4FF9A74}"/>
          </ac:spMkLst>
        </pc:spChg>
        <pc:graphicFrameChg chg="mod">
          <ac:chgData name="Sarah Balian" userId="b3b060d9-4d34-479b-ad68-688eaebf93c5" providerId="ADAL" clId="{6352B47F-381F-49EE-92C9-525E047F1F48}" dt="2023-02-14T22:34:38.846" v="164"/>
          <ac:graphicFrameMkLst>
            <pc:docMk/>
            <pc:sldMk cId="661188151" sldId="325"/>
            <ac:graphicFrameMk id="9" creationId="{16BB2B36-D329-083C-5198-BEEC5AC12CFA}"/>
          </ac:graphicFrameMkLst>
        </pc:graphicFrameChg>
      </pc:sldChg>
      <pc:sldChg chg="addSp delSp modSp mod">
        <pc:chgData name="Sarah Balian" userId="b3b060d9-4d34-479b-ad68-688eaebf93c5" providerId="ADAL" clId="{6352B47F-381F-49EE-92C9-525E047F1F48}" dt="2023-02-14T22:36:34.668" v="179"/>
        <pc:sldMkLst>
          <pc:docMk/>
          <pc:sldMk cId="2410084660" sldId="327"/>
        </pc:sldMkLst>
        <pc:spChg chg="mod">
          <ac:chgData name="Sarah Balian" userId="b3b060d9-4d34-479b-ad68-688eaebf93c5" providerId="ADAL" clId="{6352B47F-381F-49EE-92C9-525E047F1F48}" dt="2023-02-14T22:36:01.038" v="176" actId="20577"/>
          <ac:spMkLst>
            <pc:docMk/>
            <pc:sldMk cId="2410084660" sldId="327"/>
            <ac:spMk id="3" creationId="{E4FD1E92-5DBC-B105-F246-2355E4FF9A74}"/>
          </ac:spMkLst>
        </pc:spChg>
        <pc:spChg chg="add del">
          <ac:chgData name="Sarah Balian" userId="b3b060d9-4d34-479b-ad68-688eaebf93c5" providerId="ADAL" clId="{6352B47F-381F-49EE-92C9-525E047F1F48}" dt="2023-02-14T22:36:29.747" v="178" actId="478"/>
          <ac:spMkLst>
            <pc:docMk/>
            <pc:sldMk cId="2410084660" sldId="327"/>
            <ac:spMk id="5" creationId="{0E2877D6-7800-CAD0-48CC-926F3CEC3A9C}"/>
          </ac:spMkLst>
        </pc:spChg>
        <pc:graphicFrameChg chg="add mod">
          <ac:chgData name="Sarah Balian" userId="b3b060d9-4d34-479b-ad68-688eaebf93c5" providerId="ADAL" clId="{6352B47F-381F-49EE-92C9-525E047F1F48}" dt="2023-02-14T22:36:34.668" v="179"/>
          <ac:graphicFrameMkLst>
            <pc:docMk/>
            <pc:sldMk cId="2410084660" sldId="327"/>
            <ac:graphicFrameMk id="6" creationId="{12AD62CC-58D1-73D0-6611-C2E1C496C325}"/>
          </ac:graphicFrameMkLst>
        </pc:graphicFrameChg>
      </pc:sldChg>
      <pc:sldChg chg="modSp mod">
        <pc:chgData name="Sarah Balian" userId="b3b060d9-4d34-479b-ad68-688eaebf93c5" providerId="ADAL" clId="{6352B47F-381F-49EE-92C9-525E047F1F48}" dt="2023-02-14T22:43:00.647" v="238" actId="6549"/>
        <pc:sldMkLst>
          <pc:docMk/>
          <pc:sldMk cId="1612805360" sldId="331"/>
        </pc:sldMkLst>
        <pc:spChg chg="mod">
          <ac:chgData name="Sarah Balian" userId="b3b060d9-4d34-479b-ad68-688eaebf93c5" providerId="ADAL" clId="{6352B47F-381F-49EE-92C9-525E047F1F48}" dt="2023-02-14T22:43:00.647" v="238" actId="6549"/>
          <ac:spMkLst>
            <pc:docMk/>
            <pc:sldMk cId="1612805360" sldId="331"/>
            <ac:spMk id="3" creationId="{E4FD1E92-5DBC-B105-F246-2355E4FF9A74}"/>
          </ac:spMkLst>
        </pc:spChg>
      </pc:sldChg>
      <pc:sldChg chg="addSp delSp modSp mod delCm">
        <pc:chgData name="Sarah Balian" userId="b3b060d9-4d34-479b-ad68-688eaebf93c5" providerId="ADAL" clId="{6352B47F-381F-49EE-92C9-525E047F1F48}" dt="2023-02-14T22:44:17.167" v="269"/>
        <pc:sldMkLst>
          <pc:docMk/>
          <pc:sldMk cId="1825204444" sldId="332"/>
        </pc:sldMkLst>
        <pc:spChg chg="mod">
          <ac:chgData name="Sarah Balian" userId="b3b060d9-4d34-479b-ad68-688eaebf93c5" providerId="ADAL" clId="{6352B47F-381F-49EE-92C9-525E047F1F48}" dt="2023-02-14T22:42:36.504" v="209" actId="20577"/>
          <ac:spMkLst>
            <pc:docMk/>
            <pc:sldMk cId="1825204444" sldId="332"/>
            <ac:spMk id="2" creationId="{F6245169-1799-41CD-B28E-D2D20D16AD73}"/>
          </ac:spMkLst>
        </pc:spChg>
        <pc:spChg chg="mod">
          <ac:chgData name="Sarah Balian" userId="b3b060d9-4d34-479b-ad68-688eaebf93c5" providerId="ADAL" clId="{6352B47F-381F-49EE-92C9-525E047F1F48}" dt="2023-02-14T22:44:15.185" v="268" actId="14100"/>
          <ac:spMkLst>
            <pc:docMk/>
            <pc:sldMk cId="1825204444" sldId="332"/>
            <ac:spMk id="3" creationId="{E4FD1E92-5DBC-B105-F246-2355E4FF9A74}"/>
          </ac:spMkLst>
        </pc:spChg>
        <pc:spChg chg="del">
          <ac:chgData name="Sarah Balian" userId="b3b060d9-4d34-479b-ad68-688eaebf93c5" providerId="ADAL" clId="{6352B47F-381F-49EE-92C9-525E047F1F48}" dt="2023-02-14T22:41:44.310" v="189" actId="478"/>
          <ac:spMkLst>
            <pc:docMk/>
            <pc:sldMk cId="1825204444" sldId="332"/>
            <ac:spMk id="4" creationId="{87E0FD17-000E-F917-D7E1-AFF7CACBF13D}"/>
          </ac:spMkLst>
        </pc:spChg>
        <pc:spChg chg="add mod">
          <ac:chgData name="Sarah Balian" userId="b3b060d9-4d34-479b-ad68-688eaebf93c5" providerId="ADAL" clId="{6352B47F-381F-49EE-92C9-525E047F1F48}" dt="2023-02-14T22:42:06.096" v="191" actId="1076"/>
          <ac:spMkLst>
            <pc:docMk/>
            <pc:sldMk cId="1825204444" sldId="332"/>
            <ac:spMk id="5" creationId="{A6FFD0D4-012E-A2FC-9931-AE6CCDA7B3EC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3b060d9-4d34-479b-ad68-688eaebf93c5" providerId="ADAL" clId="{6352B47F-381F-49EE-92C9-525E047F1F48}" dt="2023-02-14T22:44:17.167" v="269"/>
              <pc2:cmMkLst xmlns:pc2="http://schemas.microsoft.com/office/powerpoint/2019/9/main/command">
                <pc:docMk/>
                <pc:sldMk cId="1825204444" sldId="332"/>
                <pc2:cmMk id="{D96B10CB-16BA-42BC-9202-830DB3496D83}"/>
              </pc2:cmMkLst>
            </pc226:cmChg>
          </p:ext>
        </pc:extLst>
      </pc:sldChg>
      <pc:sldChg chg="modSp mod">
        <pc:chgData name="Sarah Balian" userId="b3b060d9-4d34-479b-ad68-688eaebf93c5" providerId="ADAL" clId="{6352B47F-381F-49EE-92C9-525E047F1F48}" dt="2023-02-15T14:49:13.444" v="499" actId="20577"/>
        <pc:sldMkLst>
          <pc:docMk/>
          <pc:sldMk cId="1283892089" sldId="334"/>
        </pc:sldMkLst>
        <pc:spChg chg="mod">
          <ac:chgData name="Sarah Balian" userId="b3b060d9-4d34-479b-ad68-688eaebf93c5" providerId="ADAL" clId="{6352B47F-381F-49EE-92C9-525E047F1F48}" dt="2023-02-15T14:49:13.444" v="499" actId="20577"/>
          <ac:spMkLst>
            <pc:docMk/>
            <pc:sldMk cId="1283892089" sldId="334"/>
            <ac:spMk id="5" creationId="{C5DF0382-C2EE-8050-EC32-C95DE214D571}"/>
          </ac:spMkLst>
        </pc:spChg>
        <pc:spChg chg="mod">
          <ac:chgData name="Sarah Balian" userId="b3b060d9-4d34-479b-ad68-688eaebf93c5" providerId="ADAL" clId="{6352B47F-381F-49EE-92C9-525E047F1F48}" dt="2023-02-14T22:47:41.865" v="336" actId="14100"/>
          <ac:spMkLst>
            <pc:docMk/>
            <pc:sldMk cId="1283892089" sldId="334"/>
            <ac:spMk id="6" creationId="{356E46E2-C2D0-14CF-A944-2AEE69ECEE82}"/>
          </ac:spMkLst>
        </pc:spChg>
      </pc:sldChg>
    </pc:docChg>
  </pc:docChgLst>
  <pc:docChgLst>
    <pc:chgData name="Behague, Sabina" userId="2f9f8379-56ce-455c-81be-d1dc66b28ae7" providerId="ADAL" clId="{CA9BC6A8-7B2F-414B-A930-DC5F711D58FB}"/>
    <pc:docChg chg="undo custSel modSld">
      <pc:chgData name="Behague, Sabina" userId="2f9f8379-56ce-455c-81be-d1dc66b28ae7" providerId="ADAL" clId="{CA9BC6A8-7B2F-414B-A930-DC5F711D58FB}" dt="2023-02-07T02:46:58.460" v="4332" actId="20577"/>
      <pc:docMkLst>
        <pc:docMk/>
      </pc:docMkLst>
      <pc:sldChg chg="modSp mod">
        <pc:chgData name="Behague, Sabina" userId="2f9f8379-56ce-455c-81be-d1dc66b28ae7" providerId="ADAL" clId="{CA9BC6A8-7B2F-414B-A930-DC5F711D58FB}" dt="2023-02-06T18:02:42.069" v="44" actId="20577"/>
        <pc:sldMkLst>
          <pc:docMk/>
          <pc:sldMk cId="109857222" sldId="256"/>
        </pc:sldMkLst>
        <pc:spChg chg="mod">
          <ac:chgData name="Behague, Sabina" userId="2f9f8379-56ce-455c-81be-d1dc66b28ae7" providerId="ADAL" clId="{CA9BC6A8-7B2F-414B-A930-DC5F711D58FB}" dt="2023-02-06T18:02:42.069" v="44" actId="20577"/>
          <ac:spMkLst>
            <pc:docMk/>
            <pc:sldMk cId="109857222" sldId="256"/>
            <ac:spMk id="3" creationId="{00000000-0000-0000-0000-000000000000}"/>
          </ac:spMkLst>
        </pc:spChg>
      </pc:sldChg>
      <pc:sldChg chg="modSp mod">
        <pc:chgData name="Behague, Sabina" userId="2f9f8379-56ce-455c-81be-d1dc66b28ae7" providerId="ADAL" clId="{CA9BC6A8-7B2F-414B-A930-DC5F711D58FB}" dt="2023-02-06T18:10:22.405" v="230" actId="20577"/>
        <pc:sldMkLst>
          <pc:docMk/>
          <pc:sldMk cId="2163988523" sldId="260"/>
        </pc:sldMkLst>
        <pc:spChg chg="mod">
          <ac:chgData name="Behague, Sabina" userId="2f9f8379-56ce-455c-81be-d1dc66b28ae7" providerId="ADAL" clId="{CA9BC6A8-7B2F-414B-A930-DC5F711D58FB}" dt="2023-02-06T18:09:54.297" v="227" actId="27636"/>
          <ac:spMkLst>
            <pc:docMk/>
            <pc:sldMk cId="2163988523" sldId="260"/>
            <ac:spMk id="3" creationId="{7F10B6DC-6AF4-BFD9-E1D5-B98AA266289F}"/>
          </ac:spMkLst>
        </pc:spChg>
        <pc:spChg chg="mod">
          <ac:chgData name="Behague, Sabina" userId="2f9f8379-56ce-455c-81be-d1dc66b28ae7" providerId="ADAL" clId="{CA9BC6A8-7B2F-414B-A930-DC5F711D58FB}" dt="2023-02-06T18:10:22.405" v="230" actId="20577"/>
          <ac:spMkLst>
            <pc:docMk/>
            <pc:sldMk cId="2163988523" sldId="260"/>
            <ac:spMk id="9" creationId="{E690F70B-E368-D7F5-795E-B5139345EF71}"/>
          </ac:spMkLst>
        </pc:spChg>
      </pc:sldChg>
      <pc:sldChg chg="addSp delSp modSp mod modNotesTx">
        <pc:chgData name="Behague, Sabina" userId="2f9f8379-56ce-455c-81be-d1dc66b28ae7" providerId="ADAL" clId="{CA9BC6A8-7B2F-414B-A930-DC5F711D58FB}" dt="2023-02-07T02:40:07.715" v="4095" actId="167"/>
        <pc:sldMkLst>
          <pc:docMk/>
          <pc:sldMk cId="1428788921" sldId="262"/>
        </pc:sldMkLst>
        <pc:spChg chg="mod">
          <ac:chgData name="Behague, Sabina" userId="2f9f8379-56ce-455c-81be-d1dc66b28ae7" providerId="ADAL" clId="{CA9BC6A8-7B2F-414B-A930-DC5F711D58FB}" dt="2023-02-06T20:19:49.783" v="2001" actId="1076"/>
          <ac:spMkLst>
            <pc:docMk/>
            <pc:sldMk cId="1428788921" sldId="262"/>
            <ac:spMk id="2" creationId="{F6245169-1799-41CD-B28E-D2D20D16AD73}"/>
          </ac:spMkLst>
        </pc:spChg>
        <pc:spChg chg="mod">
          <ac:chgData name="Behague, Sabina" userId="2f9f8379-56ce-455c-81be-d1dc66b28ae7" providerId="ADAL" clId="{CA9BC6A8-7B2F-414B-A930-DC5F711D58FB}" dt="2023-02-06T20:12:21.365" v="1989" actId="27636"/>
          <ac:spMkLst>
            <pc:docMk/>
            <pc:sldMk cId="1428788921" sldId="262"/>
            <ac:spMk id="3" creationId="{E4FD1E92-5DBC-B105-F246-2355E4FF9A74}"/>
          </ac:spMkLst>
        </pc:spChg>
        <pc:spChg chg="mod">
          <ac:chgData name="Behague, Sabina" userId="2f9f8379-56ce-455c-81be-d1dc66b28ae7" providerId="ADAL" clId="{CA9BC6A8-7B2F-414B-A930-DC5F711D58FB}" dt="2023-02-06T20:24:51.421" v="2093" actId="1076"/>
          <ac:spMkLst>
            <pc:docMk/>
            <pc:sldMk cId="1428788921" sldId="262"/>
            <ac:spMk id="6" creationId="{C0AC7469-F2E6-B180-F104-7B8F4B3CE3CD}"/>
          </ac:spMkLst>
        </pc:spChg>
        <pc:graphicFrameChg chg="mod ord">
          <ac:chgData name="Behague, Sabina" userId="2f9f8379-56ce-455c-81be-d1dc66b28ae7" providerId="ADAL" clId="{CA9BC6A8-7B2F-414B-A930-DC5F711D58FB}" dt="2023-02-07T02:40:07.715" v="4095" actId="167"/>
          <ac:graphicFrameMkLst>
            <pc:docMk/>
            <pc:sldMk cId="1428788921" sldId="262"/>
            <ac:graphicFrameMk id="9" creationId="{16BB2B36-D329-083C-5198-BEEC5AC12CFA}"/>
          </ac:graphicFrameMkLst>
        </pc:graphicFrameChg>
        <pc:picChg chg="add mod">
          <ac:chgData name="Behague, Sabina" userId="2f9f8379-56ce-455c-81be-d1dc66b28ae7" providerId="ADAL" clId="{CA9BC6A8-7B2F-414B-A930-DC5F711D58FB}" dt="2023-02-06T20:24:43.271" v="2092" actId="1076"/>
          <ac:picMkLst>
            <pc:docMk/>
            <pc:sldMk cId="1428788921" sldId="262"/>
            <ac:picMk id="4" creationId="{0089CC23-BB96-AB3B-DA2C-3F6A5D311C73}"/>
          </ac:picMkLst>
        </pc:picChg>
        <pc:picChg chg="del">
          <ac:chgData name="Behague, Sabina" userId="2f9f8379-56ce-455c-81be-d1dc66b28ae7" providerId="ADAL" clId="{CA9BC6A8-7B2F-414B-A930-DC5F711D58FB}" dt="2023-02-06T20:02:24.238" v="1437" actId="478"/>
          <ac:picMkLst>
            <pc:docMk/>
            <pc:sldMk cId="1428788921" sldId="262"/>
            <ac:picMk id="5" creationId="{7F14B783-617F-B747-C805-D8D494243156}"/>
          </ac:picMkLst>
        </pc:picChg>
      </pc:sldChg>
      <pc:sldChg chg="modSp mod">
        <pc:chgData name="Behague, Sabina" userId="2f9f8379-56ce-455c-81be-d1dc66b28ae7" providerId="ADAL" clId="{CA9BC6A8-7B2F-414B-A930-DC5F711D58FB}" dt="2023-02-06T18:50:20.461" v="679" actId="27918"/>
        <pc:sldMkLst>
          <pc:docMk/>
          <pc:sldMk cId="1887431401" sldId="263"/>
        </pc:sldMkLst>
        <pc:spChg chg="mod">
          <ac:chgData name="Behague, Sabina" userId="2f9f8379-56ce-455c-81be-d1dc66b28ae7" providerId="ADAL" clId="{CA9BC6A8-7B2F-414B-A930-DC5F711D58FB}" dt="2023-02-06T18:47:27.693" v="504" actId="20577"/>
          <ac:spMkLst>
            <pc:docMk/>
            <pc:sldMk cId="1887431401" sldId="263"/>
            <ac:spMk id="2" creationId="{F6245169-1799-41CD-B28E-D2D20D16AD73}"/>
          </ac:spMkLst>
        </pc:spChg>
        <pc:spChg chg="mod">
          <ac:chgData name="Behague, Sabina" userId="2f9f8379-56ce-455c-81be-d1dc66b28ae7" providerId="ADAL" clId="{CA9BC6A8-7B2F-414B-A930-DC5F711D58FB}" dt="2023-02-06T18:48:53.014" v="671" actId="20577"/>
          <ac:spMkLst>
            <pc:docMk/>
            <pc:sldMk cId="1887431401" sldId="263"/>
            <ac:spMk id="3" creationId="{E4FD1E92-5DBC-B105-F246-2355E4FF9A74}"/>
          </ac:spMkLst>
        </pc:spChg>
      </pc:sldChg>
      <pc:sldChg chg="addSp delSp modSp mod addCm">
        <pc:chgData name="Behague, Sabina" userId="2f9f8379-56ce-455c-81be-d1dc66b28ae7" providerId="ADAL" clId="{CA9BC6A8-7B2F-414B-A930-DC5F711D58FB}" dt="2023-02-07T02:46:47.362" v="4330" actId="20577"/>
        <pc:sldMkLst>
          <pc:docMk/>
          <pc:sldMk cId="2479953464" sldId="264"/>
        </pc:sldMkLst>
        <pc:spChg chg="mod">
          <ac:chgData name="Behague, Sabina" userId="2f9f8379-56ce-455c-81be-d1dc66b28ae7" providerId="ADAL" clId="{CA9BC6A8-7B2F-414B-A930-DC5F711D58FB}" dt="2023-02-06T23:02:49.420" v="3505" actId="14100"/>
          <ac:spMkLst>
            <pc:docMk/>
            <pc:sldMk cId="2479953464" sldId="264"/>
            <ac:spMk id="3" creationId="{F2B86E52-D090-D345-73DB-653C63F8ABBF}"/>
          </ac:spMkLst>
        </pc:spChg>
        <pc:spChg chg="mod">
          <ac:chgData name="Behague, Sabina" userId="2f9f8379-56ce-455c-81be-d1dc66b28ae7" providerId="ADAL" clId="{CA9BC6A8-7B2F-414B-A930-DC5F711D58FB}" dt="2023-02-06T23:03:09.867" v="3509" actId="20577"/>
          <ac:spMkLst>
            <pc:docMk/>
            <pc:sldMk cId="2479953464" sldId="264"/>
            <ac:spMk id="7" creationId="{5C4488A9-3E50-8D1E-BEEA-C6DAA1DB5FF6}"/>
          </ac:spMkLst>
        </pc:spChg>
        <pc:spChg chg="mod">
          <ac:chgData name="Behague, Sabina" userId="2f9f8379-56ce-455c-81be-d1dc66b28ae7" providerId="ADAL" clId="{CA9BC6A8-7B2F-414B-A930-DC5F711D58FB}" dt="2023-02-07T02:46:47.362" v="4330" actId="20577"/>
          <ac:spMkLst>
            <pc:docMk/>
            <pc:sldMk cId="2479953464" sldId="264"/>
            <ac:spMk id="8" creationId="{F5E4BF04-30F0-80D8-4650-4F218AF2E66A}"/>
          </ac:spMkLst>
        </pc:spChg>
        <pc:graphicFrameChg chg="mod">
          <ac:chgData name="Behague, Sabina" userId="2f9f8379-56ce-455c-81be-d1dc66b28ae7" providerId="ADAL" clId="{CA9BC6A8-7B2F-414B-A930-DC5F711D58FB}" dt="2023-02-06T23:04:08.848" v="3516" actId="14100"/>
          <ac:graphicFrameMkLst>
            <pc:docMk/>
            <pc:sldMk cId="2479953464" sldId="264"/>
            <ac:graphicFrameMk id="9" creationId="{16BB2B36-D329-083C-5198-BEEC5AC12CFA}"/>
          </ac:graphicFrameMkLst>
        </pc:graphicFrameChg>
        <pc:picChg chg="del">
          <ac:chgData name="Behague, Sabina" userId="2f9f8379-56ce-455c-81be-d1dc66b28ae7" providerId="ADAL" clId="{CA9BC6A8-7B2F-414B-A930-DC5F711D58FB}" dt="2023-02-06T20:02:44.651" v="1443" actId="478"/>
          <ac:picMkLst>
            <pc:docMk/>
            <pc:sldMk cId="2479953464" sldId="264"/>
            <ac:picMk id="2" creationId="{F8CE705C-733B-9A77-3FE8-4ACF3681860A}"/>
          </ac:picMkLst>
        </pc:picChg>
        <pc:picChg chg="add mod">
          <ac:chgData name="Behague, Sabina" userId="2f9f8379-56ce-455c-81be-d1dc66b28ae7" providerId="ADAL" clId="{CA9BC6A8-7B2F-414B-A930-DC5F711D58FB}" dt="2023-02-06T20:02:45.034" v="1444"/>
          <ac:picMkLst>
            <pc:docMk/>
            <pc:sldMk cId="2479953464" sldId="264"/>
            <ac:picMk id="4" creationId="{5946398D-4B8F-E9BD-AB58-44F1BE901E09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CA9BC6A8-7B2F-414B-A930-DC5F711D58FB}" dt="2023-02-06T23:14:51.462" v="3632"/>
              <pc2:cmMkLst xmlns:pc2="http://schemas.microsoft.com/office/powerpoint/2019/9/main/command">
                <pc:docMk/>
                <pc:sldMk cId="2479953464" sldId="264"/>
                <pc2:cmMk id="{C6C7D5C1-2F0F-4EC7-B2C1-6C17B658D9DE}"/>
              </pc2:cmMkLst>
            </pc226:cmChg>
            <pc226:cmChg xmlns:pc226="http://schemas.microsoft.com/office/powerpoint/2022/06/main/command" chg="add">
              <pc226:chgData name="Behague, Sabina" userId="2f9f8379-56ce-455c-81be-d1dc66b28ae7" providerId="ADAL" clId="{CA9BC6A8-7B2F-414B-A930-DC5F711D58FB}" dt="2023-02-06T23:05:39.817" v="3523"/>
              <pc2:cmMkLst xmlns:pc2="http://schemas.microsoft.com/office/powerpoint/2019/9/main/command">
                <pc:docMk/>
                <pc:sldMk cId="2479953464" sldId="264"/>
                <pc2:cmMk id="{F3BA85D5-25B6-451F-BBC5-182A14CF6194}"/>
              </pc2:cmMkLst>
            </pc226:cmChg>
          </p:ext>
        </pc:extLst>
      </pc:sldChg>
      <pc:sldChg chg="addSp delSp modSp mod addCm">
        <pc:chgData name="Behague, Sabina" userId="2f9f8379-56ce-455c-81be-d1dc66b28ae7" providerId="ADAL" clId="{CA9BC6A8-7B2F-414B-A930-DC5F711D58FB}" dt="2023-02-07T02:46:40.850" v="4328" actId="20577"/>
        <pc:sldMkLst>
          <pc:docMk/>
          <pc:sldMk cId="3502258445" sldId="283"/>
        </pc:sldMkLst>
        <pc:spChg chg="mod">
          <ac:chgData name="Behague, Sabina" userId="2f9f8379-56ce-455c-81be-d1dc66b28ae7" providerId="ADAL" clId="{CA9BC6A8-7B2F-414B-A930-DC5F711D58FB}" dt="2023-02-06T23:07:39.294" v="3551" actId="1076"/>
          <ac:spMkLst>
            <pc:docMk/>
            <pc:sldMk cId="3502258445" sldId="283"/>
            <ac:spMk id="3" creationId="{0EAE487D-14E8-44AC-D455-321DD293F024}"/>
          </ac:spMkLst>
        </pc:spChg>
        <pc:spChg chg="mod topLvl">
          <ac:chgData name="Behague, Sabina" userId="2f9f8379-56ce-455c-81be-d1dc66b28ae7" providerId="ADAL" clId="{CA9BC6A8-7B2F-414B-A930-DC5F711D58FB}" dt="2023-02-06T23:13:17.728" v="3622" actId="165"/>
          <ac:spMkLst>
            <pc:docMk/>
            <pc:sldMk cId="3502258445" sldId="283"/>
            <ac:spMk id="5" creationId="{07E7D4A9-A2D8-FCFA-930A-28EF4D10D77F}"/>
          </ac:spMkLst>
        </pc:spChg>
        <pc:spChg chg="mod topLvl">
          <ac:chgData name="Behague, Sabina" userId="2f9f8379-56ce-455c-81be-d1dc66b28ae7" providerId="ADAL" clId="{CA9BC6A8-7B2F-414B-A930-DC5F711D58FB}" dt="2023-02-06T23:13:26.181" v="3625" actId="255"/>
          <ac:spMkLst>
            <pc:docMk/>
            <pc:sldMk cId="3502258445" sldId="283"/>
            <ac:spMk id="6" creationId="{412E3515-0CCA-54BB-DEDF-C212521396F3}"/>
          </ac:spMkLst>
        </pc:spChg>
        <pc:spChg chg="mod topLvl">
          <ac:chgData name="Behague, Sabina" userId="2f9f8379-56ce-455c-81be-d1dc66b28ae7" providerId="ADAL" clId="{CA9BC6A8-7B2F-414B-A930-DC5F711D58FB}" dt="2023-02-06T23:13:47.008" v="3629" actId="1076"/>
          <ac:spMkLst>
            <pc:docMk/>
            <pc:sldMk cId="3502258445" sldId="283"/>
            <ac:spMk id="7" creationId="{6746877B-C94C-C6CA-FFCE-A784D43835B6}"/>
          </ac:spMkLst>
        </pc:spChg>
        <pc:spChg chg="mod">
          <ac:chgData name="Behague, Sabina" userId="2f9f8379-56ce-455c-81be-d1dc66b28ae7" providerId="ADAL" clId="{CA9BC6A8-7B2F-414B-A930-DC5F711D58FB}" dt="2023-02-06T23:07:29.666" v="3547" actId="14100"/>
          <ac:spMkLst>
            <pc:docMk/>
            <pc:sldMk cId="3502258445" sldId="283"/>
            <ac:spMk id="11" creationId="{F1BBE4AF-2799-DB2C-D11F-B0A6D4DF73A7}"/>
          </ac:spMkLst>
        </pc:spChg>
        <pc:spChg chg="mod">
          <ac:chgData name="Behague, Sabina" userId="2f9f8379-56ce-455c-81be-d1dc66b28ae7" providerId="ADAL" clId="{CA9BC6A8-7B2F-414B-A930-DC5F711D58FB}" dt="2023-02-07T02:46:40.850" v="4328" actId="20577"/>
          <ac:spMkLst>
            <pc:docMk/>
            <pc:sldMk cId="3502258445" sldId="283"/>
            <ac:spMk id="12" creationId="{24FC0F76-3FB7-49BA-E762-C8013CD4ADEA}"/>
          </ac:spMkLst>
        </pc:spChg>
        <pc:grpChg chg="del mod">
          <ac:chgData name="Behague, Sabina" userId="2f9f8379-56ce-455c-81be-d1dc66b28ae7" providerId="ADAL" clId="{CA9BC6A8-7B2F-414B-A930-DC5F711D58FB}" dt="2023-02-06T23:13:17.728" v="3622" actId="165"/>
          <ac:grpSpMkLst>
            <pc:docMk/>
            <pc:sldMk cId="3502258445" sldId="283"/>
            <ac:grpSpMk id="8" creationId="{9B93891F-7FE0-C8DC-6B27-0AD630270771}"/>
          </ac:grpSpMkLst>
        </pc:grpChg>
        <pc:graphicFrameChg chg="mod">
          <ac:chgData name="Behague, Sabina" userId="2f9f8379-56ce-455c-81be-d1dc66b28ae7" providerId="ADAL" clId="{CA9BC6A8-7B2F-414B-A930-DC5F711D58FB}" dt="2023-02-06T23:13:34.311" v="3626" actId="14100"/>
          <ac:graphicFrameMkLst>
            <pc:docMk/>
            <pc:sldMk cId="3502258445" sldId="283"/>
            <ac:graphicFrameMk id="9" creationId="{16BB2B36-D329-083C-5198-BEEC5AC12CFA}"/>
          </ac:graphicFrameMkLst>
        </pc:graphicFrameChg>
        <pc:picChg chg="del">
          <ac:chgData name="Behague, Sabina" userId="2f9f8379-56ce-455c-81be-d1dc66b28ae7" providerId="ADAL" clId="{CA9BC6A8-7B2F-414B-A930-DC5F711D58FB}" dt="2023-02-06T20:02:48.734" v="1445" actId="478"/>
          <ac:picMkLst>
            <pc:docMk/>
            <pc:sldMk cId="3502258445" sldId="283"/>
            <ac:picMk id="2" creationId="{2AAD9BC6-2882-C9C8-0B2C-9B9CA71E2A24}"/>
          </ac:picMkLst>
        </pc:picChg>
        <pc:picChg chg="add mod">
          <ac:chgData name="Behague, Sabina" userId="2f9f8379-56ce-455c-81be-d1dc66b28ae7" providerId="ADAL" clId="{CA9BC6A8-7B2F-414B-A930-DC5F711D58FB}" dt="2023-02-06T20:02:49.078" v="1446"/>
          <ac:picMkLst>
            <pc:docMk/>
            <pc:sldMk cId="3502258445" sldId="283"/>
            <ac:picMk id="4" creationId="{0EAA1FFA-9E14-089B-560A-9A98BFD6E5E6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CA9BC6A8-7B2F-414B-A930-DC5F711D58FB}" dt="2023-02-06T23:14:41.046" v="3631"/>
              <pc2:cmMkLst xmlns:pc2="http://schemas.microsoft.com/office/powerpoint/2019/9/main/command">
                <pc:docMk/>
                <pc:sldMk cId="3502258445" sldId="283"/>
                <pc2:cmMk id="{A92ADD0A-523A-48C0-B998-245F70DB4850}"/>
              </pc2:cmMkLst>
            </pc226:cmChg>
          </p:ext>
        </pc:extLst>
      </pc:sldChg>
      <pc:sldChg chg="modSp mod">
        <pc:chgData name="Behague, Sabina" userId="2f9f8379-56ce-455c-81be-d1dc66b28ae7" providerId="ADAL" clId="{CA9BC6A8-7B2F-414B-A930-DC5F711D58FB}" dt="2023-02-06T20:33:42.154" v="2368" actId="27918"/>
        <pc:sldMkLst>
          <pc:docMk/>
          <pc:sldMk cId="2004344858" sldId="288"/>
        </pc:sldMkLst>
        <pc:spChg chg="mod">
          <ac:chgData name="Behague, Sabina" userId="2f9f8379-56ce-455c-81be-d1dc66b28ae7" providerId="ADAL" clId="{CA9BC6A8-7B2F-414B-A930-DC5F711D58FB}" dt="2023-02-06T20:29:19.574" v="2150" actId="20577"/>
          <ac:spMkLst>
            <pc:docMk/>
            <pc:sldMk cId="2004344858" sldId="288"/>
            <ac:spMk id="10" creationId="{2D953FA9-CD59-752E-4FDA-CC41FF4B8DF2}"/>
          </ac:spMkLst>
        </pc:spChg>
        <pc:spChg chg="mod">
          <ac:chgData name="Behague, Sabina" userId="2f9f8379-56ce-455c-81be-d1dc66b28ae7" providerId="ADAL" clId="{CA9BC6A8-7B2F-414B-A930-DC5F711D58FB}" dt="2023-02-06T20:32:19.221" v="2361" actId="20577"/>
          <ac:spMkLst>
            <pc:docMk/>
            <pc:sldMk cId="2004344858" sldId="288"/>
            <ac:spMk id="11" creationId="{8E4E40E9-D792-25A1-4B37-23D4780B1318}"/>
          </ac:spMkLst>
        </pc:spChg>
      </pc:sldChg>
      <pc:sldChg chg="modSp mod">
        <pc:chgData name="Behague, Sabina" userId="2f9f8379-56ce-455c-81be-d1dc66b28ae7" providerId="ADAL" clId="{CA9BC6A8-7B2F-414B-A930-DC5F711D58FB}" dt="2023-02-07T02:46:21.588" v="4324" actId="114"/>
        <pc:sldMkLst>
          <pc:docMk/>
          <pc:sldMk cId="3475639167" sldId="289"/>
        </pc:sldMkLst>
        <pc:spChg chg="mod">
          <ac:chgData name="Behague, Sabina" userId="2f9f8379-56ce-455c-81be-d1dc66b28ae7" providerId="ADAL" clId="{CA9BC6A8-7B2F-414B-A930-DC5F711D58FB}" dt="2023-02-07T02:41:20.292" v="4112" actId="1076"/>
          <ac:spMkLst>
            <pc:docMk/>
            <pc:sldMk cId="3475639167" sldId="289"/>
            <ac:spMk id="2" creationId="{E2C1E771-73A1-701F-1EF7-0950A106EB3A}"/>
          </ac:spMkLst>
        </pc:spChg>
        <pc:spChg chg="mod">
          <ac:chgData name="Behague, Sabina" userId="2f9f8379-56ce-455c-81be-d1dc66b28ae7" providerId="ADAL" clId="{CA9BC6A8-7B2F-414B-A930-DC5F711D58FB}" dt="2023-02-07T02:46:21.588" v="4324" actId="114"/>
          <ac:spMkLst>
            <pc:docMk/>
            <pc:sldMk cId="3475639167" sldId="289"/>
            <ac:spMk id="3" creationId="{F2A31AE5-F919-CA50-BF07-AF012D87D146}"/>
          </ac:spMkLst>
        </pc:spChg>
      </pc:sldChg>
      <pc:sldChg chg="addSp delSp modSp mod">
        <pc:chgData name="Behague, Sabina" userId="2f9f8379-56ce-455c-81be-d1dc66b28ae7" providerId="ADAL" clId="{CA9BC6A8-7B2F-414B-A930-DC5F711D58FB}" dt="2023-02-07T02:18:02.312" v="3884" actId="27918"/>
        <pc:sldMkLst>
          <pc:docMk/>
          <pc:sldMk cId="61370533" sldId="290"/>
        </pc:sldMkLst>
        <pc:spChg chg="mod">
          <ac:chgData name="Behague, Sabina" userId="2f9f8379-56ce-455c-81be-d1dc66b28ae7" providerId="ADAL" clId="{CA9BC6A8-7B2F-414B-A930-DC5F711D58FB}" dt="2023-02-06T19:59:10.287" v="1369" actId="20577"/>
          <ac:spMkLst>
            <pc:docMk/>
            <pc:sldMk cId="61370533" sldId="290"/>
            <ac:spMk id="2" creationId="{F6245169-1799-41CD-B28E-D2D20D16AD73}"/>
          </ac:spMkLst>
        </pc:spChg>
        <pc:spChg chg="mod">
          <ac:chgData name="Behague, Sabina" userId="2f9f8379-56ce-455c-81be-d1dc66b28ae7" providerId="ADAL" clId="{CA9BC6A8-7B2F-414B-A930-DC5F711D58FB}" dt="2023-02-06T19:59:31.243" v="1421" actId="20577"/>
          <ac:spMkLst>
            <pc:docMk/>
            <pc:sldMk cId="61370533" sldId="290"/>
            <ac:spMk id="3" creationId="{E4FD1E92-5DBC-B105-F246-2355E4FF9A74}"/>
          </ac:spMkLst>
        </pc:spChg>
        <pc:spChg chg="mod">
          <ac:chgData name="Behague, Sabina" userId="2f9f8379-56ce-455c-81be-d1dc66b28ae7" providerId="ADAL" clId="{CA9BC6A8-7B2F-414B-A930-DC5F711D58FB}" dt="2023-02-06T19:56:46.271" v="1350" actId="20577"/>
          <ac:spMkLst>
            <pc:docMk/>
            <pc:sldMk cId="61370533" sldId="290"/>
            <ac:spMk id="6" creationId="{3F5245B0-379C-596F-2E16-6C83A071FCFA}"/>
          </ac:spMkLst>
        </pc:spChg>
        <pc:picChg chg="del">
          <ac:chgData name="Behague, Sabina" userId="2f9f8379-56ce-455c-81be-d1dc66b28ae7" providerId="ADAL" clId="{CA9BC6A8-7B2F-414B-A930-DC5F711D58FB}" dt="2023-02-06T19:46:25.825" v="1311" actId="478"/>
          <ac:picMkLst>
            <pc:docMk/>
            <pc:sldMk cId="61370533" sldId="290"/>
            <ac:picMk id="5" creationId="{92E619DD-43E9-A4C3-C529-F19787A4E77C}"/>
          </ac:picMkLst>
        </pc:picChg>
        <pc:picChg chg="add mod">
          <ac:chgData name="Behague, Sabina" userId="2f9f8379-56ce-455c-81be-d1dc66b28ae7" providerId="ADAL" clId="{CA9BC6A8-7B2F-414B-A930-DC5F711D58FB}" dt="2023-02-06T19:46:57.380" v="1317" actId="14100"/>
          <ac:picMkLst>
            <pc:docMk/>
            <pc:sldMk cId="61370533" sldId="290"/>
            <ac:picMk id="7" creationId="{557CF6D6-92A2-98A5-532B-9F3084EB59F9}"/>
          </ac:picMkLst>
        </pc:picChg>
      </pc:sldChg>
      <pc:sldChg chg="modSp mod">
        <pc:chgData name="Behague, Sabina" userId="2f9f8379-56ce-455c-81be-d1dc66b28ae7" providerId="ADAL" clId="{CA9BC6A8-7B2F-414B-A930-DC5F711D58FB}" dt="2023-02-06T22:44:38.648" v="3012" actId="20577"/>
        <pc:sldMkLst>
          <pc:docMk/>
          <pc:sldMk cId="4205298638" sldId="292"/>
        </pc:sldMkLst>
        <pc:spChg chg="mod">
          <ac:chgData name="Behague, Sabina" userId="2f9f8379-56ce-455c-81be-d1dc66b28ae7" providerId="ADAL" clId="{CA9BC6A8-7B2F-414B-A930-DC5F711D58FB}" dt="2023-02-06T22:40:43.146" v="2831" actId="1076"/>
          <ac:spMkLst>
            <pc:docMk/>
            <pc:sldMk cId="4205298638" sldId="292"/>
            <ac:spMk id="2" creationId="{F6245169-1799-41CD-B28E-D2D20D16AD73}"/>
          </ac:spMkLst>
        </pc:spChg>
        <pc:spChg chg="mod">
          <ac:chgData name="Behague, Sabina" userId="2f9f8379-56ce-455c-81be-d1dc66b28ae7" providerId="ADAL" clId="{CA9BC6A8-7B2F-414B-A930-DC5F711D58FB}" dt="2023-02-06T22:44:38.648" v="3012" actId="20577"/>
          <ac:spMkLst>
            <pc:docMk/>
            <pc:sldMk cId="4205298638" sldId="292"/>
            <ac:spMk id="3" creationId="{E4FD1E92-5DBC-B105-F246-2355E4FF9A74}"/>
          </ac:spMkLst>
        </pc:spChg>
        <pc:graphicFrameChg chg="mod">
          <ac:chgData name="Behague, Sabina" userId="2f9f8379-56ce-455c-81be-d1dc66b28ae7" providerId="ADAL" clId="{CA9BC6A8-7B2F-414B-A930-DC5F711D58FB}" dt="2023-02-06T22:44:15.370" v="3011"/>
          <ac:graphicFrameMkLst>
            <pc:docMk/>
            <pc:sldMk cId="4205298638" sldId="292"/>
            <ac:graphicFrameMk id="9" creationId="{16BB2B36-D329-083C-5198-BEEC5AC12CFA}"/>
          </ac:graphicFrameMkLst>
        </pc:graphicFrameChg>
      </pc:sldChg>
      <pc:sldChg chg="modSp mod">
        <pc:chgData name="Behague, Sabina" userId="2f9f8379-56ce-455c-81be-d1dc66b28ae7" providerId="ADAL" clId="{CA9BC6A8-7B2F-414B-A930-DC5F711D58FB}" dt="2023-02-06T18:28:08.786" v="476" actId="20577"/>
        <pc:sldMkLst>
          <pc:docMk/>
          <pc:sldMk cId="1925132525" sldId="294"/>
        </pc:sldMkLst>
        <pc:spChg chg="mod">
          <ac:chgData name="Behague, Sabina" userId="2f9f8379-56ce-455c-81be-d1dc66b28ae7" providerId="ADAL" clId="{CA9BC6A8-7B2F-414B-A930-DC5F711D58FB}" dt="2023-02-06T18:11:50.797" v="248" actId="20577"/>
          <ac:spMkLst>
            <pc:docMk/>
            <pc:sldMk cId="1925132525" sldId="294"/>
            <ac:spMk id="2" creationId="{F6245169-1799-41CD-B28E-D2D20D16AD73}"/>
          </ac:spMkLst>
        </pc:spChg>
        <pc:spChg chg="mod">
          <ac:chgData name="Behague, Sabina" userId="2f9f8379-56ce-455c-81be-d1dc66b28ae7" providerId="ADAL" clId="{CA9BC6A8-7B2F-414B-A930-DC5F711D58FB}" dt="2023-02-06T18:28:08.786" v="476" actId="20577"/>
          <ac:spMkLst>
            <pc:docMk/>
            <pc:sldMk cId="1925132525" sldId="294"/>
            <ac:spMk id="3" creationId="{E4FD1E92-5DBC-B105-F246-2355E4FF9A74}"/>
          </ac:spMkLst>
        </pc:spChg>
        <pc:spChg chg="mod">
          <ac:chgData name="Behague, Sabina" userId="2f9f8379-56ce-455c-81be-d1dc66b28ae7" providerId="ADAL" clId="{CA9BC6A8-7B2F-414B-A930-DC5F711D58FB}" dt="2023-02-06T18:26:44.334" v="417" actId="20577"/>
          <ac:spMkLst>
            <pc:docMk/>
            <pc:sldMk cId="1925132525" sldId="294"/>
            <ac:spMk id="4" creationId="{87E0FD17-000E-F917-D7E1-AFF7CACBF13D}"/>
          </ac:spMkLst>
        </pc:spChg>
      </pc:sldChg>
      <pc:sldChg chg="modSp mod">
        <pc:chgData name="Behague, Sabina" userId="2f9f8379-56ce-455c-81be-d1dc66b28ae7" providerId="ADAL" clId="{CA9BC6A8-7B2F-414B-A930-DC5F711D58FB}" dt="2023-02-06T20:49:20.032" v="2731" actId="27918"/>
        <pc:sldMkLst>
          <pc:docMk/>
          <pc:sldMk cId="476875324" sldId="296"/>
        </pc:sldMkLst>
        <pc:spChg chg="mod">
          <ac:chgData name="Behague, Sabina" userId="2f9f8379-56ce-455c-81be-d1dc66b28ae7" providerId="ADAL" clId="{CA9BC6A8-7B2F-414B-A930-DC5F711D58FB}" dt="2023-02-06T20:39:45.252" v="2548" actId="20577"/>
          <ac:spMkLst>
            <pc:docMk/>
            <pc:sldMk cId="476875324" sldId="296"/>
            <ac:spMk id="2" creationId="{F6245169-1799-41CD-B28E-D2D20D16AD73}"/>
          </ac:spMkLst>
        </pc:spChg>
        <pc:spChg chg="mod">
          <ac:chgData name="Behague, Sabina" userId="2f9f8379-56ce-455c-81be-d1dc66b28ae7" providerId="ADAL" clId="{CA9BC6A8-7B2F-414B-A930-DC5F711D58FB}" dt="2023-02-06T20:47:09.782" v="2721" actId="20577"/>
          <ac:spMkLst>
            <pc:docMk/>
            <pc:sldMk cId="476875324" sldId="296"/>
            <ac:spMk id="3" creationId="{E4FD1E92-5DBC-B105-F246-2355E4FF9A74}"/>
          </ac:spMkLst>
        </pc:spChg>
      </pc:sldChg>
      <pc:sldChg chg="addSp delSp modSp mod">
        <pc:chgData name="Behague, Sabina" userId="2f9f8379-56ce-455c-81be-d1dc66b28ae7" providerId="ADAL" clId="{CA9BC6A8-7B2F-414B-A930-DC5F711D58FB}" dt="2023-02-06T20:06:44.552" v="1613" actId="20577"/>
        <pc:sldMkLst>
          <pc:docMk/>
          <pc:sldMk cId="317324267" sldId="299"/>
        </pc:sldMkLst>
        <pc:spChg chg="mod">
          <ac:chgData name="Behague, Sabina" userId="2f9f8379-56ce-455c-81be-d1dc66b28ae7" providerId="ADAL" clId="{CA9BC6A8-7B2F-414B-A930-DC5F711D58FB}" dt="2023-02-06T20:05:52.677" v="1578" actId="20577"/>
          <ac:spMkLst>
            <pc:docMk/>
            <pc:sldMk cId="317324267" sldId="299"/>
            <ac:spMk id="3" creationId="{E4FD1E92-5DBC-B105-F246-2355E4FF9A74}"/>
          </ac:spMkLst>
        </pc:spChg>
        <pc:spChg chg="mod topLvl">
          <ac:chgData name="Behague, Sabina" userId="2f9f8379-56ce-455c-81be-d1dc66b28ae7" providerId="ADAL" clId="{CA9BC6A8-7B2F-414B-A930-DC5F711D58FB}" dt="2023-02-06T20:03:17.201" v="1450" actId="1076"/>
          <ac:spMkLst>
            <pc:docMk/>
            <pc:sldMk cId="317324267" sldId="299"/>
            <ac:spMk id="4" creationId="{730A1950-054C-230F-726F-CE6C981556EE}"/>
          </ac:spMkLst>
        </pc:spChg>
        <pc:spChg chg="mod">
          <ac:chgData name="Behague, Sabina" userId="2f9f8379-56ce-455c-81be-d1dc66b28ae7" providerId="ADAL" clId="{CA9BC6A8-7B2F-414B-A930-DC5F711D58FB}" dt="2023-02-06T20:06:44.552" v="1613" actId="20577"/>
          <ac:spMkLst>
            <pc:docMk/>
            <pc:sldMk cId="317324267" sldId="299"/>
            <ac:spMk id="58" creationId="{DB0E9556-57C4-FB9F-F4ED-4A86F430775C}"/>
          </ac:spMkLst>
        </pc:spChg>
        <pc:spChg chg="mod">
          <ac:chgData name="Behague, Sabina" userId="2f9f8379-56ce-455c-81be-d1dc66b28ae7" providerId="ADAL" clId="{CA9BC6A8-7B2F-414B-A930-DC5F711D58FB}" dt="2023-02-06T20:06:14.845" v="1600" actId="20577"/>
          <ac:spMkLst>
            <pc:docMk/>
            <pc:sldMk cId="317324267" sldId="299"/>
            <ac:spMk id="1046" creationId="{8A57591F-F75D-FBB3-BD7E-757A1AFC2F44}"/>
          </ac:spMkLst>
        </pc:spChg>
        <pc:grpChg chg="del">
          <ac:chgData name="Behague, Sabina" userId="2f9f8379-56ce-455c-81be-d1dc66b28ae7" providerId="ADAL" clId="{CA9BC6A8-7B2F-414B-A930-DC5F711D58FB}" dt="2023-02-06T20:02:04.254" v="1431" actId="165"/>
          <ac:grpSpMkLst>
            <pc:docMk/>
            <pc:sldMk cId="317324267" sldId="299"/>
            <ac:grpSpMk id="5" creationId="{C423462E-2439-2933-4698-FAA96914D901}"/>
          </ac:grpSpMkLst>
        </pc:grpChg>
        <pc:picChg chg="del mod topLvl">
          <ac:chgData name="Behague, Sabina" userId="2f9f8379-56ce-455c-81be-d1dc66b28ae7" providerId="ADAL" clId="{CA9BC6A8-7B2F-414B-A930-DC5F711D58FB}" dt="2023-02-06T20:02:06.957" v="1432" actId="478"/>
          <ac:picMkLst>
            <pc:docMk/>
            <pc:sldMk cId="317324267" sldId="299"/>
            <ac:picMk id="2" creationId="{40E1F420-FC49-00CA-77C2-725064956A84}"/>
          </ac:picMkLst>
        </pc:picChg>
        <pc:picChg chg="add mod">
          <ac:chgData name="Behague, Sabina" userId="2f9f8379-56ce-455c-81be-d1dc66b28ae7" providerId="ADAL" clId="{CA9BC6A8-7B2F-414B-A930-DC5F711D58FB}" dt="2023-02-06T20:02:07.609" v="1433"/>
          <ac:picMkLst>
            <pc:docMk/>
            <pc:sldMk cId="317324267" sldId="299"/>
            <ac:picMk id="6" creationId="{9D60F130-09C7-6BCA-BF4B-E1B3F041220A}"/>
          </ac:picMkLst>
        </pc:picChg>
      </pc:sldChg>
      <pc:sldChg chg="addSp delSp modSp mod">
        <pc:chgData name="Behague, Sabina" userId="2f9f8379-56ce-455c-81be-d1dc66b28ae7" providerId="ADAL" clId="{CA9BC6A8-7B2F-414B-A930-DC5F711D58FB}" dt="2023-02-06T20:08:02.203" v="1657" actId="20577"/>
        <pc:sldMkLst>
          <pc:docMk/>
          <pc:sldMk cId="3076330452" sldId="300"/>
        </pc:sldMkLst>
        <pc:spChg chg="mod topLvl">
          <ac:chgData name="Behague, Sabina" userId="2f9f8379-56ce-455c-81be-d1dc66b28ae7" providerId="ADAL" clId="{CA9BC6A8-7B2F-414B-A930-DC5F711D58FB}" dt="2023-02-06T20:07:23.731" v="1626" actId="1076"/>
          <ac:spMkLst>
            <pc:docMk/>
            <pc:sldMk cId="3076330452" sldId="300"/>
            <ac:spMk id="3" creationId="{4F5A2EDC-6A53-C745-248F-E9FE46E20704}"/>
          </ac:spMkLst>
        </pc:spChg>
        <pc:spChg chg="mod">
          <ac:chgData name="Behague, Sabina" userId="2f9f8379-56ce-455c-81be-d1dc66b28ae7" providerId="ADAL" clId="{CA9BC6A8-7B2F-414B-A930-DC5F711D58FB}" dt="2023-02-06T20:07:46.993" v="1641" actId="20577"/>
          <ac:spMkLst>
            <pc:docMk/>
            <pc:sldMk cId="3076330452" sldId="300"/>
            <ac:spMk id="4" creationId="{740BF983-A84E-FC3A-3383-00EF6BAB949B}"/>
          </ac:spMkLst>
        </pc:spChg>
        <pc:spChg chg="mod">
          <ac:chgData name="Behague, Sabina" userId="2f9f8379-56ce-455c-81be-d1dc66b28ae7" providerId="ADAL" clId="{CA9BC6A8-7B2F-414B-A930-DC5F711D58FB}" dt="2023-02-06T20:07:13.786" v="1622" actId="14100"/>
          <ac:spMkLst>
            <pc:docMk/>
            <pc:sldMk cId="3076330452" sldId="300"/>
            <ac:spMk id="7" creationId="{4B2523A5-6730-B568-B91F-E3E845AB3BCC}"/>
          </ac:spMkLst>
        </pc:spChg>
        <pc:spChg chg="mod">
          <ac:chgData name="Behague, Sabina" userId="2f9f8379-56ce-455c-81be-d1dc66b28ae7" providerId="ADAL" clId="{CA9BC6A8-7B2F-414B-A930-DC5F711D58FB}" dt="2023-02-06T20:08:02.203" v="1657" actId="20577"/>
          <ac:spMkLst>
            <pc:docMk/>
            <pc:sldMk cId="3076330452" sldId="300"/>
            <ac:spMk id="1046" creationId="{8A57591F-F75D-FBB3-BD7E-757A1AFC2F44}"/>
          </ac:spMkLst>
        </pc:spChg>
        <pc:grpChg chg="del">
          <ac:chgData name="Behague, Sabina" userId="2f9f8379-56ce-455c-81be-d1dc66b28ae7" providerId="ADAL" clId="{CA9BC6A8-7B2F-414B-A930-DC5F711D58FB}" dt="2023-02-06T20:02:15.050" v="1434" actId="165"/>
          <ac:grpSpMkLst>
            <pc:docMk/>
            <pc:sldMk cId="3076330452" sldId="300"/>
            <ac:grpSpMk id="5" creationId="{E12440C7-29A8-0020-A742-4EAAEE602690}"/>
          </ac:grpSpMkLst>
        </pc:grpChg>
        <pc:picChg chg="del mod topLvl">
          <ac:chgData name="Behague, Sabina" userId="2f9f8379-56ce-455c-81be-d1dc66b28ae7" providerId="ADAL" clId="{CA9BC6A8-7B2F-414B-A930-DC5F711D58FB}" dt="2023-02-06T20:02:17.308" v="1435" actId="478"/>
          <ac:picMkLst>
            <pc:docMk/>
            <pc:sldMk cId="3076330452" sldId="300"/>
            <ac:picMk id="2" creationId="{860F4ADD-1288-E963-6BFD-4D6B6C25282F}"/>
          </ac:picMkLst>
        </pc:picChg>
        <pc:picChg chg="add mod">
          <ac:chgData name="Behague, Sabina" userId="2f9f8379-56ce-455c-81be-d1dc66b28ae7" providerId="ADAL" clId="{CA9BC6A8-7B2F-414B-A930-DC5F711D58FB}" dt="2023-02-06T20:02:17.880" v="1436"/>
          <ac:picMkLst>
            <pc:docMk/>
            <pc:sldMk cId="3076330452" sldId="300"/>
            <ac:picMk id="6" creationId="{AFA3420A-44EB-7864-9DFF-1828FD53F780}"/>
          </ac:picMkLst>
        </pc:picChg>
      </pc:sldChg>
      <pc:sldChg chg="modSp mod addCm modCm">
        <pc:chgData name="Behague, Sabina" userId="2f9f8379-56ce-455c-81be-d1dc66b28ae7" providerId="ADAL" clId="{CA9BC6A8-7B2F-414B-A930-DC5F711D58FB}" dt="2023-02-07T02:36:50.593" v="3938" actId="20577"/>
        <pc:sldMkLst>
          <pc:docMk/>
          <pc:sldMk cId="3332005300" sldId="322"/>
        </pc:sldMkLst>
        <pc:spChg chg="mod">
          <ac:chgData name="Behague, Sabina" userId="2f9f8379-56ce-455c-81be-d1dc66b28ae7" providerId="ADAL" clId="{CA9BC6A8-7B2F-414B-A930-DC5F711D58FB}" dt="2023-02-06T18:51:12.005" v="751" actId="20577"/>
          <ac:spMkLst>
            <pc:docMk/>
            <pc:sldMk cId="3332005300" sldId="322"/>
            <ac:spMk id="2" creationId="{F6245169-1799-41CD-B28E-D2D20D16AD73}"/>
          </ac:spMkLst>
        </pc:spChg>
        <pc:spChg chg="mod">
          <ac:chgData name="Behague, Sabina" userId="2f9f8379-56ce-455c-81be-d1dc66b28ae7" providerId="ADAL" clId="{CA9BC6A8-7B2F-414B-A930-DC5F711D58FB}" dt="2023-02-06T18:52:37.228" v="926" actId="14100"/>
          <ac:spMkLst>
            <pc:docMk/>
            <pc:sldMk cId="3332005300" sldId="322"/>
            <ac:spMk id="3" creationId="{E4FD1E92-5DBC-B105-F246-2355E4FF9A74}"/>
          </ac:spMkLst>
        </pc:spChg>
        <pc:spChg chg="mod">
          <ac:chgData name="Behague, Sabina" userId="2f9f8379-56ce-455c-81be-d1dc66b28ae7" providerId="ADAL" clId="{CA9BC6A8-7B2F-414B-A930-DC5F711D58FB}" dt="2023-02-06T18:58:09.210" v="956" actId="20577"/>
          <ac:spMkLst>
            <pc:docMk/>
            <pc:sldMk cId="3332005300" sldId="322"/>
            <ac:spMk id="4" creationId="{FAA73026-B2B6-F53B-C335-B129531E9269}"/>
          </ac:spMkLst>
        </pc:spChg>
        <pc:spChg chg="mod">
          <ac:chgData name="Behague, Sabina" userId="2f9f8379-56ce-455c-81be-d1dc66b28ae7" providerId="ADAL" clId="{CA9BC6A8-7B2F-414B-A930-DC5F711D58FB}" dt="2023-02-07T02:36:50.593" v="3938" actId="20577"/>
          <ac:spMkLst>
            <pc:docMk/>
            <pc:sldMk cId="3332005300" sldId="322"/>
            <ac:spMk id="5" creationId="{2DB53C78-DA00-2BC5-996C-8D5C0A276C42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Behague, Sabina" userId="2f9f8379-56ce-455c-81be-d1dc66b28ae7" providerId="ADAL" clId="{CA9BC6A8-7B2F-414B-A930-DC5F711D58FB}" dt="2023-02-07T02:36:50.593" v="3938" actId="20577"/>
              <pc2:cmMkLst xmlns:pc2="http://schemas.microsoft.com/office/powerpoint/2019/9/main/command">
                <pc:docMk/>
                <pc:sldMk cId="3332005300" sldId="322"/>
                <pc2:cmMk id="{0815106A-CAB8-467C-BC97-8DD83DF9B8C0}"/>
              </pc2:cmMkLst>
            </pc226:cmChg>
          </p:ext>
        </pc:extLst>
      </pc:sldChg>
      <pc:sldChg chg="modSp mod">
        <pc:chgData name="Behague, Sabina" userId="2f9f8379-56ce-455c-81be-d1dc66b28ae7" providerId="ADAL" clId="{CA9BC6A8-7B2F-414B-A930-DC5F711D58FB}" dt="2023-02-06T19:30:09.592" v="1303" actId="27918"/>
        <pc:sldMkLst>
          <pc:docMk/>
          <pc:sldMk cId="327494629" sldId="323"/>
        </pc:sldMkLst>
        <pc:spChg chg="mod">
          <ac:chgData name="Behague, Sabina" userId="2f9f8379-56ce-455c-81be-d1dc66b28ae7" providerId="ADAL" clId="{CA9BC6A8-7B2F-414B-A930-DC5F711D58FB}" dt="2023-02-06T19:27:58.485" v="1112" actId="20577"/>
          <ac:spMkLst>
            <pc:docMk/>
            <pc:sldMk cId="327494629" sldId="323"/>
            <ac:spMk id="2" creationId="{F6245169-1799-41CD-B28E-D2D20D16AD73}"/>
          </ac:spMkLst>
        </pc:spChg>
        <pc:spChg chg="mod">
          <ac:chgData name="Behague, Sabina" userId="2f9f8379-56ce-455c-81be-d1dc66b28ae7" providerId="ADAL" clId="{CA9BC6A8-7B2F-414B-A930-DC5F711D58FB}" dt="2023-02-06T19:28:59.468" v="1297" actId="20577"/>
          <ac:spMkLst>
            <pc:docMk/>
            <pc:sldMk cId="327494629" sldId="323"/>
            <ac:spMk id="3" creationId="{E4FD1E92-5DBC-B105-F246-2355E4FF9A74}"/>
          </ac:spMkLst>
        </pc:spChg>
      </pc:sldChg>
      <pc:sldChg chg="modSp mod">
        <pc:chgData name="Behague, Sabina" userId="2f9f8379-56ce-455c-81be-d1dc66b28ae7" providerId="ADAL" clId="{CA9BC6A8-7B2F-414B-A930-DC5F711D58FB}" dt="2023-02-06T19:31:09.480" v="1310" actId="27636"/>
        <pc:sldMkLst>
          <pc:docMk/>
          <pc:sldMk cId="314515802" sldId="324"/>
        </pc:sldMkLst>
        <pc:spChg chg="mod">
          <ac:chgData name="Behague, Sabina" userId="2f9f8379-56ce-455c-81be-d1dc66b28ae7" providerId="ADAL" clId="{CA9BC6A8-7B2F-414B-A930-DC5F711D58FB}" dt="2023-02-06T19:30:52.047" v="1308" actId="113"/>
          <ac:spMkLst>
            <pc:docMk/>
            <pc:sldMk cId="314515802" sldId="324"/>
            <ac:spMk id="3" creationId="{7F10B6DC-6AF4-BFD9-E1D5-B98AA266289F}"/>
          </ac:spMkLst>
        </pc:spChg>
        <pc:spChg chg="mod">
          <ac:chgData name="Behague, Sabina" userId="2f9f8379-56ce-455c-81be-d1dc66b28ae7" providerId="ADAL" clId="{CA9BC6A8-7B2F-414B-A930-DC5F711D58FB}" dt="2023-02-06T19:31:09.480" v="1310" actId="27636"/>
          <ac:spMkLst>
            <pc:docMk/>
            <pc:sldMk cId="314515802" sldId="324"/>
            <ac:spMk id="9" creationId="{E690F70B-E368-D7F5-795E-B5139345EF71}"/>
          </ac:spMkLst>
        </pc:spChg>
      </pc:sldChg>
      <pc:sldChg chg="addSp delSp modSp mod modNotesTx">
        <pc:chgData name="Behague, Sabina" userId="2f9f8379-56ce-455c-81be-d1dc66b28ae7" providerId="ADAL" clId="{CA9BC6A8-7B2F-414B-A930-DC5F711D58FB}" dt="2023-02-06T20:24:30.641" v="2088"/>
        <pc:sldMkLst>
          <pc:docMk/>
          <pc:sldMk cId="661188151" sldId="325"/>
        </pc:sldMkLst>
        <pc:spChg chg="mod">
          <ac:chgData name="Behague, Sabina" userId="2f9f8379-56ce-455c-81be-d1dc66b28ae7" providerId="ADAL" clId="{CA9BC6A8-7B2F-414B-A930-DC5F711D58FB}" dt="2023-02-06T20:21:23.902" v="2062" actId="14100"/>
          <ac:spMkLst>
            <pc:docMk/>
            <pc:sldMk cId="661188151" sldId="325"/>
            <ac:spMk id="2" creationId="{F6245169-1799-41CD-B28E-D2D20D16AD73}"/>
          </ac:spMkLst>
        </pc:spChg>
        <pc:spChg chg="mod">
          <ac:chgData name="Behague, Sabina" userId="2f9f8379-56ce-455c-81be-d1dc66b28ae7" providerId="ADAL" clId="{CA9BC6A8-7B2F-414B-A930-DC5F711D58FB}" dt="2023-02-06T20:22:55.643" v="2077" actId="1076"/>
          <ac:spMkLst>
            <pc:docMk/>
            <pc:sldMk cId="661188151" sldId="325"/>
            <ac:spMk id="3" creationId="{E4FD1E92-5DBC-B105-F246-2355E4FF9A74}"/>
          </ac:spMkLst>
        </pc:spChg>
        <pc:spChg chg="mod">
          <ac:chgData name="Behague, Sabina" userId="2f9f8379-56ce-455c-81be-d1dc66b28ae7" providerId="ADAL" clId="{CA9BC6A8-7B2F-414B-A930-DC5F711D58FB}" dt="2023-02-06T20:21:11.081" v="2061" actId="20577"/>
          <ac:spMkLst>
            <pc:docMk/>
            <pc:sldMk cId="661188151" sldId="325"/>
            <ac:spMk id="6" creationId="{D0D26DD4-E010-C98C-42A7-DAC48A2E29C9}"/>
          </ac:spMkLst>
        </pc:spChg>
        <pc:graphicFrameChg chg="mod">
          <ac:chgData name="Behague, Sabina" userId="2f9f8379-56ce-455c-81be-d1dc66b28ae7" providerId="ADAL" clId="{CA9BC6A8-7B2F-414B-A930-DC5F711D58FB}" dt="2023-02-06T20:24:07.314" v="2087"/>
          <ac:graphicFrameMkLst>
            <pc:docMk/>
            <pc:sldMk cId="661188151" sldId="325"/>
            <ac:graphicFrameMk id="9" creationId="{16BB2B36-D329-083C-5198-BEEC5AC12CFA}"/>
          </ac:graphicFrameMkLst>
        </pc:graphicFrameChg>
        <pc:picChg chg="add mod">
          <ac:chgData name="Behague, Sabina" userId="2f9f8379-56ce-455c-81be-d1dc66b28ae7" providerId="ADAL" clId="{CA9BC6A8-7B2F-414B-A930-DC5F711D58FB}" dt="2023-02-06T20:21:01.386" v="2057" actId="1076"/>
          <ac:picMkLst>
            <pc:docMk/>
            <pc:sldMk cId="661188151" sldId="325"/>
            <ac:picMk id="4" creationId="{CDDEBC9B-7FFF-D078-B9F1-A7963F09E217}"/>
          </ac:picMkLst>
        </pc:picChg>
        <pc:picChg chg="del">
          <ac:chgData name="Behague, Sabina" userId="2f9f8379-56ce-455c-81be-d1dc66b28ae7" providerId="ADAL" clId="{CA9BC6A8-7B2F-414B-A930-DC5F711D58FB}" dt="2023-02-06T20:02:30.074" v="1439" actId="478"/>
          <ac:picMkLst>
            <pc:docMk/>
            <pc:sldMk cId="661188151" sldId="325"/>
            <ac:picMk id="5" creationId="{09886458-8FDE-A476-7D61-C79A540C1031}"/>
          </ac:picMkLst>
        </pc:picChg>
      </pc:sldChg>
      <pc:sldChg chg="modSp mod">
        <pc:chgData name="Behague, Sabina" userId="2f9f8379-56ce-455c-81be-d1dc66b28ae7" providerId="ADAL" clId="{CA9BC6A8-7B2F-414B-A930-DC5F711D58FB}" dt="2023-02-06T20:26:01.892" v="2100" actId="27636"/>
        <pc:sldMkLst>
          <pc:docMk/>
          <pc:sldMk cId="1504281115" sldId="326"/>
        </pc:sldMkLst>
        <pc:spChg chg="mod">
          <ac:chgData name="Behague, Sabina" userId="2f9f8379-56ce-455c-81be-d1dc66b28ae7" providerId="ADAL" clId="{CA9BC6A8-7B2F-414B-A930-DC5F711D58FB}" dt="2023-02-06T20:25:47.388" v="2098" actId="113"/>
          <ac:spMkLst>
            <pc:docMk/>
            <pc:sldMk cId="1504281115" sldId="326"/>
            <ac:spMk id="3" creationId="{7F10B6DC-6AF4-BFD9-E1D5-B98AA266289F}"/>
          </ac:spMkLst>
        </pc:spChg>
        <pc:spChg chg="mod">
          <ac:chgData name="Behague, Sabina" userId="2f9f8379-56ce-455c-81be-d1dc66b28ae7" providerId="ADAL" clId="{CA9BC6A8-7B2F-414B-A930-DC5F711D58FB}" dt="2023-02-06T20:26:01.892" v="2100" actId="27636"/>
          <ac:spMkLst>
            <pc:docMk/>
            <pc:sldMk cId="1504281115" sldId="326"/>
            <ac:spMk id="9" creationId="{E690F70B-E368-D7F5-795E-B5139345EF71}"/>
          </ac:spMkLst>
        </pc:spChg>
      </pc:sldChg>
      <pc:sldChg chg="delSp modSp mod">
        <pc:chgData name="Behague, Sabina" userId="2f9f8379-56ce-455c-81be-d1dc66b28ae7" providerId="ADAL" clId="{CA9BC6A8-7B2F-414B-A930-DC5F711D58FB}" dt="2023-02-06T20:35:41.814" v="2443" actId="478"/>
        <pc:sldMkLst>
          <pc:docMk/>
          <pc:sldMk cId="2410084660" sldId="327"/>
        </pc:sldMkLst>
        <pc:spChg chg="mod">
          <ac:chgData name="Behague, Sabina" userId="2f9f8379-56ce-455c-81be-d1dc66b28ae7" providerId="ADAL" clId="{CA9BC6A8-7B2F-414B-A930-DC5F711D58FB}" dt="2023-02-06T20:34:14.978" v="2436" actId="20577"/>
          <ac:spMkLst>
            <pc:docMk/>
            <pc:sldMk cId="2410084660" sldId="327"/>
            <ac:spMk id="2" creationId="{F6245169-1799-41CD-B28E-D2D20D16AD73}"/>
          </ac:spMkLst>
        </pc:spChg>
        <pc:spChg chg="mod">
          <ac:chgData name="Behague, Sabina" userId="2f9f8379-56ce-455c-81be-d1dc66b28ae7" providerId="ADAL" clId="{CA9BC6A8-7B2F-414B-A930-DC5F711D58FB}" dt="2023-02-06T20:34:57.966" v="2438" actId="120"/>
          <ac:spMkLst>
            <pc:docMk/>
            <pc:sldMk cId="2410084660" sldId="327"/>
            <ac:spMk id="3" creationId="{E4FD1E92-5DBC-B105-F246-2355E4FF9A74}"/>
          </ac:spMkLst>
        </pc:spChg>
        <pc:spChg chg="del">
          <ac:chgData name="Behague, Sabina" userId="2f9f8379-56ce-455c-81be-d1dc66b28ae7" providerId="ADAL" clId="{CA9BC6A8-7B2F-414B-A930-DC5F711D58FB}" dt="2023-02-06T20:35:41.814" v="2443" actId="478"/>
          <ac:spMkLst>
            <pc:docMk/>
            <pc:sldMk cId="2410084660" sldId="327"/>
            <ac:spMk id="11" creationId="{B854967F-8043-B86D-C735-482989D83C1E}"/>
          </ac:spMkLst>
        </pc:spChg>
        <pc:spChg chg="del">
          <ac:chgData name="Behague, Sabina" userId="2f9f8379-56ce-455c-81be-d1dc66b28ae7" providerId="ADAL" clId="{CA9BC6A8-7B2F-414B-A930-DC5F711D58FB}" dt="2023-02-06T20:35:39.652" v="2442" actId="478"/>
          <ac:spMkLst>
            <pc:docMk/>
            <pc:sldMk cId="2410084660" sldId="327"/>
            <ac:spMk id="12" creationId="{3862842A-EAC4-C115-2F36-83D77BEE1E0E}"/>
          </ac:spMkLst>
        </pc:spChg>
        <pc:graphicFrameChg chg="del">
          <ac:chgData name="Behague, Sabina" userId="2f9f8379-56ce-455c-81be-d1dc66b28ae7" providerId="ADAL" clId="{CA9BC6A8-7B2F-414B-A930-DC5F711D58FB}" dt="2023-02-06T20:35:37.059" v="2441" actId="478"/>
          <ac:graphicFrameMkLst>
            <pc:docMk/>
            <pc:sldMk cId="2410084660" sldId="327"/>
            <ac:graphicFrameMk id="8" creationId="{A25666F9-CCA3-9D59-B863-99CA3EC76DEB}"/>
          </ac:graphicFrameMkLst>
        </pc:graphicFrameChg>
      </pc:sldChg>
      <pc:sldChg chg="modSp mod">
        <pc:chgData name="Behague, Sabina" userId="2f9f8379-56ce-455c-81be-d1dc66b28ae7" providerId="ADAL" clId="{CA9BC6A8-7B2F-414B-A930-DC5F711D58FB}" dt="2023-02-06T20:38:15.905" v="2485" actId="27918"/>
        <pc:sldMkLst>
          <pc:docMk/>
          <pc:sldMk cId="3632646033" sldId="328"/>
        </pc:sldMkLst>
        <pc:spChg chg="mod">
          <ac:chgData name="Behague, Sabina" userId="2f9f8379-56ce-455c-81be-d1dc66b28ae7" providerId="ADAL" clId="{CA9BC6A8-7B2F-414B-A930-DC5F711D58FB}" dt="2023-02-06T20:36:12.010" v="2450" actId="20577"/>
          <ac:spMkLst>
            <pc:docMk/>
            <pc:sldMk cId="3632646033" sldId="328"/>
            <ac:spMk id="10" creationId="{2D953FA9-CD59-752E-4FDA-CC41FF4B8DF2}"/>
          </ac:spMkLst>
        </pc:spChg>
        <pc:spChg chg="mod">
          <ac:chgData name="Behague, Sabina" userId="2f9f8379-56ce-455c-81be-d1dc66b28ae7" providerId="ADAL" clId="{CA9BC6A8-7B2F-414B-A930-DC5F711D58FB}" dt="2023-02-06T20:37:13.180" v="2479" actId="20577"/>
          <ac:spMkLst>
            <pc:docMk/>
            <pc:sldMk cId="3632646033" sldId="328"/>
            <ac:spMk id="11" creationId="{8E4E40E9-D792-25A1-4B37-23D4780B1318}"/>
          </ac:spMkLst>
        </pc:spChg>
      </pc:sldChg>
      <pc:sldChg chg="modSp mod">
        <pc:chgData name="Behague, Sabina" userId="2f9f8379-56ce-455c-81be-d1dc66b28ae7" providerId="ADAL" clId="{CA9BC6A8-7B2F-414B-A930-DC5F711D58FB}" dt="2023-02-06T20:39:08.738" v="2492" actId="27636"/>
        <pc:sldMkLst>
          <pc:docMk/>
          <pc:sldMk cId="3536622148" sldId="329"/>
        </pc:sldMkLst>
        <pc:spChg chg="mod">
          <ac:chgData name="Behague, Sabina" userId="2f9f8379-56ce-455c-81be-d1dc66b28ae7" providerId="ADAL" clId="{CA9BC6A8-7B2F-414B-A930-DC5F711D58FB}" dt="2023-02-06T20:38:51.091" v="2490" actId="113"/>
          <ac:spMkLst>
            <pc:docMk/>
            <pc:sldMk cId="3536622148" sldId="329"/>
            <ac:spMk id="3" creationId="{7F10B6DC-6AF4-BFD9-E1D5-B98AA266289F}"/>
          </ac:spMkLst>
        </pc:spChg>
        <pc:spChg chg="mod">
          <ac:chgData name="Behague, Sabina" userId="2f9f8379-56ce-455c-81be-d1dc66b28ae7" providerId="ADAL" clId="{CA9BC6A8-7B2F-414B-A930-DC5F711D58FB}" dt="2023-02-06T20:39:08.738" v="2492" actId="27636"/>
          <ac:spMkLst>
            <pc:docMk/>
            <pc:sldMk cId="3536622148" sldId="329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CA9BC6A8-7B2F-414B-A930-DC5F711D58FB}" dt="2023-02-06T20:50:02.708" v="2739" actId="27636"/>
        <pc:sldMkLst>
          <pc:docMk/>
          <pc:sldMk cId="2812464284" sldId="330"/>
        </pc:sldMkLst>
        <pc:spChg chg="mod">
          <ac:chgData name="Behague, Sabina" userId="2f9f8379-56ce-455c-81be-d1dc66b28ae7" providerId="ADAL" clId="{CA9BC6A8-7B2F-414B-A930-DC5F711D58FB}" dt="2023-02-06T20:49:52.378" v="2737" actId="113"/>
          <ac:spMkLst>
            <pc:docMk/>
            <pc:sldMk cId="2812464284" sldId="330"/>
            <ac:spMk id="3" creationId="{7F10B6DC-6AF4-BFD9-E1D5-B98AA266289F}"/>
          </ac:spMkLst>
        </pc:spChg>
        <pc:spChg chg="mod">
          <ac:chgData name="Behague, Sabina" userId="2f9f8379-56ce-455c-81be-d1dc66b28ae7" providerId="ADAL" clId="{CA9BC6A8-7B2F-414B-A930-DC5F711D58FB}" dt="2023-02-06T20:50:02.708" v="2739" actId="27636"/>
          <ac:spMkLst>
            <pc:docMk/>
            <pc:sldMk cId="2812464284" sldId="330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CA9BC6A8-7B2F-414B-A930-DC5F711D58FB}" dt="2023-02-06T22:50:52.938" v="3165" actId="27918"/>
        <pc:sldMkLst>
          <pc:docMk/>
          <pc:sldMk cId="1612805360" sldId="331"/>
        </pc:sldMkLst>
        <pc:spChg chg="mod">
          <ac:chgData name="Behague, Sabina" userId="2f9f8379-56ce-455c-81be-d1dc66b28ae7" providerId="ADAL" clId="{CA9BC6A8-7B2F-414B-A930-DC5F711D58FB}" dt="2023-02-06T22:45:48.337" v="3090" actId="20577"/>
          <ac:spMkLst>
            <pc:docMk/>
            <pc:sldMk cId="1612805360" sldId="331"/>
            <ac:spMk id="2" creationId="{F6245169-1799-41CD-B28E-D2D20D16AD73}"/>
          </ac:spMkLst>
        </pc:spChg>
        <pc:spChg chg="mod">
          <ac:chgData name="Behague, Sabina" userId="2f9f8379-56ce-455c-81be-d1dc66b28ae7" providerId="ADAL" clId="{CA9BC6A8-7B2F-414B-A930-DC5F711D58FB}" dt="2023-02-06T22:46:18.398" v="3160" actId="20577"/>
          <ac:spMkLst>
            <pc:docMk/>
            <pc:sldMk cId="1612805360" sldId="331"/>
            <ac:spMk id="3" creationId="{E4FD1E92-5DBC-B105-F246-2355E4FF9A74}"/>
          </ac:spMkLst>
        </pc:spChg>
      </pc:sldChg>
      <pc:sldChg chg="addSp delSp modSp mod addCm">
        <pc:chgData name="Behague, Sabina" userId="2f9f8379-56ce-455c-81be-d1dc66b28ae7" providerId="ADAL" clId="{CA9BC6A8-7B2F-414B-A930-DC5F711D58FB}" dt="2023-02-07T02:46:58.460" v="4332" actId="20577"/>
        <pc:sldMkLst>
          <pc:docMk/>
          <pc:sldMk cId="1825204444" sldId="332"/>
        </pc:sldMkLst>
        <pc:spChg chg="mod">
          <ac:chgData name="Behague, Sabina" userId="2f9f8379-56ce-455c-81be-d1dc66b28ae7" providerId="ADAL" clId="{CA9BC6A8-7B2F-414B-A930-DC5F711D58FB}" dt="2023-02-06T23:01:02.042" v="3466" actId="1076"/>
          <ac:spMkLst>
            <pc:docMk/>
            <pc:sldMk cId="1825204444" sldId="332"/>
            <ac:spMk id="2" creationId="{F6245169-1799-41CD-B28E-D2D20D16AD73}"/>
          </ac:spMkLst>
        </pc:spChg>
        <pc:spChg chg="mod">
          <ac:chgData name="Behague, Sabina" userId="2f9f8379-56ce-455c-81be-d1dc66b28ae7" providerId="ADAL" clId="{CA9BC6A8-7B2F-414B-A930-DC5F711D58FB}" dt="2023-02-07T02:46:58.460" v="4332" actId="20577"/>
          <ac:spMkLst>
            <pc:docMk/>
            <pc:sldMk cId="1825204444" sldId="332"/>
            <ac:spMk id="3" creationId="{E4FD1E92-5DBC-B105-F246-2355E4FF9A74}"/>
          </ac:spMkLst>
        </pc:spChg>
        <pc:spChg chg="mod">
          <ac:chgData name="Behague, Sabina" userId="2f9f8379-56ce-455c-81be-d1dc66b28ae7" providerId="ADAL" clId="{CA9BC6A8-7B2F-414B-A930-DC5F711D58FB}" dt="2023-02-06T23:01:25.313" v="3473" actId="20577"/>
          <ac:spMkLst>
            <pc:docMk/>
            <pc:sldMk cId="1825204444" sldId="332"/>
            <ac:spMk id="4" creationId="{87E0FD17-000E-F917-D7E1-AFF7CACBF13D}"/>
          </ac:spMkLst>
        </pc:spChg>
        <pc:spChg chg="mod">
          <ac:chgData name="Behague, Sabina" userId="2f9f8379-56ce-455c-81be-d1dc66b28ae7" providerId="ADAL" clId="{CA9BC6A8-7B2F-414B-A930-DC5F711D58FB}" dt="2023-02-06T22:51:16.006" v="3170" actId="1076"/>
          <ac:spMkLst>
            <pc:docMk/>
            <pc:sldMk cId="1825204444" sldId="332"/>
            <ac:spMk id="6" creationId="{EE415153-3349-8ABD-BC18-EF7CBEAE61E2}"/>
          </ac:spMkLst>
        </pc:spChg>
        <pc:graphicFrameChg chg="mod">
          <ac:chgData name="Behague, Sabina" userId="2f9f8379-56ce-455c-81be-d1dc66b28ae7" providerId="ADAL" clId="{CA9BC6A8-7B2F-414B-A930-DC5F711D58FB}" dt="2023-02-06T23:01:10.592" v="3468" actId="1076"/>
          <ac:graphicFrameMkLst>
            <pc:docMk/>
            <pc:sldMk cId="1825204444" sldId="332"/>
            <ac:graphicFrameMk id="9" creationId="{16BB2B36-D329-083C-5198-BEEC5AC12CFA}"/>
          </ac:graphicFrameMkLst>
        </pc:graphicFrameChg>
        <pc:picChg chg="del">
          <ac:chgData name="Behague, Sabina" userId="2f9f8379-56ce-455c-81be-d1dc66b28ae7" providerId="ADAL" clId="{CA9BC6A8-7B2F-414B-A930-DC5F711D58FB}" dt="2023-02-06T20:02:38.009" v="1441" actId="478"/>
          <ac:picMkLst>
            <pc:docMk/>
            <pc:sldMk cId="1825204444" sldId="332"/>
            <ac:picMk id="5" creationId="{42D65115-6F97-CF33-269A-CF00EF6BADC0}"/>
          </ac:picMkLst>
        </pc:picChg>
        <pc:picChg chg="add mod">
          <ac:chgData name="Behague, Sabina" userId="2f9f8379-56ce-455c-81be-d1dc66b28ae7" providerId="ADAL" clId="{CA9BC6A8-7B2F-414B-A930-DC5F711D58FB}" dt="2023-02-06T20:02:38.460" v="1442"/>
          <ac:picMkLst>
            <pc:docMk/>
            <pc:sldMk cId="1825204444" sldId="332"/>
            <ac:picMk id="7" creationId="{1B8E36AD-1E99-9635-B948-1448E584B27A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CA9BC6A8-7B2F-414B-A930-DC5F711D58FB}" dt="2023-02-06T23:14:29.231" v="3630"/>
              <pc2:cmMkLst xmlns:pc2="http://schemas.microsoft.com/office/powerpoint/2019/9/main/command">
                <pc:docMk/>
                <pc:sldMk cId="1825204444" sldId="332"/>
                <pc2:cmMk id="{D96B10CB-16BA-42BC-9202-830DB3496D83}"/>
              </pc2:cmMkLst>
            </pc226:cmChg>
          </p:ext>
        </pc:extLst>
      </pc:sldChg>
      <pc:sldChg chg="addSp delSp modSp mod">
        <pc:chgData name="Behague, Sabina" userId="2f9f8379-56ce-455c-81be-d1dc66b28ae7" providerId="ADAL" clId="{CA9BC6A8-7B2F-414B-A930-DC5F711D58FB}" dt="2023-02-07T02:46:32.764" v="4326" actId="20577"/>
        <pc:sldMkLst>
          <pc:docMk/>
          <pc:sldMk cId="1283892089" sldId="334"/>
        </pc:sldMkLst>
        <pc:spChg chg="mod">
          <ac:chgData name="Behague, Sabina" userId="2f9f8379-56ce-455c-81be-d1dc66b28ae7" providerId="ADAL" clId="{CA9BC6A8-7B2F-414B-A930-DC5F711D58FB}" dt="2023-02-07T02:07:49.577" v="3653" actId="1076"/>
          <ac:spMkLst>
            <pc:docMk/>
            <pc:sldMk cId="1283892089" sldId="334"/>
            <ac:spMk id="3" creationId="{0DD7EC22-FAAC-44ED-A889-47204EEB5081}"/>
          </ac:spMkLst>
        </pc:spChg>
        <pc:spChg chg="mod">
          <ac:chgData name="Behague, Sabina" userId="2f9f8379-56ce-455c-81be-d1dc66b28ae7" providerId="ADAL" clId="{CA9BC6A8-7B2F-414B-A930-DC5F711D58FB}" dt="2023-02-07T02:08:34.096" v="3675" actId="1076"/>
          <ac:spMkLst>
            <pc:docMk/>
            <pc:sldMk cId="1283892089" sldId="334"/>
            <ac:spMk id="5" creationId="{C5DF0382-C2EE-8050-EC32-C95DE214D571}"/>
          </ac:spMkLst>
        </pc:spChg>
        <pc:spChg chg="mod">
          <ac:chgData name="Behague, Sabina" userId="2f9f8379-56ce-455c-81be-d1dc66b28ae7" providerId="ADAL" clId="{CA9BC6A8-7B2F-414B-A930-DC5F711D58FB}" dt="2023-02-07T02:46:32.764" v="4326" actId="20577"/>
          <ac:spMkLst>
            <pc:docMk/>
            <pc:sldMk cId="1283892089" sldId="334"/>
            <ac:spMk id="6" creationId="{356E46E2-C2D0-14CF-A944-2AEE69ECEE82}"/>
          </ac:spMkLst>
        </pc:spChg>
        <pc:spChg chg="mod">
          <ac:chgData name="Behague, Sabina" userId="2f9f8379-56ce-455c-81be-d1dc66b28ae7" providerId="ADAL" clId="{CA9BC6A8-7B2F-414B-A930-DC5F711D58FB}" dt="2023-02-07T02:08:17.857" v="3673" actId="20577"/>
          <ac:spMkLst>
            <pc:docMk/>
            <pc:sldMk cId="1283892089" sldId="334"/>
            <ac:spMk id="1046" creationId="{8A57591F-F75D-FBB3-BD7E-757A1AFC2F44}"/>
          </ac:spMkLst>
        </pc:spChg>
        <pc:picChg chg="del">
          <ac:chgData name="Behague, Sabina" userId="2f9f8379-56ce-455c-81be-d1dc66b28ae7" providerId="ADAL" clId="{CA9BC6A8-7B2F-414B-A930-DC5F711D58FB}" dt="2023-02-07T02:07:36.876" v="3647" actId="478"/>
          <ac:picMkLst>
            <pc:docMk/>
            <pc:sldMk cId="1283892089" sldId="334"/>
            <ac:picMk id="2" creationId="{4D06B53D-9007-0A45-B32F-9ACFB9F1A178}"/>
          </ac:picMkLst>
        </pc:picChg>
        <pc:picChg chg="add mod">
          <ac:chgData name="Behague, Sabina" userId="2f9f8379-56ce-455c-81be-d1dc66b28ae7" providerId="ADAL" clId="{CA9BC6A8-7B2F-414B-A930-DC5F711D58FB}" dt="2023-02-07T02:07:37.849" v="3648"/>
          <ac:picMkLst>
            <pc:docMk/>
            <pc:sldMk cId="1283892089" sldId="334"/>
            <ac:picMk id="4" creationId="{4FBB1D92-DF2C-E1EC-A85C-73B1B24FDB16}"/>
          </ac:picMkLst>
        </pc:picChg>
      </pc:sldChg>
    </pc:docChg>
  </pc:docChgLst>
  <pc:docChgLst>
    <pc:chgData name="Gloria Twesigye" userId="6464a502-8a44-4d67-8fab-8f3aa9495827" providerId="ADAL" clId="{D88C7C54-2A86-4856-A300-C452D32C93C0}"/>
    <pc:docChg chg="modSld">
      <pc:chgData name="Gloria Twesigye" userId="6464a502-8a44-4d67-8fab-8f3aa9495827" providerId="ADAL" clId="{D88C7C54-2A86-4856-A300-C452D32C93C0}" dt="2023-02-01T20:29:53.812" v="3" actId="2711"/>
      <pc:docMkLst>
        <pc:docMk/>
      </pc:docMkLst>
      <pc:sldChg chg="modSp mod">
        <pc:chgData name="Gloria Twesigye" userId="6464a502-8a44-4d67-8fab-8f3aa9495827" providerId="ADAL" clId="{D88C7C54-2A86-4856-A300-C452D32C93C0}" dt="2023-02-01T20:22:21.753" v="2" actId="2711"/>
        <pc:sldMkLst>
          <pc:docMk/>
          <pc:sldMk cId="3332005300" sldId="322"/>
        </pc:sldMkLst>
        <pc:spChg chg="mod">
          <ac:chgData name="Gloria Twesigye" userId="6464a502-8a44-4d67-8fab-8f3aa9495827" providerId="ADAL" clId="{D88C7C54-2A86-4856-A300-C452D32C93C0}" dt="2023-02-01T20:22:11.361" v="1" actId="2711"/>
          <ac:spMkLst>
            <pc:docMk/>
            <pc:sldMk cId="3332005300" sldId="322"/>
            <ac:spMk id="4" creationId="{FAA73026-B2B6-F53B-C335-B129531E9269}"/>
          </ac:spMkLst>
        </pc:spChg>
        <pc:graphicFrameChg chg="mod">
          <ac:chgData name="Gloria Twesigye" userId="6464a502-8a44-4d67-8fab-8f3aa9495827" providerId="ADAL" clId="{D88C7C54-2A86-4856-A300-C452D32C93C0}" dt="2023-02-01T20:22:21.753" v="2" actId="2711"/>
          <ac:graphicFrameMkLst>
            <pc:docMk/>
            <pc:sldMk cId="3332005300" sldId="322"/>
            <ac:graphicFrameMk id="6" creationId="{A9A8CC69-E7C7-8BF8-2D2D-ABB1A61EC758}"/>
          </ac:graphicFrameMkLst>
        </pc:graphicFrameChg>
      </pc:sldChg>
      <pc:sldChg chg="modSp">
        <pc:chgData name="Gloria Twesigye" userId="6464a502-8a44-4d67-8fab-8f3aa9495827" providerId="ADAL" clId="{D88C7C54-2A86-4856-A300-C452D32C93C0}" dt="2023-02-01T20:29:53.812" v="3" actId="2711"/>
        <pc:sldMkLst>
          <pc:docMk/>
          <pc:sldMk cId="327494629" sldId="323"/>
        </pc:sldMkLst>
        <pc:graphicFrameChg chg="mod">
          <ac:chgData name="Gloria Twesigye" userId="6464a502-8a44-4d67-8fab-8f3aa9495827" providerId="ADAL" clId="{D88C7C54-2A86-4856-A300-C452D32C93C0}" dt="2023-02-01T20:29:53.812" v="3" actId="2711"/>
          <ac:graphicFrameMkLst>
            <pc:docMk/>
            <pc:sldMk cId="327494629" sldId="323"/>
            <ac:graphicFrameMk id="6" creationId="{A9A8CC69-E7C7-8BF8-2D2D-ABB1A61EC758}"/>
          </ac:graphicFrameMkLst>
        </pc:graphicFrameChg>
      </pc:sldChg>
    </pc:docChg>
  </pc:docChgLst>
  <pc:docChgLst>
    <pc:chgData name="Sarah Balian" userId="b3b060d9-4d34-479b-ad68-688eaebf93c5" providerId="ADAL" clId="{9C87DBE2-CF3F-4A2A-925A-7BAFE2C1CD80}"/>
    <pc:docChg chg="undo custSel addSld delSld modSld sldOrd">
      <pc:chgData name="Sarah Balian" userId="b3b060d9-4d34-479b-ad68-688eaebf93c5" providerId="ADAL" clId="{9C87DBE2-CF3F-4A2A-925A-7BAFE2C1CD80}" dt="2022-12-17T21:54:13.434" v="3010" actId="1035"/>
      <pc:docMkLst>
        <pc:docMk/>
      </pc:docMkLst>
      <pc:sldChg chg="modSp mod">
        <pc:chgData name="Sarah Balian" userId="b3b060d9-4d34-479b-ad68-688eaebf93c5" providerId="ADAL" clId="{9C87DBE2-CF3F-4A2A-925A-7BAFE2C1CD80}" dt="2022-12-16T14:48:22.159" v="21" actId="20577"/>
        <pc:sldMkLst>
          <pc:docMk/>
          <pc:sldMk cId="109857222" sldId="256"/>
        </pc:sldMkLst>
        <pc:spChg chg="mod">
          <ac:chgData name="Sarah Balian" userId="b3b060d9-4d34-479b-ad68-688eaebf93c5" providerId="ADAL" clId="{9C87DBE2-CF3F-4A2A-925A-7BAFE2C1CD80}" dt="2022-12-16T14:48:22.159" v="21" actId="20577"/>
          <ac:spMkLst>
            <pc:docMk/>
            <pc:sldMk cId="109857222" sldId="256"/>
            <ac:spMk id="3" creationId="{00000000-0000-0000-0000-000000000000}"/>
          </ac:spMkLst>
        </pc:spChg>
      </pc:sldChg>
      <pc:sldChg chg="modSp mod">
        <pc:chgData name="Sarah Balian" userId="b3b060d9-4d34-479b-ad68-688eaebf93c5" providerId="ADAL" clId="{9C87DBE2-CF3F-4A2A-925A-7BAFE2C1CD80}" dt="2022-12-16T14:57:15.964" v="242" actId="1076"/>
        <pc:sldMkLst>
          <pc:docMk/>
          <pc:sldMk cId="2163988523" sldId="260"/>
        </pc:sldMkLst>
        <pc:spChg chg="mod">
          <ac:chgData name="Sarah Balian" userId="b3b060d9-4d34-479b-ad68-688eaebf93c5" providerId="ADAL" clId="{9C87DBE2-CF3F-4A2A-925A-7BAFE2C1CD80}" dt="2022-12-16T14:57:15.964" v="242" actId="1076"/>
          <ac:spMkLst>
            <pc:docMk/>
            <pc:sldMk cId="2163988523" sldId="260"/>
            <ac:spMk id="3" creationId="{7F10B6DC-6AF4-BFD9-E1D5-B98AA266289F}"/>
          </ac:spMkLst>
        </pc:spChg>
        <pc:spChg chg="mod">
          <ac:chgData name="Sarah Balian" userId="b3b060d9-4d34-479b-ad68-688eaebf93c5" providerId="ADAL" clId="{9C87DBE2-CF3F-4A2A-925A-7BAFE2C1CD80}" dt="2022-12-16T14:48:59.122" v="23" actId="20577"/>
          <ac:spMkLst>
            <pc:docMk/>
            <pc:sldMk cId="2163988523" sldId="260"/>
            <ac:spMk id="9" creationId="{E690F70B-E368-D7F5-795E-B5139345EF71}"/>
          </ac:spMkLst>
        </pc:spChg>
      </pc:sldChg>
      <pc:sldChg chg="addSp modSp mod ord">
        <pc:chgData name="Sarah Balian" userId="b3b060d9-4d34-479b-ad68-688eaebf93c5" providerId="ADAL" clId="{9C87DBE2-CF3F-4A2A-925A-7BAFE2C1CD80}" dt="2022-12-17T21:03:19.194" v="1491"/>
        <pc:sldMkLst>
          <pc:docMk/>
          <pc:sldMk cId="1428788921" sldId="262"/>
        </pc:sldMkLst>
        <pc:spChg chg="mod">
          <ac:chgData name="Sarah Balian" userId="b3b060d9-4d34-479b-ad68-688eaebf93c5" providerId="ADAL" clId="{9C87DBE2-CF3F-4A2A-925A-7BAFE2C1CD80}" dt="2022-12-17T20:42:35.993" v="1029" actId="20577"/>
          <ac:spMkLst>
            <pc:docMk/>
            <pc:sldMk cId="1428788921" sldId="262"/>
            <ac:spMk id="2" creationId="{F6245169-1799-41CD-B28E-D2D20D16AD73}"/>
          </ac:spMkLst>
        </pc:spChg>
        <pc:spChg chg="mod">
          <ac:chgData name="Sarah Balian" userId="b3b060d9-4d34-479b-ad68-688eaebf93c5" providerId="ADAL" clId="{9C87DBE2-CF3F-4A2A-925A-7BAFE2C1CD80}" dt="2022-12-17T20:45:12.017" v="1152" actId="1076"/>
          <ac:spMkLst>
            <pc:docMk/>
            <pc:sldMk cId="1428788921" sldId="262"/>
            <ac:spMk id="3" creationId="{E4FD1E92-5DBC-B105-F246-2355E4FF9A74}"/>
          </ac:spMkLst>
        </pc:spChg>
        <pc:graphicFrameChg chg="mod">
          <ac:chgData name="Sarah Balian" userId="b3b060d9-4d34-479b-ad68-688eaebf93c5" providerId="ADAL" clId="{9C87DBE2-CF3F-4A2A-925A-7BAFE2C1CD80}" dt="2022-12-17T20:43:20.283" v="1141" actId="1076"/>
          <ac:graphicFrameMkLst>
            <pc:docMk/>
            <pc:sldMk cId="1428788921" sldId="262"/>
            <ac:graphicFrameMk id="9" creationId="{16BB2B36-D329-083C-5198-BEEC5AC12CFA}"/>
          </ac:graphicFrameMkLst>
        </pc:graphicFrameChg>
        <pc:picChg chg="add mod">
          <ac:chgData name="Sarah Balian" userId="b3b060d9-4d34-479b-ad68-688eaebf93c5" providerId="ADAL" clId="{9C87DBE2-CF3F-4A2A-925A-7BAFE2C1CD80}" dt="2022-12-17T20:45:05.055" v="1151"/>
          <ac:picMkLst>
            <pc:docMk/>
            <pc:sldMk cId="1428788921" sldId="262"/>
            <ac:picMk id="4" creationId="{22424316-2BE6-22AA-F7AF-017AEE6DB09A}"/>
          </ac:picMkLst>
        </pc:picChg>
      </pc:sldChg>
      <pc:sldChg chg="modSp mod">
        <pc:chgData name="Sarah Balian" userId="b3b060d9-4d34-479b-ad68-688eaebf93c5" providerId="ADAL" clId="{9C87DBE2-CF3F-4A2A-925A-7BAFE2C1CD80}" dt="2022-12-17T20:40:25.335" v="971" actId="20577"/>
        <pc:sldMkLst>
          <pc:docMk/>
          <pc:sldMk cId="1887431401" sldId="263"/>
        </pc:sldMkLst>
        <pc:spChg chg="mod">
          <ac:chgData name="Sarah Balian" userId="b3b060d9-4d34-479b-ad68-688eaebf93c5" providerId="ADAL" clId="{9C87DBE2-CF3F-4A2A-925A-7BAFE2C1CD80}" dt="2022-12-17T20:40:25.335" v="971" actId="20577"/>
          <ac:spMkLst>
            <pc:docMk/>
            <pc:sldMk cId="1887431401" sldId="263"/>
            <ac:spMk id="2" creationId="{F6245169-1799-41CD-B28E-D2D20D16AD73}"/>
          </ac:spMkLst>
        </pc:spChg>
        <pc:spChg chg="mod">
          <ac:chgData name="Sarah Balian" userId="b3b060d9-4d34-479b-ad68-688eaebf93c5" providerId="ADAL" clId="{9C87DBE2-CF3F-4A2A-925A-7BAFE2C1CD80}" dt="2022-12-16T15:17:16.089" v="385" actId="20577"/>
          <ac:spMkLst>
            <pc:docMk/>
            <pc:sldMk cId="1887431401" sldId="263"/>
            <ac:spMk id="3" creationId="{E4FD1E92-5DBC-B105-F246-2355E4FF9A74}"/>
          </ac:spMkLst>
        </pc:spChg>
      </pc:sldChg>
      <pc:sldChg chg="addSp delSp modSp del mod ord">
        <pc:chgData name="Sarah Balian" userId="b3b060d9-4d34-479b-ad68-688eaebf93c5" providerId="ADAL" clId="{9C87DBE2-CF3F-4A2A-925A-7BAFE2C1CD80}" dt="2022-12-17T21:36:05.080" v="2484" actId="1076"/>
        <pc:sldMkLst>
          <pc:docMk/>
          <pc:sldMk cId="2479953464" sldId="264"/>
        </pc:sldMkLst>
        <pc:spChg chg="del">
          <ac:chgData name="Sarah Balian" userId="b3b060d9-4d34-479b-ad68-688eaebf93c5" providerId="ADAL" clId="{9C87DBE2-CF3F-4A2A-925A-7BAFE2C1CD80}" dt="2022-12-17T21:34:59.250" v="2454" actId="478"/>
          <ac:spMkLst>
            <pc:docMk/>
            <pc:sldMk cId="2479953464" sldId="264"/>
            <ac:spMk id="2" creationId="{F6245169-1799-41CD-B28E-D2D20D16AD73}"/>
          </ac:spMkLst>
        </pc:spChg>
        <pc:spChg chg="add del mod">
          <ac:chgData name="Sarah Balian" userId="b3b060d9-4d34-479b-ad68-688eaebf93c5" providerId="ADAL" clId="{9C87DBE2-CF3F-4A2A-925A-7BAFE2C1CD80}" dt="2022-12-17T21:35:01.560" v="2455" actId="478"/>
          <ac:spMkLst>
            <pc:docMk/>
            <pc:sldMk cId="2479953464" sldId="264"/>
            <ac:spMk id="4" creationId="{FCF222B4-864A-DFF1-3668-4B7C4B9C6AC6}"/>
          </ac:spMkLst>
        </pc:spChg>
        <pc:spChg chg="add del mod">
          <ac:chgData name="Sarah Balian" userId="b3b060d9-4d34-479b-ad68-688eaebf93c5" providerId="ADAL" clId="{9C87DBE2-CF3F-4A2A-925A-7BAFE2C1CD80}" dt="2022-12-17T21:35:01.560" v="2455" actId="478"/>
          <ac:spMkLst>
            <pc:docMk/>
            <pc:sldMk cId="2479953464" sldId="264"/>
            <ac:spMk id="6" creationId="{C737B1B9-F07E-11FC-6141-2ADE016DE2C1}"/>
          </ac:spMkLst>
        </pc:spChg>
        <pc:spChg chg="add mod">
          <ac:chgData name="Sarah Balian" userId="b3b060d9-4d34-479b-ad68-688eaebf93c5" providerId="ADAL" clId="{9C87DBE2-CF3F-4A2A-925A-7BAFE2C1CD80}" dt="2022-12-17T21:35:27.751" v="2468" actId="20577"/>
          <ac:spMkLst>
            <pc:docMk/>
            <pc:sldMk cId="2479953464" sldId="264"/>
            <ac:spMk id="7" creationId="{5C4488A9-3E50-8D1E-BEEA-C6DAA1DB5FF6}"/>
          </ac:spMkLst>
        </pc:spChg>
        <pc:spChg chg="add mod">
          <ac:chgData name="Sarah Balian" userId="b3b060d9-4d34-479b-ad68-688eaebf93c5" providerId="ADAL" clId="{9C87DBE2-CF3F-4A2A-925A-7BAFE2C1CD80}" dt="2022-12-17T21:35:13.443" v="2458"/>
          <ac:spMkLst>
            <pc:docMk/>
            <pc:sldMk cId="2479953464" sldId="264"/>
            <ac:spMk id="8" creationId="{F5E4BF04-30F0-80D8-4650-4F218AF2E66A}"/>
          </ac:spMkLst>
        </pc:spChg>
        <pc:spChg chg="del">
          <ac:chgData name="Sarah Balian" userId="b3b060d9-4d34-479b-ad68-688eaebf93c5" providerId="ADAL" clId="{9C87DBE2-CF3F-4A2A-925A-7BAFE2C1CD80}" dt="2022-12-17T21:34:59.250" v="2454" actId="478"/>
          <ac:spMkLst>
            <pc:docMk/>
            <pc:sldMk cId="2479953464" sldId="264"/>
            <ac:spMk id="13" creationId="{B8005264-241D-4BC5-4C18-207DA6D099C3}"/>
          </ac:spMkLst>
        </pc:spChg>
        <pc:graphicFrameChg chg="mod">
          <ac:chgData name="Sarah Balian" userId="b3b060d9-4d34-479b-ad68-688eaebf93c5" providerId="ADAL" clId="{9C87DBE2-CF3F-4A2A-925A-7BAFE2C1CD80}" dt="2022-12-17T21:36:05.080" v="2484" actId="1076"/>
          <ac:graphicFrameMkLst>
            <pc:docMk/>
            <pc:sldMk cId="2479953464" sldId="264"/>
            <ac:graphicFrameMk id="9" creationId="{16BB2B36-D329-083C-5198-BEEC5AC12CFA}"/>
          </ac:graphicFrameMkLst>
        </pc:graphicFrameChg>
      </pc:sldChg>
      <pc:sldChg chg="del ord">
        <pc:chgData name="Sarah Balian" userId="b3b060d9-4d34-479b-ad68-688eaebf93c5" providerId="ADAL" clId="{9C87DBE2-CF3F-4A2A-925A-7BAFE2C1CD80}" dt="2022-12-17T21:34:38.600" v="2452" actId="47"/>
        <pc:sldMkLst>
          <pc:docMk/>
          <pc:sldMk cId="3201893001" sldId="265"/>
        </pc:sldMkLst>
      </pc:sldChg>
      <pc:sldChg chg="addSp delSp modSp mod">
        <pc:chgData name="Sarah Balian" userId="b3b060d9-4d34-479b-ad68-688eaebf93c5" providerId="ADAL" clId="{9C87DBE2-CF3F-4A2A-925A-7BAFE2C1CD80}" dt="2022-12-17T21:36:32.847" v="2492" actId="1076"/>
        <pc:sldMkLst>
          <pc:docMk/>
          <pc:sldMk cId="3502258445" sldId="283"/>
        </pc:sldMkLst>
        <pc:spChg chg="add del mod">
          <ac:chgData name="Sarah Balian" userId="b3b060d9-4d34-479b-ad68-688eaebf93c5" providerId="ADAL" clId="{9C87DBE2-CF3F-4A2A-925A-7BAFE2C1CD80}" dt="2022-12-17T21:35:07.952" v="2457" actId="478"/>
          <ac:spMkLst>
            <pc:docMk/>
            <pc:sldMk cId="3502258445" sldId="283"/>
            <ac:spMk id="3" creationId="{063D601A-ED24-186C-E090-9BBD9D827499}"/>
          </ac:spMkLst>
        </pc:spChg>
        <pc:spChg chg="add del mod">
          <ac:chgData name="Sarah Balian" userId="b3b060d9-4d34-479b-ad68-688eaebf93c5" providerId="ADAL" clId="{9C87DBE2-CF3F-4A2A-925A-7BAFE2C1CD80}" dt="2022-12-17T21:35:07.952" v="2457" actId="478"/>
          <ac:spMkLst>
            <pc:docMk/>
            <pc:sldMk cId="3502258445" sldId="283"/>
            <ac:spMk id="10" creationId="{C747E279-20A0-4A74-7AF6-A135D3084DF6}"/>
          </ac:spMkLst>
        </pc:spChg>
        <pc:spChg chg="add mod">
          <ac:chgData name="Sarah Balian" userId="b3b060d9-4d34-479b-ad68-688eaebf93c5" providerId="ADAL" clId="{9C87DBE2-CF3F-4A2A-925A-7BAFE2C1CD80}" dt="2022-12-17T21:35:35.221" v="2475" actId="20577"/>
          <ac:spMkLst>
            <pc:docMk/>
            <pc:sldMk cId="3502258445" sldId="283"/>
            <ac:spMk id="11" creationId="{F1BBE4AF-2799-DB2C-D11F-B0A6D4DF73A7}"/>
          </ac:spMkLst>
        </pc:spChg>
        <pc:spChg chg="add mod">
          <ac:chgData name="Sarah Balian" userId="b3b060d9-4d34-479b-ad68-688eaebf93c5" providerId="ADAL" clId="{9C87DBE2-CF3F-4A2A-925A-7BAFE2C1CD80}" dt="2022-12-17T21:36:32.847" v="2492" actId="1076"/>
          <ac:spMkLst>
            <pc:docMk/>
            <pc:sldMk cId="3502258445" sldId="283"/>
            <ac:spMk id="12" creationId="{24FC0F76-3FB7-49BA-E762-C8013CD4ADEA}"/>
          </ac:spMkLst>
        </pc:spChg>
        <pc:spChg chg="del">
          <ac:chgData name="Sarah Balian" userId="b3b060d9-4d34-479b-ad68-688eaebf93c5" providerId="ADAL" clId="{9C87DBE2-CF3F-4A2A-925A-7BAFE2C1CD80}" dt="2022-12-17T21:35:04.692" v="2456" actId="478"/>
          <ac:spMkLst>
            <pc:docMk/>
            <pc:sldMk cId="3502258445" sldId="283"/>
            <ac:spMk id="14" creationId="{472837B1-EAE8-8564-2917-A240D47892B0}"/>
          </ac:spMkLst>
        </pc:spChg>
        <pc:spChg chg="del">
          <ac:chgData name="Sarah Balian" userId="b3b060d9-4d34-479b-ad68-688eaebf93c5" providerId="ADAL" clId="{9C87DBE2-CF3F-4A2A-925A-7BAFE2C1CD80}" dt="2022-12-17T21:35:04.692" v="2456" actId="478"/>
          <ac:spMkLst>
            <pc:docMk/>
            <pc:sldMk cId="3502258445" sldId="283"/>
            <ac:spMk id="18" creationId="{FDF76921-9C9B-C9A6-4201-92D90EB20460}"/>
          </ac:spMkLst>
        </pc:spChg>
      </pc:sldChg>
      <pc:sldChg chg="modSp mod ord">
        <pc:chgData name="Sarah Balian" userId="b3b060d9-4d34-479b-ad68-688eaebf93c5" providerId="ADAL" clId="{9C87DBE2-CF3F-4A2A-925A-7BAFE2C1CD80}" dt="2022-12-17T21:03:19.194" v="1491"/>
        <pc:sldMkLst>
          <pc:docMk/>
          <pc:sldMk cId="2004344858" sldId="288"/>
        </pc:sldMkLst>
        <pc:spChg chg="mod">
          <ac:chgData name="Sarah Balian" userId="b3b060d9-4d34-479b-ad68-688eaebf93c5" providerId="ADAL" clId="{9C87DBE2-CF3F-4A2A-925A-7BAFE2C1CD80}" dt="2022-12-17T20:51:20.886" v="1229" actId="1076"/>
          <ac:spMkLst>
            <pc:docMk/>
            <pc:sldMk cId="2004344858" sldId="288"/>
            <ac:spMk id="10" creationId="{2D953FA9-CD59-752E-4FDA-CC41FF4B8DF2}"/>
          </ac:spMkLst>
        </pc:spChg>
        <pc:spChg chg="mod">
          <ac:chgData name="Sarah Balian" userId="b3b060d9-4d34-479b-ad68-688eaebf93c5" providerId="ADAL" clId="{9C87DBE2-CF3F-4A2A-925A-7BAFE2C1CD80}" dt="2022-12-17T20:56:30.082" v="1384" actId="20577"/>
          <ac:spMkLst>
            <pc:docMk/>
            <pc:sldMk cId="2004344858" sldId="288"/>
            <ac:spMk id="11" creationId="{8E4E40E9-D792-25A1-4B37-23D4780B1318}"/>
          </ac:spMkLst>
        </pc:spChg>
        <pc:graphicFrameChg chg="mod">
          <ac:chgData name="Sarah Balian" userId="b3b060d9-4d34-479b-ad68-688eaebf93c5" providerId="ADAL" clId="{9C87DBE2-CF3F-4A2A-925A-7BAFE2C1CD80}" dt="2022-12-17T20:59:51.478" v="1467" actId="207"/>
          <ac:graphicFrameMkLst>
            <pc:docMk/>
            <pc:sldMk cId="2004344858" sldId="288"/>
            <ac:graphicFrameMk id="2" creationId="{B0A68F7A-A083-4E2B-B574-D05208620F48}"/>
          </ac:graphicFrameMkLst>
        </pc:graphicFrameChg>
      </pc:sldChg>
      <pc:sldChg chg="modSp mod ord">
        <pc:chgData name="Sarah Balian" userId="b3b060d9-4d34-479b-ad68-688eaebf93c5" providerId="ADAL" clId="{9C87DBE2-CF3F-4A2A-925A-7BAFE2C1CD80}" dt="2022-12-17T21:54:13.434" v="3010" actId="1035"/>
        <pc:sldMkLst>
          <pc:docMk/>
          <pc:sldMk cId="3475639167" sldId="289"/>
        </pc:sldMkLst>
        <pc:spChg chg="mod">
          <ac:chgData name="Sarah Balian" userId="b3b060d9-4d34-479b-ad68-688eaebf93c5" providerId="ADAL" clId="{9C87DBE2-CF3F-4A2A-925A-7BAFE2C1CD80}" dt="2022-12-17T21:54:13.434" v="3010" actId="1035"/>
          <ac:spMkLst>
            <pc:docMk/>
            <pc:sldMk cId="3475639167" sldId="289"/>
            <ac:spMk id="2" creationId="{E2C1E771-73A1-701F-1EF7-0950A106EB3A}"/>
          </ac:spMkLst>
        </pc:spChg>
        <pc:spChg chg="mod">
          <ac:chgData name="Sarah Balian" userId="b3b060d9-4d34-479b-ad68-688eaebf93c5" providerId="ADAL" clId="{9C87DBE2-CF3F-4A2A-925A-7BAFE2C1CD80}" dt="2022-12-17T21:54:05.972" v="3006" actId="1076"/>
          <ac:spMkLst>
            <pc:docMk/>
            <pc:sldMk cId="3475639167" sldId="289"/>
            <ac:spMk id="3" creationId="{F2A31AE5-F919-CA50-BF07-AF012D87D146}"/>
          </ac:spMkLst>
        </pc:spChg>
      </pc:sldChg>
      <pc:sldChg chg="addSp modSp mod ord setBg">
        <pc:chgData name="Sarah Balian" userId="b3b060d9-4d34-479b-ad68-688eaebf93c5" providerId="ADAL" clId="{9C87DBE2-CF3F-4A2A-925A-7BAFE2C1CD80}" dt="2022-12-17T21:25:49.482" v="2098" actId="27918"/>
        <pc:sldMkLst>
          <pc:docMk/>
          <pc:sldMk cId="61370533" sldId="290"/>
        </pc:sldMkLst>
        <pc:spChg chg="mod">
          <ac:chgData name="Sarah Balian" userId="b3b060d9-4d34-479b-ad68-688eaebf93c5" providerId="ADAL" clId="{9C87DBE2-CF3F-4A2A-925A-7BAFE2C1CD80}" dt="2022-12-17T21:24:55.898" v="2083" actId="404"/>
          <ac:spMkLst>
            <pc:docMk/>
            <pc:sldMk cId="61370533" sldId="290"/>
            <ac:spMk id="2" creationId="{F6245169-1799-41CD-B28E-D2D20D16AD73}"/>
          </ac:spMkLst>
        </pc:spChg>
        <pc:spChg chg="mod">
          <ac:chgData name="Sarah Balian" userId="b3b060d9-4d34-479b-ad68-688eaebf93c5" providerId="ADAL" clId="{9C87DBE2-CF3F-4A2A-925A-7BAFE2C1CD80}" dt="2022-12-17T21:25:11.757" v="2090" actId="20577"/>
          <ac:spMkLst>
            <pc:docMk/>
            <pc:sldMk cId="61370533" sldId="290"/>
            <ac:spMk id="3" creationId="{E4FD1E92-5DBC-B105-F246-2355E4FF9A74}"/>
          </ac:spMkLst>
        </pc:spChg>
        <pc:graphicFrameChg chg="add mod ord">
          <ac:chgData name="Sarah Balian" userId="b3b060d9-4d34-479b-ad68-688eaebf93c5" providerId="ADAL" clId="{9C87DBE2-CF3F-4A2A-925A-7BAFE2C1CD80}" dt="2022-12-17T21:25:27.394" v="2094"/>
          <ac:graphicFrameMkLst>
            <pc:docMk/>
            <pc:sldMk cId="61370533" sldId="290"/>
            <ac:graphicFrameMk id="9" creationId="{16BB2B36-D329-083C-5198-BEEC5AC12CFA}"/>
          </ac:graphicFrameMkLst>
        </pc:graphicFrameChg>
        <pc:picChg chg="add mod">
          <ac:chgData name="Sarah Balian" userId="b3b060d9-4d34-479b-ad68-688eaebf93c5" providerId="ADAL" clId="{9C87DBE2-CF3F-4A2A-925A-7BAFE2C1CD80}" dt="2022-12-17T21:02:44.231" v="1488"/>
          <ac:picMkLst>
            <pc:docMk/>
            <pc:sldMk cId="61370533" sldId="290"/>
            <ac:picMk id="4" creationId="{DD311D63-24C3-D316-EBA0-9D669B61A8FD}"/>
          </ac:picMkLst>
        </pc:picChg>
      </pc:sldChg>
      <pc:sldChg chg="del">
        <pc:chgData name="Sarah Balian" userId="b3b060d9-4d34-479b-ad68-688eaebf93c5" providerId="ADAL" clId="{9C87DBE2-CF3F-4A2A-925A-7BAFE2C1CD80}" dt="2022-12-17T20:47:19.706" v="1178" actId="47"/>
        <pc:sldMkLst>
          <pc:docMk/>
          <pc:sldMk cId="3822647193" sldId="291"/>
        </pc:sldMkLst>
      </pc:sldChg>
      <pc:sldChg chg="delSp modSp mod ord">
        <pc:chgData name="Sarah Balian" userId="b3b060d9-4d34-479b-ad68-688eaebf93c5" providerId="ADAL" clId="{9C87DBE2-CF3F-4A2A-925A-7BAFE2C1CD80}" dt="2022-12-17T21:26:37.560" v="2101" actId="14100"/>
        <pc:sldMkLst>
          <pc:docMk/>
          <pc:sldMk cId="4205298638" sldId="292"/>
        </pc:sldMkLst>
        <pc:spChg chg="mod">
          <ac:chgData name="Sarah Balian" userId="b3b060d9-4d34-479b-ad68-688eaebf93c5" providerId="ADAL" clId="{9C87DBE2-CF3F-4A2A-925A-7BAFE2C1CD80}" dt="2022-12-17T21:24:14.707" v="2072" actId="20577"/>
          <ac:spMkLst>
            <pc:docMk/>
            <pc:sldMk cId="4205298638" sldId="292"/>
            <ac:spMk id="2" creationId="{F6245169-1799-41CD-B28E-D2D20D16AD73}"/>
          </ac:spMkLst>
        </pc:spChg>
        <pc:spChg chg="mod">
          <ac:chgData name="Sarah Balian" userId="b3b060d9-4d34-479b-ad68-688eaebf93c5" providerId="ADAL" clId="{9C87DBE2-CF3F-4A2A-925A-7BAFE2C1CD80}" dt="2022-12-17T21:24:19.094" v="2073" actId="1076"/>
          <ac:spMkLst>
            <pc:docMk/>
            <pc:sldMk cId="4205298638" sldId="292"/>
            <ac:spMk id="3" creationId="{E4FD1E92-5DBC-B105-F246-2355E4FF9A74}"/>
          </ac:spMkLst>
        </pc:spChg>
        <pc:graphicFrameChg chg="mod">
          <ac:chgData name="Sarah Balian" userId="b3b060d9-4d34-479b-ad68-688eaebf93c5" providerId="ADAL" clId="{9C87DBE2-CF3F-4A2A-925A-7BAFE2C1CD80}" dt="2022-12-17T21:26:37.560" v="2101" actId="14100"/>
          <ac:graphicFrameMkLst>
            <pc:docMk/>
            <pc:sldMk cId="4205298638" sldId="292"/>
            <ac:graphicFrameMk id="9" creationId="{16BB2B36-D329-083C-5198-BEEC5AC12CFA}"/>
          </ac:graphicFrameMkLst>
        </pc:graphicFrameChg>
        <pc:picChg chg="del">
          <ac:chgData name="Sarah Balian" userId="b3b060d9-4d34-479b-ad68-688eaebf93c5" providerId="ADAL" clId="{9C87DBE2-CF3F-4A2A-925A-7BAFE2C1CD80}" dt="2022-12-17T21:22:05.274" v="1870" actId="478"/>
          <ac:picMkLst>
            <pc:docMk/>
            <pc:sldMk cId="4205298638" sldId="292"/>
            <ac:picMk id="4" creationId="{82144BBA-50C0-ED9E-E96A-D8D38C07ECF4}"/>
          </ac:picMkLst>
        </pc:picChg>
      </pc:sldChg>
      <pc:sldChg chg="del ord">
        <pc:chgData name="Sarah Balian" userId="b3b060d9-4d34-479b-ad68-688eaebf93c5" providerId="ADAL" clId="{9C87DBE2-CF3F-4A2A-925A-7BAFE2C1CD80}" dt="2022-12-17T21:15:20.861" v="1705" actId="47"/>
        <pc:sldMkLst>
          <pc:docMk/>
          <pc:sldMk cId="3986907055" sldId="293"/>
        </pc:sldMkLst>
      </pc:sldChg>
      <pc:sldChg chg="addSp modSp mod ord">
        <pc:chgData name="Sarah Balian" userId="b3b060d9-4d34-479b-ad68-688eaebf93c5" providerId="ADAL" clId="{9C87DBE2-CF3F-4A2A-925A-7BAFE2C1CD80}" dt="2022-12-16T15:09:08.896" v="287" actId="1076"/>
        <pc:sldMkLst>
          <pc:docMk/>
          <pc:sldMk cId="1925132525" sldId="294"/>
        </pc:sldMkLst>
        <pc:spChg chg="mod">
          <ac:chgData name="Sarah Balian" userId="b3b060d9-4d34-479b-ad68-688eaebf93c5" providerId="ADAL" clId="{9C87DBE2-CF3F-4A2A-925A-7BAFE2C1CD80}" dt="2022-12-16T15:03:56.428" v="252" actId="20577"/>
          <ac:spMkLst>
            <pc:docMk/>
            <pc:sldMk cId="1925132525" sldId="294"/>
            <ac:spMk id="3" creationId="{E4FD1E92-5DBC-B105-F246-2355E4FF9A74}"/>
          </ac:spMkLst>
        </pc:spChg>
        <pc:spChg chg="add mod">
          <ac:chgData name="Sarah Balian" userId="b3b060d9-4d34-479b-ad68-688eaebf93c5" providerId="ADAL" clId="{9C87DBE2-CF3F-4A2A-925A-7BAFE2C1CD80}" dt="2022-12-16T15:08:56.959" v="283" actId="1076"/>
          <ac:spMkLst>
            <pc:docMk/>
            <pc:sldMk cId="1925132525" sldId="294"/>
            <ac:spMk id="5" creationId="{B3616B7D-A375-398C-0366-AC966A1A5F0A}"/>
          </ac:spMkLst>
        </pc:spChg>
        <pc:spChg chg="add mod">
          <ac:chgData name="Sarah Balian" userId="b3b060d9-4d34-479b-ad68-688eaebf93c5" providerId="ADAL" clId="{9C87DBE2-CF3F-4A2A-925A-7BAFE2C1CD80}" dt="2022-12-16T15:08:50.519" v="282" actId="1076"/>
          <ac:spMkLst>
            <pc:docMk/>
            <pc:sldMk cId="1925132525" sldId="294"/>
            <ac:spMk id="6" creationId="{D8D5586F-4021-71BF-8F32-913C906417B3}"/>
          </ac:spMkLst>
        </pc:spChg>
        <pc:spChg chg="add mod">
          <ac:chgData name="Sarah Balian" userId="b3b060d9-4d34-479b-ad68-688eaebf93c5" providerId="ADAL" clId="{9C87DBE2-CF3F-4A2A-925A-7BAFE2C1CD80}" dt="2022-12-16T15:09:03.853" v="285" actId="1076"/>
          <ac:spMkLst>
            <pc:docMk/>
            <pc:sldMk cId="1925132525" sldId="294"/>
            <ac:spMk id="7" creationId="{70FEFE14-1C6A-1168-F512-D6AD8C8C65F7}"/>
          </ac:spMkLst>
        </pc:spChg>
        <pc:spChg chg="add mod">
          <ac:chgData name="Sarah Balian" userId="b3b060d9-4d34-479b-ad68-688eaebf93c5" providerId="ADAL" clId="{9C87DBE2-CF3F-4A2A-925A-7BAFE2C1CD80}" dt="2022-12-16T15:09:08.896" v="287" actId="1076"/>
          <ac:spMkLst>
            <pc:docMk/>
            <pc:sldMk cId="1925132525" sldId="294"/>
            <ac:spMk id="8" creationId="{ED718153-B8F8-D0AB-8876-5757C1746209}"/>
          </ac:spMkLst>
        </pc:spChg>
      </pc:sldChg>
      <pc:sldChg chg="del">
        <pc:chgData name="Sarah Balian" userId="b3b060d9-4d34-479b-ad68-688eaebf93c5" providerId="ADAL" clId="{9C87DBE2-CF3F-4A2A-925A-7BAFE2C1CD80}" dt="2022-12-17T20:48:53.816" v="1182" actId="47"/>
        <pc:sldMkLst>
          <pc:docMk/>
          <pc:sldMk cId="1062889223" sldId="295"/>
        </pc:sldMkLst>
      </pc:sldChg>
      <pc:sldChg chg="modSp mod ord">
        <pc:chgData name="Sarah Balian" userId="b3b060d9-4d34-479b-ad68-688eaebf93c5" providerId="ADAL" clId="{9C87DBE2-CF3F-4A2A-925A-7BAFE2C1CD80}" dt="2022-12-17T21:24:23.959" v="2080" actId="20577"/>
        <pc:sldMkLst>
          <pc:docMk/>
          <pc:sldMk cId="476875324" sldId="296"/>
        </pc:sldMkLst>
        <pc:spChg chg="mod">
          <ac:chgData name="Sarah Balian" userId="b3b060d9-4d34-479b-ad68-688eaebf93c5" providerId="ADAL" clId="{9C87DBE2-CF3F-4A2A-925A-7BAFE2C1CD80}" dt="2022-12-17T21:24:23.959" v="2080" actId="20577"/>
          <ac:spMkLst>
            <pc:docMk/>
            <pc:sldMk cId="476875324" sldId="296"/>
            <ac:spMk id="2" creationId="{F6245169-1799-41CD-B28E-D2D20D16AD73}"/>
          </ac:spMkLst>
        </pc:spChg>
        <pc:spChg chg="mod">
          <ac:chgData name="Sarah Balian" userId="b3b060d9-4d34-479b-ad68-688eaebf93c5" providerId="ADAL" clId="{9C87DBE2-CF3F-4A2A-925A-7BAFE2C1CD80}" dt="2022-12-17T21:16:51.962" v="1833" actId="20577"/>
          <ac:spMkLst>
            <pc:docMk/>
            <pc:sldMk cId="476875324" sldId="296"/>
            <ac:spMk id="3" creationId="{E4FD1E92-5DBC-B105-F246-2355E4FF9A74}"/>
          </ac:spMkLst>
        </pc:spChg>
        <pc:graphicFrameChg chg="mod">
          <ac:chgData name="Sarah Balian" userId="b3b060d9-4d34-479b-ad68-688eaebf93c5" providerId="ADAL" clId="{9C87DBE2-CF3F-4A2A-925A-7BAFE2C1CD80}" dt="2022-12-17T21:19:34.002" v="1860"/>
          <ac:graphicFrameMkLst>
            <pc:docMk/>
            <pc:sldMk cId="476875324" sldId="296"/>
            <ac:graphicFrameMk id="7" creationId="{BAE287F8-D626-0727-B8AA-36BF55EA7C9D}"/>
          </ac:graphicFrameMkLst>
        </pc:graphicFrameChg>
      </pc:sldChg>
      <pc:sldChg chg="del">
        <pc:chgData name="Sarah Balian" userId="b3b060d9-4d34-479b-ad68-688eaebf93c5" providerId="ADAL" clId="{9C87DBE2-CF3F-4A2A-925A-7BAFE2C1CD80}" dt="2022-12-17T20:48:56.622" v="1183" actId="47"/>
        <pc:sldMkLst>
          <pc:docMk/>
          <pc:sldMk cId="2516764295" sldId="297"/>
        </pc:sldMkLst>
      </pc:sldChg>
      <pc:sldChg chg="del ord">
        <pc:chgData name="Sarah Balian" userId="b3b060d9-4d34-479b-ad68-688eaebf93c5" providerId="ADAL" clId="{9C87DBE2-CF3F-4A2A-925A-7BAFE2C1CD80}" dt="2022-12-17T21:34:39.800" v="2453" actId="47"/>
        <pc:sldMkLst>
          <pc:docMk/>
          <pc:sldMk cId="1182146475" sldId="298"/>
        </pc:sldMkLst>
      </pc:sldChg>
      <pc:sldChg chg="modSp mod ord">
        <pc:chgData name="Sarah Balian" userId="b3b060d9-4d34-479b-ad68-688eaebf93c5" providerId="ADAL" clId="{9C87DBE2-CF3F-4A2A-925A-7BAFE2C1CD80}" dt="2022-12-17T21:09:40.104" v="1624" actId="207"/>
        <pc:sldMkLst>
          <pc:docMk/>
          <pc:sldMk cId="317324267" sldId="299"/>
        </pc:sldMkLst>
        <pc:spChg chg="mod">
          <ac:chgData name="Sarah Balian" userId="b3b060d9-4d34-479b-ad68-688eaebf93c5" providerId="ADAL" clId="{9C87DBE2-CF3F-4A2A-925A-7BAFE2C1CD80}" dt="2022-12-17T21:06:34.221" v="1588" actId="1076"/>
          <ac:spMkLst>
            <pc:docMk/>
            <pc:sldMk cId="317324267" sldId="299"/>
            <ac:spMk id="3" creationId="{E4FD1E92-5DBC-B105-F246-2355E4FF9A74}"/>
          </ac:spMkLst>
        </pc:spChg>
        <pc:spChg chg="mod">
          <ac:chgData name="Sarah Balian" userId="b3b060d9-4d34-479b-ad68-688eaebf93c5" providerId="ADAL" clId="{9C87DBE2-CF3F-4A2A-925A-7BAFE2C1CD80}" dt="2022-12-17T21:09:26.353" v="1621" actId="207"/>
          <ac:spMkLst>
            <pc:docMk/>
            <pc:sldMk cId="317324267" sldId="299"/>
            <ac:spMk id="16" creationId="{B48AF8D6-3B53-9F74-94D2-3B25DE3DD83B}"/>
          </ac:spMkLst>
        </pc:spChg>
        <pc:spChg chg="mod">
          <ac:chgData name="Sarah Balian" userId="b3b060d9-4d34-479b-ad68-688eaebf93c5" providerId="ADAL" clId="{9C87DBE2-CF3F-4A2A-925A-7BAFE2C1CD80}" dt="2022-12-17T21:09:05.358" v="1615" actId="207"/>
          <ac:spMkLst>
            <pc:docMk/>
            <pc:sldMk cId="317324267" sldId="299"/>
            <ac:spMk id="17" creationId="{A26086BA-EB13-AEAF-5740-8696C7A3D23D}"/>
          </ac:spMkLst>
        </pc:spChg>
        <pc:spChg chg="mod">
          <ac:chgData name="Sarah Balian" userId="b3b060d9-4d34-479b-ad68-688eaebf93c5" providerId="ADAL" clId="{9C87DBE2-CF3F-4A2A-925A-7BAFE2C1CD80}" dt="2022-12-17T21:09:19.551" v="1619" actId="207"/>
          <ac:spMkLst>
            <pc:docMk/>
            <pc:sldMk cId="317324267" sldId="299"/>
            <ac:spMk id="18" creationId="{6EB730F7-D11E-13E3-D394-591543F6F3F4}"/>
          </ac:spMkLst>
        </pc:spChg>
        <pc:spChg chg="mod">
          <ac:chgData name="Sarah Balian" userId="b3b060d9-4d34-479b-ad68-688eaebf93c5" providerId="ADAL" clId="{9C87DBE2-CF3F-4A2A-925A-7BAFE2C1CD80}" dt="2022-12-17T21:09:40.104" v="1624" actId="207"/>
          <ac:spMkLst>
            <pc:docMk/>
            <pc:sldMk cId="317324267" sldId="299"/>
            <ac:spMk id="19" creationId="{82B27EF9-3FBD-309B-79E6-6DD1B396B7F2}"/>
          </ac:spMkLst>
        </pc:spChg>
        <pc:spChg chg="mod">
          <ac:chgData name="Sarah Balian" userId="b3b060d9-4d34-479b-ad68-688eaebf93c5" providerId="ADAL" clId="{9C87DBE2-CF3F-4A2A-925A-7BAFE2C1CD80}" dt="2022-12-17T21:08:57.074" v="1612" actId="207"/>
          <ac:spMkLst>
            <pc:docMk/>
            <pc:sldMk cId="317324267" sldId="299"/>
            <ac:spMk id="20" creationId="{DFF4D7D1-5531-9052-3A86-E631897C3FF1}"/>
          </ac:spMkLst>
        </pc:spChg>
        <pc:spChg chg="mod">
          <ac:chgData name="Sarah Balian" userId="b3b060d9-4d34-479b-ad68-688eaebf93c5" providerId="ADAL" clId="{9C87DBE2-CF3F-4A2A-925A-7BAFE2C1CD80}" dt="2022-12-17T21:08:59.457" v="1613" actId="207"/>
          <ac:spMkLst>
            <pc:docMk/>
            <pc:sldMk cId="317324267" sldId="299"/>
            <ac:spMk id="23" creationId="{FB08A05E-566E-4B8C-CEE8-9AB1A3EC8EFD}"/>
          </ac:spMkLst>
        </pc:spChg>
        <pc:spChg chg="mod">
          <ac:chgData name="Sarah Balian" userId="b3b060d9-4d34-479b-ad68-688eaebf93c5" providerId="ADAL" clId="{9C87DBE2-CF3F-4A2A-925A-7BAFE2C1CD80}" dt="2022-12-17T21:08:34.223" v="1610" actId="207"/>
          <ac:spMkLst>
            <pc:docMk/>
            <pc:sldMk cId="317324267" sldId="299"/>
            <ac:spMk id="26" creationId="{0CE7C57C-079C-43BE-38DE-8556061A61F0}"/>
          </ac:spMkLst>
        </pc:spChg>
        <pc:spChg chg="mod">
          <ac:chgData name="Sarah Balian" userId="b3b060d9-4d34-479b-ad68-688eaebf93c5" providerId="ADAL" clId="{9C87DBE2-CF3F-4A2A-925A-7BAFE2C1CD80}" dt="2022-12-17T21:09:32.417" v="1622" actId="207"/>
          <ac:spMkLst>
            <pc:docMk/>
            <pc:sldMk cId="317324267" sldId="299"/>
            <ac:spMk id="27" creationId="{3B2484F9-7DA9-3B58-5691-5C05CBB4911C}"/>
          </ac:spMkLst>
        </pc:spChg>
        <pc:spChg chg="mod">
          <ac:chgData name="Sarah Balian" userId="b3b060d9-4d34-479b-ad68-688eaebf93c5" providerId="ADAL" clId="{9C87DBE2-CF3F-4A2A-925A-7BAFE2C1CD80}" dt="2022-12-17T21:08:50.609" v="1611" actId="207"/>
          <ac:spMkLst>
            <pc:docMk/>
            <pc:sldMk cId="317324267" sldId="299"/>
            <ac:spMk id="29" creationId="{1BF5DB5A-462C-81A6-1C76-D1666FA63B95}"/>
          </ac:spMkLst>
        </pc:spChg>
        <pc:spChg chg="mod">
          <ac:chgData name="Sarah Balian" userId="b3b060d9-4d34-479b-ad68-688eaebf93c5" providerId="ADAL" clId="{9C87DBE2-CF3F-4A2A-925A-7BAFE2C1CD80}" dt="2022-12-17T21:09:35.551" v="1623" actId="207"/>
          <ac:spMkLst>
            <pc:docMk/>
            <pc:sldMk cId="317324267" sldId="299"/>
            <ac:spMk id="30" creationId="{70AA0F01-213A-E2F6-7512-A7938C78CB69}"/>
          </ac:spMkLst>
        </pc:spChg>
        <pc:spChg chg="mod">
          <ac:chgData name="Sarah Balian" userId="b3b060d9-4d34-479b-ad68-688eaebf93c5" providerId="ADAL" clId="{9C87DBE2-CF3F-4A2A-925A-7BAFE2C1CD80}" dt="2022-12-17T21:08:30.310" v="1609" actId="207"/>
          <ac:spMkLst>
            <pc:docMk/>
            <pc:sldMk cId="317324267" sldId="299"/>
            <ac:spMk id="32" creationId="{E978B757-63B9-7169-1890-A30CE86C7447}"/>
          </ac:spMkLst>
        </pc:spChg>
        <pc:spChg chg="mod">
          <ac:chgData name="Sarah Balian" userId="b3b060d9-4d34-479b-ad68-688eaebf93c5" providerId="ADAL" clId="{9C87DBE2-CF3F-4A2A-925A-7BAFE2C1CD80}" dt="2022-12-17T21:09:02.568" v="1614" actId="207"/>
          <ac:spMkLst>
            <pc:docMk/>
            <pc:sldMk cId="317324267" sldId="299"/>
            <ac:spMk id="36" creationId="{3A6045E7-8748-CF8A-A9B5-1479A6021893}"/>
          </ac:spMkLst>
        </pc:spChg>
        <pc:spChg chg="mod">
          <ac:chgData name="Sarah Balian" userId="b3b060d9-4d34-479b-ad68-688eaebf93c5" providerId="ADAL" clId="{9C87DBE2-CF3F-4A2A-925A-7BAFE2C1CD80}" dt="2022-12-17T21:06:57.471" v="1592" actId="20577"/>
          <ac:spMkLst>
            <pc:docMk/>
            <pc:sldMk cId="317324267" sldId="299"/>
            <ac:spMk id="41" creationId="{D668D04A-DECC-8646-63D2-86090C0B6EC2}"/>
          </ac:spMkLst>
        </pc:spChg>
        <pc:spChg chg="mod">
          <ac:chgData name="Sarah Balian" userId="b3b060d9-4d34-479b-ad68-688eaebf93c5" providerId="ADAL" clId="{9C87DBE2-CF3F-4A2A-925A-7BAFE2C1CD80}" dt="2022-12-17T21:07:17.214" v="1597" actId="20577"/>
          <ac:spMkLst>
            <pc:docMk/>
            <pc:sldMk cId="317324267" sldId="299"/>
            <ac:spMk id="42" creationId="{CF8A5421-9323-A745-9033-6B0858E056E5}"/>
          </ac:spMkLst>
        </pc:spChg>
        <pc:spChg chg="mod">
          <ac:chgData name="Sarah Balian" userId="b3b060d9-4d34-479b-ad68-688eaebf93c5" providerId="ADAL" clId="{9C87DBE2-CF3F-4A2A-925A-7BAFE2C1CD80}" dt="2022-12-17T21:06:00.070" v="1585" actId="20577"/>
          <ac:spMkLst>
            <pc:docMk/>
            <pc:sldMk cId="317324267" sldId="299"/>
            <ac:spMk id="43" creationId="{B7FC13D1-752F-56B6-5609-2A21E3445535}"/>
          </ac:spMkLst>
        </pc:spChg>
        <pc:spChg chg="mod">
          <ac:chgData name="Sarah Balian" userId="b3b060d9-4d34-479b-ad68-688eaebf93c5" providerId="ADAL" clId="{9C87DBE2-CF3F-4A2A-925A-7BAFE2C1CD80}" dt="2022-12-17T21:07:33.847" v="1603" actId="20577"/>
          <ac:spMkLst>
            <pc:docMk/>
            <pc:sldMk cId="317324267" sldId="299"/>
            <ac:spMk id="44" creationId="{4BC63EFC-51D8-5205-E29F-01514C838175}"/>
          </ac:spMkLst>
        </pc:spChg>
        <pc:spChg chg="mod">
          <ac:chgData name="Sarah Balian" userId="b3b060d9-4d34-479b-ad68-688eaebf93c5" providerId="ADAL" clId="{9C87DBE2-CF3F-4A2A-925A-7BAFE2C1CD80}" dt="2022-12-17T21:04:37.093" v="1557" actId="20577"/>
          <ac:spMkLst>
            <pc:docMk/>
            <pc:sldMk cId="317324267" sldId="299"/>
            <ac:spMk id="45" creationId="{BBE6A571-B611-7C03-DEE0-82AB9841B25B}"/>
          </ac:spMkLst>
        </pc:spChg>
        <pc:spChg chg="mod">
          <ac:chgData name="Sarah Balian" userId="b3b060d9-4d34-479b-ad68-688eaebf93c5" providerId="ADAL" clId="{9C87DBE2-CF3F-4A2A-925A-7BAFE2C1CD80}" dt="2022-12-17T21:07:03.071" v="1594" actId="20577"/>
          <ac:spMkLst>
            <pc:docMk/>
            <pc:sldMk cId="317324267" sldId="299"/>
            <ac:spMk id="46" creationId="{42DF423A-99C8-4EB4-85E6-B227F5AC86CF}"/>
          </ac:spMkLst>
        </pc:spChg>
        <pc:spChg chg="mod">
          <ac:chgData name="Sarah Balian" userId="b3b060d9-4d34-479b-ad68-688eaebf93c5" providerId="ADAL" clId="{9C87DBE2-CF3F-4A2A-925A-7BAFE2C1CD80}" dt="2022-12-17T21:05:06.366" v="1566" actId="20577"/>
          <ac:spMkLst>
            <pc:docMk/>
            <pc:sldMk cId="317324267" sldId="299"/>
            <ac:spMk id="47" creationId="{1A54FE55-9EA8-7040-3CAE-58A0BC0B5A7A}"/>
          </ac:spMkLst>
        </pc:spChg>
        <pc:spChg chg="mod">
          <ac:chgData name="Sarah Balian" userId="b3b060d9-4d34-479b-ad68-688eaebf93c5" providerId="ADAL" clId="{9C87DBE2-CF3F-4A2A-925A-7BAFE2C1CD80}" dt="2022-12-17T21:05:38.006" v="1576" actId="20577"/>
          <ac:spMkLst>
            <pc:docMk/>
            <pc:sldMk cId="317324267" sldId="299"/>
            <ac:spMk id="48" creationId="{C745E97A-7FD6-1663-C9EC-826AD8D437D1}"/>
          </ac:spMkLst>
        </pc:spChg>
        <pc:spChg chg="mod">
          <ac:chgData name="Sarah Balian" userId="b3b060d9-4d34-479b-ad68-688eaebf93c5" providerId="ADAL" clId="{9C87DBE2-CF3F-4A2A-925A-7BAFE2C1CD80}" dt="2022-12-17T21:05:41.965" v="1578" actId="20577"/>
          <ac:spMkLst>
            <pc:docMk/>
            <pc:sldMk cId="317324267" sldId="299"/>
            <ac:spMk id="49" creationId="{5A089B96-6EB7-40E6-B695-CA14F03E510E}"/>
          </ac:spMkLst>
        </pc:spChg>
        <pc:spChg chg="mod">
          <ac:chgData name="Sarah Balian" userId="b3b060d9-4d34-479b-ad68-688eaebf93c5" providerId="ADAL" clId="{9C87DBE2-CF3F-4A2A-925A-7BAFE2C1CD80}" dt="2022-12-17T21:07:58.648" v="1608" actId="20577"/>
          <ac:spMkLst>
            <pc:docMk/>
            <pc:sldMk cId="317324267" sldId="299"/>
            <ac:spMk id="50" creationId="{B4A38A1D-ED77-E4A3-DF60-1B2D80DD4252}"/>
          </ac:spMkLst>
        </pc:spChg>
        <pc:spChg chg="mod">
          <ac:chgData name="Sarah Balian" userId="b3b060d9-4d34-479b-ad68-688eaebf93c5" providerId="ADAL" clId="{9C87DBE2-CF3F-4A2A-925A-7BAFE2C1CD80}" dt="2022-12-17T21:04:46.212" v="1560" actId="20577"/>
          <ac:spMkLst>
            <pc:docMk/>
            <pc:sldMk cId="317324267" sldId="299"/>
            <ac:spMk id="51" creationId="{3D949BF7-3246-03FC-D71D-FF2B194A5867}"/>
          </ac:spMkLst>
        </pc:spChg>
        <pc:spChg chg="mod">
          <ac:chgData name="Sarah Balian" userId="b3b060d9-4d34-479b-ad68-688eaebf93c5" providerId="ADAL" clId="{9C87DBE2-CF3F-4A2A-925A-7BAFE2C1CD80}" dt="2022-12-17T21:04:51.862" v="1562" actId="20577"/>
          <ac:spMkLst>
            <pc:docMk/>
            <pc:sldMk cId="317324267" sldId="299"/>
            <ac:spMk id="52" creationId="{D73A6417-5A8E-992C-44F0-86E234C17E10}"/>
          </ac:spMkLst>
        </pc:spChg>
        <pc:spChg chg="mod">
          <ac:chgData name="Sarah Balian" userId="b3b060d9-4d34-479b-ad68-688eaebf93c5" providerId="ADAL" clId="{9C87DBE2-CF3F-4A2A-925A-7BAFE2C1CD80}" dt="2022-12-17T21:06:51.846" v="1590" actId="20577"/>
          <ac:spMkLst>
            <pc:docMk/>
            <pc:sldMk cId="317324267" sldId="299"/>
            <ac:spMk id="53" creationId="{34E58A3B-6C41-24E5-AFB9-0CC8E52DFFBF}"/>
          </ac:spMkLst>
        </pc:spChg>
        <pc:spChg chg="mod">
          <ac:chgData name="Sarah Balian" userId="b3b060d9-4d34-479b-ad68-688eaebf93c5" providerId="ADAL" clId="{9C87DBE2-CF3F-4A2A-925A-7BAFE2C1CD80}" dt="2022-12-17T21:04:40.747" v="1558" actId="20577"/>
          <ac:spMkLst>
            <pc:docMk/>
            <pc:sldMk cId="317324267" sldId="299"/>
            <ac:spMk id="54" creationId="{3C62B939-790C-DB0F-0CF6-1E2C6F585ED4}"/>
          </ac:spMkLst>
        </pc:spChg>
        <pc:spChg chg="mod">
          <ac:chgData name="Sarah Balian" userId="b3b060d9-4d34-479b-ad68-688eaebf93c5" providerId="ADAL" clId="{9C87DBE2-CF3F-4A2A-925A-7BAFE2C1CD80}" dt="2022-12-17T21:07:50.791" v="1607" actId="20577"/>
          <ac:spMkLst>
            <pc:docMk/>
            <pc:sldMk cId="317324267" sldId="299"/>
            <ac:spMk id="55" creationId="{16C6B6BA-7222-2A46-CA43-30A3DC2F40E5}"/>
          </ac:spMkLst>
        </pc:spChg>
        <pc:spChg chg="mod">
          <ac:chgData name="Sarah Balian" userId="b3b060d9-4d34-479b-ad68-688eaebf93c5" providerId="ADAL" clId="{9C87DBE2-CF3F-4A2A-925A-7BAFE2C1CD80}" dt="2022-12-17T21:04:13.487" v="1525" actId="1076"/>
          <ac:spMkLst>
            <pc:docMk/>
            <pc:sldMk cId="317324267" sldId="299"/>
            <ac:spMk id="58" creationId="{DB0E9556-57C4-FB9F-F4ED-4A86F430775C}"/>
          </ac:spMkLst>
        </pc:spChg>
        <pc:spChg chg="mod">
          <ac:chgData name="Sarah Balian" userId="b3b060d9-4d34-479b-ad68-688eaebf93c5" providerId="ADAL" clId="{9C87DBE2-CF3F-4A2A-925A-7BAFE2C1CD80}" dt="2022-12-17T21:05:27.119" v="1574" actId="20577"/>
          <ac:spMkLst>
            <pc:docMk/>
            <pc:sldMk cId="317324267" sldId="299"/>
            <ac:spMk id="59" creationId="{4D135624-874F-7303-6186-F1323F30C5AA}"/>
          </ac:spMkLst>
        </pc:spChg>
        <pc:spChg chg="mod">
          <ac:chgData name="Sarah Balian" userId="b3b060d9-4d34-479b-ad68-688eaebf93c5" providerId="ADAL" clId="{9C87DBE2-CF3F-4A2A-925A-7BAFE2C1CD80}" dt="2022-12-17T21:04:57.782" v="1564" actId="20577"/>
          <ac:spMkLst>
            <pc:docMk/>
            <pc:sldMk cId="317324267" sldId="299"/>
            <ac:spMk id="60" creationId="{283A431F-66DE-56D0-6F8C-E197CA434994}"/>
          </ac:spMkLst>
        </pc:spChg>
        <pc:spChg chg="mod">
          <ac:chgData name="Sarah Balian" userId="b3b060d9-4d34-479b-ad68-688eaebf93c5" providerId="ADAL" clId="{9C87DBE2-CF3F-4A2A-925A-7BAFE2C1CD80}" dt="2022-12-17T21:07:10.090" v="1595" actId="20577"/>
          <ac:spMkLst>
            <pc:docMk/>
            <pc:sldMk cId="317324267" sldId="299"/>
            <ac:spMk id="61" creationId="{13D1EBF7-3808-CC4B-C914-B34A82C02B00}"/>
          </ac:spMkLst>
        </pc:spChg>
        <pc:spChg chg="mod">
          <ac:chgData name="Sarah Balian" userId="b3b060d9-4d34-479b-ad68-688eaebf93c5" providerId="ADAL" clId="{9C87DBE2-CF3F-4A2A-925A-7BAFE2C1CD80}" dt="2022-12-17T21:05:12.325" v="1568" actId="20577"/>
          <ac:spMkLst>
            <pc:docMk/>
            <pc:sldMk cId="317324267" sldId="299"/>
            <ac:spMk id="1033" creationId="{3CD9B410-05B2-6138-6911-D2332C745AC9}"/>
          </ac:spMkLst>
        </pc:spChg>
        <pc:spChg chg="mod">
          <ac:chgData name="Sarah Balian" userId="b3b060d9-4d34-479b-ad68-688eaebf93c5" providerId="ADAL" clId="{9C87DBE2-CF3F-4A2A-925A-7BAFE2C1CD80}" dt="2022-12-17T21:07:39.927" v="1605" actId="20577"/>
          <ac:spMkLst>
            <pc:docMk/>
            <pc:sldMk cId="317324267" sldId="299"/>
            <ac:spMk id="1034" creationId="{7DB997D1-C003-D6C6-1F18-F0F31FEDDA4D}"/>
          </ac:spMkLst>
        </pc:spChg>
        <pc:spChg chg="mod">
          <ac:chgData name="Sarah Balian" userId="b3b060d9-4d34-479b-ad68-688eaebf93c5" providerId="ADAL" clId="{9C87DBE2-CF3F-4A2A-925A-7BAFE2C1CD80}" dt="2022-12-17T21:07:27.622" v="1601" actId="20577"/>
          <ac:spMkLst>
            <pc:docMk/>
            <pc:sldMk cId="317324267" sldId="299"/>
            <ac:spMk id="1035" creationId="{505D2889-80F3-69CB-1B35-181142E76EFB}"/>
          </ac:spMkLst>
        </pc:spChg>
        <pc:spChg chg="mod">
          <ac:chgData name="Sarah Balian" userId="b3b060d9-4d34-479b-ad68-688eaebf93c5" providerId="ADAL" clId="{9C87DBE2-CF3F-4A2A-925A-7BAFE2C1CD80}" dt="2022-12-17T21:05:18.864" v="1570" actId="20577"/>
          <ac:spMkLst>
            <pc:docMk/>
            <pc:sldMk cId="317324267" sldId="299"/>
            <ac:spMk id="1036" creationId="{857DBFB8-A839-2B3D-F992-3D5B522A6EDA}"/>
          </ac:spMkLst>
        </pc:spChg>
        <pc:spChg chg="mod">
          <ac:chgData name="Sarah Balian" userId="b3b060d9-4d34-479b-ad68-688eaebf93c5" providerId="ADAL" clId="{9C87DBE2-CF3F-4A2A-925A-7BAFE2C1CD80}" dt="2022-12-17T21:06:08.450" v="1587" actId="20577"/>
          <ac:spMkLst>
            <pc:docMk/>
            <pc:sldMk cId="317324267" sldId="299"/>
            <ac:spMk id="1037" creationId="{A619D19B-59AC-7D09-4061-FA84E7FB471A}"/>
          </ac:spMkLst>
        </pc:spChg>
        <pc:spChg chg="mod">
          <ac:chgData name="Sarah Balian" userId="b3b060d9-4d34-479b-ad68-688eaebf93c5" providerId="ADAL" clId="{9C87DBE2-CF3F-4A2A-925A-7BAFE2C1CD80}" dt="2022-12-17T21:07:21.672" v="1599" actId="20577"/>
          <ac:spMkLst>
            <pc:docMk/>
            <pc:sldMk cId="317324267" sldId="299"/>
            <ac:spMk id="1038" creationId="{5909F8BF-9101-628B-51F4-11674CFA84EF}"/>
          </ac:spMkLst>
        </pc:spChg>
        <pc:spChg chg="mod">
          <ac:chgData name="Sarah Balian" userId="b3b060d9-4d34-479b-ad68-688eaebf93c5" providerId="ADAL" clId="{9C87DBE2-CF3F-4A2A-925A-7BAFE2C1CD80}" dt="2022-12-17T21:05:49.724" v="1584" actId="20577"/>
          <ac:spMkLst>
            <pc:docMk/>
            <pc:sldMk cId="317324267" sldId="299"/>
            <ac:spMk id="1041" creationId="{EDDDA1C2-40F2-C465-D3BB-2E406CC881AB}"/>
          </ac:spMkLst>
        </pc:spChg>
        <pc:spChg chg="mod">
          <ac:chgData name="Sarah Balian" userId="b3b060d9-4d34-479b-ad68-688eaebf93c5" providerId="ADAL" clId="{9C87DBE2-CF3F-4A2A-925A-7BAFE2C1CD80}" dt="2022-12-17T21:04:09.373" v="1524" actId="20577"/>
          <ac:spMkLst>
            <pc:docMk/>
            <pc:sldMk cId="317324267" sldId="299"/>
            <ac:spMk id="1046" creationId="{8A57591F-F75D-FBB3-BD7E-757A1AFC2F44}"/>
          </ac:spMkLst>
        </pc:spChg>
        <pc:grpChg chg="mod ord">
          <ac:chgData name="Sarah Balian" userId="b3b060d9-4d34-479b-ad68-688eaebf93c5" providerId="ADAL" clId="{9C87DBE2-CF3F-4A2A-925A-7BAFE2C1CD80}" dt="2022-12-17T21:09:21.767" v="1620" actId="167"/>
          <ac:grpSpMkLst>
            <pc:docMk/>
            <pc:sldMk cId="317324267" sldId="299"/>
            <ac:grpSpMk id="12" creationId="{5E9238D3-4F99-E415-7A54-9FE1BC3F8A71}"/>
          </ac:grpSpMkLst>
        </pc:grpChg>
      </pc:sldChg>
      <pc:sldChg chg="addSp delSp modSp mod ord">
        <pc:chgData name="Sarah Balian" userId="b3b060d9-4d34-479b-ad68-688eaebf93c5" providerId="ADAL" clId="{9C87DBE2-CF3F-4A2A-925A-7BAFE2C1CD80}" dt="2022-12-17T21:14:43.829" v="1704" actId="167"/>
        <pc:sldMkLst>
          <pc:docMk/>
          <pc:sldMk cId="3076330452" sldId="300"/>
        </pc:sldMkLst>
        <pc:spChg chg="add del mod">
          <ac:chgData name="Sarah Balian" userId="b3b060d9-4d34-479b-ad68-688eaebf93c5" providerId="ADAL" clId="{9C87DBE2-CF3F-4A2A-925A-7BAFE2C1CD80}" dt="2022-12-17T21:09:57.490" v="1626" actId="478"/>
          <ac:spMkLst>
            <pc:docMk/>
            <pc:sldMk cId="3076330452" sldId="300"/>
            <ac:spMk id="3" creationId="{A41CF18D-D689-9AD6-ACE9-D5DC6ACE368E}"/>
          </ac:spMkLst>
        </pc:spChg>
        <pc:spChg chg="add mod">
          <ac:chgData name="Sarah Balian" userId="b3b060d9-4d34-479b-ad68-688eaebf93c5" providerId="ADAL" clId="{9C87DBE2-CF3F-4A2A-925A-7BAFE2C1CD80}" dt="2022-12-17T21:10:09.623" v="1633" actId="6549"/>
          <ac:spMkLst>
            <pc:docMk/>
            <pc:sldMk cId="3076330452" sldId="300"/>
            <ac:spMk id="4" creationId="{740BF983-A84E-FC3A-3383-00EF6BAB949B}"/>
          </ac:spMkLst>
        </pc:spChg>
        <pc:spChg chg="del">
          <ac:chgData name="Sarah Balian" userId="b3b060d9-4d34-479b-ad68-688eaebf93c5" providerId="ADAL" clId="{9C87DBE2-CF3F-4A2A-925A-7BAFE2C1CD80}" dt="2022-12-17T21:09:55.787" v="1625" actId="478"/>
          <ac:spMkLst>
            <pc:docMk/>
            <pc:sldMk cId="3076330452" sldId="300"/>
            <ac:spMk id="5" creationId="{E43EAB63-2153-CD6D-931F-EE5664D9009C}"/>
          </ac:spMkLst>
        </pc:spChg>
        <pc:spChg chg="del">
          <ac:chgData name="Sarah Balian" userId="b3b060d9-4d34-479b-ad68-688eaebf93c5" providerId="ADAL" clId="{9C87DBE2-CF3F-4A2A-925A-7BAFE2C1CD80}" dt="2022-12-17T21:09:55.787" v="1625" actId="478"/>
          <ac:spMkLst>
            <pc:docMk/>
            <pc:sldMk cId="3076330452" sldId="300"/>
            <ac:spMk id="6" creationId="{9BDCE6A8-2C31-F7B4-5CEC-7699505FBC63}"/>
          </ac:spMkLst>
        </pc:spChg>
        <pc:spChg chg="add mod">
          <ac:chgData name="Sarah Balian" userId="b3b060d9-4d34-479b-ad68-688eaebf93c5" providerId="ADAL" clId="{9C87DBE2-CF3F-4A2A-925A-7BAFE2C1CD80}" dt="2022-12-17T21:10:06.960" v="1631" actId="20577"/>
          <ac:spMkLst>
            <pc:docMk/>
            <pc:sldMk cId="3076330452" sldId="300"/>
            <ac:spMk id="7" creationId="{4B2523A5-6730-B568-B91F-E3E845AB3BCC}"/>
          </ac:spMkLst>
        </pc:spChg>
        <pc:spChg chg="mod">
          <ac:chgData name="Sarah Balian" userId="b3b060d9-4d34-479b-ad68-688eaebf93c5" providerId="ADAL" clId="{9C87DBE2-CF3F-4A2A-925A-7BAFE2C1CD80}" dt="2022-12-17T21:14:01.535" v="1689" actId="207"/>
          <ac:spMkLst>
            <pc:docMk/>
            <pc:sldMk cId="3076330452" sldId="300"/>
            <ac:spMk id="15" creationId="{D0F2CC26-5BB6-0FF2-59FF-823E56C7B7BC}"/>
          </ac:spMkLst>
        </pc:spChg>
        <pc:spChg chg="mod">
          <ac:chgData name="Sarah Balian" userId="b3b060d9-4d34-479b-ad68-688eaebf93c5" providerId="ADAL" clId="{9C87DBE2-CF3F-4A2A-925A-7BAFE2C1CD80}" dt="2022-12-17T21:14:32.705" v="1700" actId="207"/>
          <ac:spMkLst>
            <pc:docMk/>
            <pc:sldMk cId="3076330452" sldId="300"/>
            <ac:spMk id="17" creationId="{A26086BA-EB13-AEAF-5740-8696C7A3D23D}"/>
          </ac:spMkLst>
        </pc:spChg>
        <pc:spChg chg="mod">
          <ac:chgData name="Sarah Balian" userId="b3b060d9-4d34-479b-ad68-688eaebf93c5" providerId="ADAL" clId="{9C87DBE2-CF3F-4A2A-925A-7BAFE2C1CD80}" dt="2022-12-17T21:14:28.786" v="1698" actId="207"/>
          <ac:spMkLst>
            <pc:docMk/>
            <pc:sldMk cId="3076330452" sldId="300"/>
            <ac:spMk id="18" creationId="{6EB730F7-D11E-13E3-D394-591543F6F3F4}"/>
          </ac:spMkLst>
        </pc:spChg>
        <pc:spChg chg="mod">
          <ac:chgData name="Sarah Balian" userId="b3b060d9-4d34-479b-ad68-688eaebf93c5" providerId="ADAL" clId="{9C87DBE2-CF3F-4A2A-925A-7BAFE2C1CD80}" dt="2022-12-17T21:14:16.443" v="1692" actId="207"/>
          <ac:spMkLst>
            <pc:docMk/>
            <pc:sldMk cId="3076330452" sldId="300"/>
            <ac:spMk id="20" creationId="{DFF4D7D1-5531-9052-3A86-E631897C3FF1}"/>
          </ac:spMkLst>
        </pc:spChg>
        <pc:spChg chg="mod">
          <ac:chgData name="Sarah Balian" userId="b3b060d9-4d34-479b-ad68-688eaebf93c5" providerId="ADAL" clId="{9C87DBE2-CF3F-4A2A-925A-7BAFE2C1CD80}" dt="2022-12-17T21:14:37.331" v="1702" actId="207"/>
          <ac:spMkLst>
            <pc:docMk/>
            <pc:sldMk cId="3076330452" sldId="300"/>
            <ac:spMk id="22" creationId="{79F7DE7F-B6FC-67E3-1062-6A6FF705070C}"/>
          </ac:spMkLst>
        </pc:spChg>
        <pc:spChg chg="mod">
          <ac:chgData name="Sarah Balian" userId="b3b060d9-4d34-479b-ad68-688eaebf93c5" providerId="ADAL" clId="{9C87DBE2-CF3F-4A2A-925A-7BAFE2C1CD80}" dt="2022-12-17T21:14:39.148" v="1703" actId="207"/>
          <ac:spMkLst>
            <pc:docMk/>
            <pc:sldMk cId="3076330452" sldId="300"/>
            <ac:spMk id="23" creationId="{FB08A05E-566E-4B8C-CEE8-9AB1A3EC8EFD}"/>
          </ac:spMkLst>
        </pc:spChg>
        <pc:spChg chg="mod">
          <ac:chgData name="Sarah Balian" userId="b3b060d9-4d34-479b-ad68-688eaebf93c5" providerId="ADAL" clId="{9C87DBE2-CF3F-4A2A-925A-7BAFE2C1CD80}" dt="2022-12-17T21:13:54.003" v="1688" actId="207"/>
          <ac:spMkLst>
            <pc:docMk/>
            <pc:sldMk cId="3076330452" sldId="300"/>
            <ac:spMk id="26" creationId="{0CE7C57C-079C-43BE-38DE-8556061A61F0}"/>
          </ac:spMkLst>
        </pc:spChg>
        <pc:spChg chg="mod">
          <ac:chgData name="Sarah Balian" userId="b3b060d9-4d34-479b-ad68-688eaebf93c5" providerId="ADAL" clId="{9C87DBE2-CF3F-4A2A-925A-7BAFE2C1CD80}" dt="2022-12-17T21:14:18.226" v="1693" actId="207"/>
          <ac:spMkLst>
            <pc:docMk/>
            <pc:sldMk cId="3076330452" sldId="300"/>
            <ac:spMk id="28" creationId="{086B88E6-B36D-DA23-F13A-221477F30255}"/>
          </ac:spMkLst>
        </pc:spChg>
        <pc:spChg chg="mod">
          <ac:chgData name="Sarah Balian" userId="b3b060d9-4d34-479b-ad68-688eaebf93c5" providerId="ADAL" clId="{9C87DBE2-CF3F-4A2A-925A-7BAFE2C1CD80}" dt="2022-12-17T21:14:14.322" v="1691" actId="207"/>
          <ac:spMkLst>
            <pc:docMk/>
            <pc:sldMk cId="3076330452" sldId="300"/>
            <ac:spMk id="29" creationId="{1BF5DB5A-462C-81A6-1C76-D1666FA63B95}"/>
          </ac:spMkLst>
        </pc:spChg>
        <pc:spChg chg="mod">
          <ac:chgData name="Sarah Balian" userId="b3b060d9-4d34-479b-ad68-688eaebf93c5" providerId="ADAL" clId="{9C87DBE2-CF3F-4A2A-925A-7BAFE2C1CD80}" dt="2022-12-17T21:14:35.251" v="1701" actId="207"/>
          <ac:spMkLst>
            <pc:docMk/>
            <pc:sldMk cId="3076330452" sldId="300"/>
            <ac:spMk id="30" creationId="{70AA0F01-213A-E2F6-7512-A7938C78CB69}"/>
          </ac:spMkLst>
        </pc:spChg>
        <pc:spChg chg="mod">
          <ac:chgData name="Sarah Balian" userId="b3b060d9-4d34-479b-ad68-688eaebf93c5" providerId="ADAL" clId="{9C87DBE2-CF3F-4A2A-925A-7BAFE2C1CD80}" dt="2022-12-17T21:14:27.011" v="1697" actId="207"/>
          <ac:spMkLst>
            <pc:docMk/>
            <pc:sldMk cId="3076330452" sldId="300"/>
            <ac:spMk id="31" creationId="{A67A114E-0910-BD77-04C3-779B7C7BED6A}"/>
          </ac:spMkLst>
        </pc:spChg>
        <pc:spChg chg="mod">
          <ac:chgData name="Sarah Balian" userId="b3b060d9-4d34-479b-ad68-688eaebf93c5" providerId="ADAL" clId="{9C87DBE2-CF3F-4A2A-925A-7BAFE2C1CD80}" dt="2022-12-17T21:13:47.866" v="1686" actId="207"/>
          <ac:spMkLst>
            <pc:docMk/>
            <pc:sldMk cId="3076330452" sldId="300"/>
            <ac:spMk id="32" creationId="{E978B757-63B9-7169-1890-A30CE86C7447}"/>
          </ac:spMkLst>
        </pc:spChg>
        <pc:spChg chg="mod">
          <ac:chgData name="Sarah Balian" userId="b3b060d9-4d34-479b-ad68-688eaebf93c5" providerId="ADAL" clId="{9C87DBE2-CF3F-4A2A-925A-7BAFE2C1CD80}" dt="2022-12-17T21:13:50.434" v="1687" actId="207"/>
          <ac:spMkLst>
            <pc:docMk/>
            <pc:sldMk cId="3076330452" sldId="300"/>
            <ac:spMk id="33" creationId="{BA2C492C-960A-8864-6C7D-64EA5A3A0782}"/>
          </ac:spMkLst>
        </pc:spChg>
        <pc:spChg chg="mod">
          <ac:chgData name="Sarah Balian" userId="b3b060d9-4d34-479b-ad68-688eaebf93c5" providerId="ADAL" clId="{9C87DBE2-CF3F-4A2A-925A-7BAFE2C1CD80}" dt="2022-12-17T21:14:30.691" v="1699" actId="207"/>
          <ac:spMkLst>
            <pc:docMk/>
            <pc:sldMk cId="3076330452" sldId="300"/>
            <ac:spMk id="36" creationId="{3A6045E7-8748-CF8A-A9B5-1479A6021893}"/>
          </ac:spMkLst>
        </pc:spChg>
        <pc:spChg chg="mod">
          <ac:chgData name="Sarah Balian" userId="b3b060d9-4d34-479b-ad68-688eaebf93c5" providerId="ADAL" clId="{9C87DBE2-CF3F-4A2A-925A-7BAFE2C1CD80}" dt="2022-12-17T21:14:24.939" v="1696" actId="207"/>
          <ac:spMkLst>
            <pc:docMk/>
            <pc:sldMk cId="3076330452" sldId="300"/>
            <ac:spMk id="38" creationId="{AD04D305-2F1B-09A1-7316-2CA8AE0B75EB}"/>
          </ac:spMkLst>
        </pc:spChg>
        <pc:spChg chg="mod">
          <ac:chgData name="Sarah Balian" userId="b3b060d9-4d34-479b-ad68-688eaebf93c5" providerId="ADAL" clId="{9C87DBE2-CF3F-4A2A-925A-7BAFE2C1CD80}" dt="2022-12-17T21:14:22.954" v="1695" actId="207"/>
          <ac:spMkLst>
            <pc:docMk/>
            <pc:sldMk cId="3076330452" sldId="300"/>
            <ac:spMk id="39" creationId="{E8EB246B-21B0-3706-9009-9F756AA23DB1}"/>
          </ac:spMkLst>
        </pc:spChg>
        <pc:spChg chg="mod">
          <ac:chgData name="Sarah Balian" userId="b3b060d9-4d34-479b-ad68-688eaebf93c5" providerId="ADAL" clId="{9C87DBE2-CF3F-4A2A-925A-7BAFE2C1CD80}" dt="2022-12-17T21:14:20.707" v="1694" actId="207"/>
          <ac:spMkLst>
            <pc:docMk/>
            <pc:sldMk cId="3076330452" sldId="300"/>
            <ac:spMk id="40" creationId="{6A2D8D17-55A6-5F49-0564-5524CA389360}"/>
          </ac:spMkLst>
        </pc:spChg>
        <pc:spChg chg="mod">
          <ac:chgData name="Sarah Balian" userId="b3b060d9-4d34-479b-ad68-688eaebf93c5" providerId="ADAL" clId="{9C87DBE2-CF3F-4A2A-925A-7BAFE2C1CD80}" dt="2022-12-17T21:12:19.936" v="1670" actId="20577"/>
          <ac:spMkLst>
            <pc:docMk/>
            <pc:sldMk cId="3076330452" sldId="300"/>
            <ac:spMk id="41" creationId="{D668D04A-DECC-8646-63D2-86090C0B6EC2}"/>
          </ac:spMkLst>
        </pc:spChg>
        <pc:spChg chg="mod">
          <ac:chgData name="Sarah Balian" userId="b3b060d9-4d34-479b-ad68-688eaebf93c5" providerId="ADAL" clId="{9C87DBE2-CF3F-4A2A-925A-7BAFE2C1CD80}" dt="2022-12-17T21:12:41.319" v="1676" actId="20577"/>
          <ac:spMkLst>
            <pc:docMk/>
            <pc:sldMk cId="3076330452" sldId="300"/>
            <ac:spMk id="42" creationId="{CF8A5421-9323-A745-9033-6B0858E056E5}"/>
          </ac:spMkLst>
        </pc:spChg>
        <pc:spChg chg="mod">
          <ac:chgData name="Sarah Balian" userId="b3b060d9-4d34-479b-ad68-688eaebf93c5" providerId="ADAL" clId="{9C87DBE2-CF3F-4A2A-925A-7BAFE2C1CD80}" dt="2022-12-17T21:11:57.954" v="1664" actId="20577"/>
          <ac:spMkLst>
            <pc:docMk/>
            <pc:sldMk cId="3076330452" sldId="300"/>
            <ac:spMk id="43" creationId="{B7FC13D1-752F-56B6-5609-2A21E3445535}"/>
          </ac:spMkLst>
        </pc:spChg>
        <pc:spChg chg="mod">
          <ac:chgData name="Sarah Balian" userId="b3b060d9-4d34-479b-ad68-688eaebf93c5" providerId="ADAL" clId="{9C87DBE2-CF3F-4A2A-925A-7BAFE2C1CD80}" dt="2022-12-17T21:12:58.888" v="1680" actId="20577"/>
          <ac:spMkLst>
            <pc:docMk/>
            <pc:sldMk cId="3076330452" sldId="300"/>
            <ac:spMk id="44" creationId="{4BC63EFC-51D8-5205-E29F-01514C838175}"/>
          </ac:spMkLst>
        </pc:spChg>
        <pc:spChg chg="mod">
          <ac:chgData name="Sarah Balian" userId="b3b060d9-4d34-479b-ad68-688eaebf93c5" providerId="ADAL" clId="{9C87DBE2-CF3F-4A2A-925A-7BAFE2C1CD80}" dt="2022-12-17T21:10:25.743" v="1637" actId="20577"/>
          <ac:spMkLst>
            <pc:docMk/>
            <pc:sldMk cId="3076330452" sldId="300"/>
            <ac:spMk id="45" creationId="{BBE6A571-B611-7C03-DEE0-82AB9841B25B}"/>
          </ac:spMkLst>
        </pc:spChg>
        <pc:spChg chg="mod">
          <ac:chgData name="Sarah Balian" userId="b3b060d9-4d34-479b-ad68-688eaebf93c5" providerId="ADAL" clId="{9C87DBE2-CF3F-4A2A-925A-7BAFE2C1CD80}" dt="2022-12-17T21:12:25.918" v="1672" actId="20577"/>
          <ac:spMkLst>
            <pc:docMk/>
            <pc:sldMk cId="3076330452" sldId="300"/>
            <ac:spMk id="46" creationId="{42DF423A-99C8-4EB4-85E6-B227F5AC86CF}"/>
          </ac:spMkLst>
        </pc:spChg>
        <pc:spChg chg="mod">
          <ac:chgData name="Sarah Balian" userId="b3b060d9-4d34-479b-ad68-688eaebf93c5" providerId="ADAL" clId="{9C87DBE2-CF3F-4A2A-925A-7BAFE2C1CD80}" dt="2022-12-17T21:11:01.282" v="1647" actId="20577"/>
          <ac:spMkLst>
            <pc:docMk/>
            <pc:sldMk cId="3076330452" sldId="300"/>
            <ac:spMk id="47" creationId="{1A54FE55-9EA8-7040-3CAE-58A0BC0B5A7A}"/>
          </ac:spMkLst>
        </pc:spChg>
        <pc:spChg chg="mod">
          <ac:chgData name="Sarah Balian" userId="b3b060d9-4d34-479b-ad68-688eaebf93c5" providerId="ADAL" clId="{9C87DBE2-CF3F-4A2A-925A-7BAFE2C1CD80}" dt="2022-12-17T21:11:27.044" v="1656" actId="20577"/>
          <ac:spMkLst>
            <pc:docMk/>
            <pc:sldMk cId="3076330452" sldId="300"/>
            <ac:spMk id="48" creationId="{C745E97A-7FD6-1663-C9EC-826AD8D437D1}"/>
          </ac:spMkLst>
        </pc:spChg>
        <pc:spChg chg="mod">
          <ac:chgData name="Sarah Balian" userId="b3b060d9-4d34-479b-ad68-688eaebf93c5" providerId="ADAL" clId="{9C87DBE2-CF3F-4A2A-925A-7BAFE2C1CD80}" dt="2022-12-17T21:11:32.010" v="1658" actId="20577"/>
          <ac:spMkLst>
            <pc:docMk/>
            <pc:sldMk cId="3076330452" sldId="300"/>
            <ac:spMk id="49" creationId="{5A089B96-6EB7-40E6-B695-CA14F03E510E}"/>
          </ac:spMkLst>
        </pc:spChg>
        <pc:spChg chg="mod">
          <ac:chgData name="Sarah Balian" userId="b3b060d9-4d34-479b-ad68-688eaebf93c5" providerId="ADAL" clId="{9C87DBE2-CF3F-4A2A-925A-7BAFE2C1CD80}" dt="2022-12-17T21:13:21.762" v="1685" actId="20577"/>
          <ac:spMkLst>
            <pc:docMk/>
            <pc:sldMk cId="3076330452" sldId="300"/>
            <ac:spMk id="50" creationId="{B4A38A1D-ED77-E4A3-DF60-1B2D80DD4252}"/>
          </ac:spMkLst>
        </pc:spChg>
        <pc:spChg chg="mod">
          <ac:chgData name="Sarah Balian" userId="b3b060d9-4d34-479b-ad68-688eaebf93c5" providerId="ADAL" clId="{9C87DBE2-CF3F-4A2A-925A-7BAFE2C1CD80}" dt="2022-12-17T21:10:35.561" v="1641" actId="20577"/>
          <ac:spMkLst>
            <pc:docMk/>
            <pc:sldMk cId="3076330452" sldId="300"/>
            <ac:spMk id="51" creationId="{3D949BF7-3246-03FC-D71D-FF2B194A5867}"/>
          </ac:spMkLst>
        </pc:spChg>
        <pc:spChg chg="mod">
          <ac:chgData name="Sarah Balian" userId="b3b060d9-4d34-479b-ad68-688eaebf93c5" providerId="ADAL" clId="{9C87DBE2-CF3F-4A2A-925A-7BAFE2C1CD80}" dt="2022-12-17T21:10:41.832" v="1643" actId="20577"/>
          <ac:spMkLst>
            <pc:docMk/>
            <pc:sldMk cId="3076330452" sldId="300"/>
            <ac:spMk id="52" creationId="{D73A6417-5A8E-992C-44F0-86E234C17E10}"/>
          </ac:spMkLst>
        </pc:spChg>
        <pc:spChg chg="mod">
          <ac:chgData name="Sarah Balian" userId="b3b060d9-4d34-479b-ad68-688eaebf93c5" providerId="ADAL" clId="{9C87DBE2-CF3F-4A2A-925A-7BAFE2C1CD80}" dt="2022-12-17T21:12:14.585" v="1668" actId="20577"/>
          <ac:spMkLst>
            <pc:docMk/>
            <pc:sldMk cId="3076330452" sldId="300"/>
            <ac:spMk id="53" creationId="{34E58A3B-6C41-24E5-AFB9-0CC8E52DFFBF}"/>
          </ac:spMkLst>
        </pc:spChg>
        <pc:spChg chg="mod">
          <ac:chgData name="Sarah Balian" userId="b3b060d9-4d34-479b-ad68-688eaebf93c5" providerId="ADAL" clId="{9C87DBE2-CF3F-4A2A-925A-7BAFE2C1CD80}" dt="2022-12-17T21:10:30.208" v="1639" actId="20577"/>
          <ac:spMkLst>
            <pc:docMk/>
            <pc:sldMk cId="3076330452" sldId="300"/>
            <ac:spMk id="54" creationId="{3C62B939-790C-DB0F-0CF6-1E2C6F585ED4}"/>
          </ac:spMkLst>
        </pc:spChg>
        <pc:spChg chg="mod">
          <ac:chgData name="Sarah Balian" userId="b3b060d9-4d34-479b-ad68-688eaebf93c5" providerId="ADAL" clId="{9C87DBE2-CF3F-4A2A-925A-7BAFE2C1CD80}" dt="2022-12-17T21:13:16.633" v="1684" actId="20577"/>
          <ac:spMkLst>
            <pc:docMk/>
            <pc:sldMk cId="3076330452" sldId="300"/>
            <ac:spMk id="55" creationId="{16C6B6BA-7222-2A46-CA43-30A3DC2F40E5}"/>
          </ac:spMkLst>
        </pc:spChg>
        <pc:spChg chg="mod">
          <ac:chgData name="Sarah Balian" userId="b3b060d9-4d34-479b-ad68-688eaebf93c5" providerId="ADAL" clId="{9C87DBE2-CF3F-4A2A-925A-7BAFE2C1CD80}" dt="2022-12-17T21:11:22.128" v="1655" actId="20577"/>
          <ac:spMkLst>
            <pc:docMk/>
            <pc:sldMk cId="3076330452" sldId="300"/>
            <ac:spMk id="59" creationId="{4D135624-874F-7303-6186-F1323F30C5AA}"/>
          </ac:spMkLst>
        </pc:spChg>
        <pc:spChg chg="mod">
          <ac:chgData name="Sarah Balian" userId="b3b060d9-4d34-479b-ad68-688eaebf93c5" providerId="ADAL" clId="{9C87DBE2-CF3F-4A2A-925A-7BAFE2C1CD80}" dt="2022-12-17T21:10:52.472" v="1645" actId="20577"/>
          <ac:spMkLst>
            <pc:docMk/>
            <pc:sldMk cId="3076330452" sldId="300"/>
            <ac:spMk id="60" creationId="{283A431F-66DE-56D0-6F8C-E197CA434994}"/>
          </ac:spMkLst>
        </pc:spChg>
        <pc:spChg chg="mod">
          <ac:chgData name="Sarah Balian" userId="b3b060d9-4d34-479b-ad68-688eaebf93c5" providerId="ADAL" clId="{9C87DBE2-CF3F-4A2A-925A-7BAFE2C1CD80}" dt="2022-12-17T21:12:34.331" v="1674" actId="20577"/>
          <ac:spMkLst>
            <pc:docMk/>
            <pc:sldMk cId="3076330452" sldId="300"/>
            <ac:spMk id="61" creationId="{13D1EBF7-3808-CC4B-C914-B34A82C02B00}"/>
          </ac:spMkLst>
        </pc:spChg>
        <pc:spChg chg="mod">
          <ac:chgData name="Sarah Balian" userId="b3b060d9-4d34-479b-ad68-688eaebf93c5" providerId="ADAL" clId="{9C87DBE2-CF3F-4A2A-925A-7BAFE2C1CD80}" dt="2022-12-17T21:11:09.104" v="1649" actId="20577"/>
          <ac:spMkLst>
            <pc:docMk/>
            <pc:sldMk cId="3076330452" sldId="300"/>
            <ac:spMk id="1033" creationId="{3CD9B410-05B2-6138-6911-D2332C745AC9}"/>
          </ac:spMkLst>
        </pc:spChg>
        <pc:spChg chg="mod">
          <ac:chgData name="Sarah Balian" userId="b3b060d9-4d34-479b-ad68-688eaebf93c5" providerId="ADAL" clId="{9C87DBE2-CF3F-4A2A-925A-7BAFE2C1CD80}" dt="2022-12-17T21:13:09.134" v="1682" actId="20577"/>
          <ac:spMkLst>
            <pc:docMk/>
            <pc:sldMk cId="3076330452" sldId="300"/>
            <ac:spMk id="1034" creationId="{7DB997D1-C003-D6C6-1F18-F0F31FEDDA4D}"/>
          </ac:spMkLst>
        </pc:spChg>
        <pc:spChg chg="mod">
          <ac:chgData name="Sarah Balian" userId="b3b060d9-4d34-479b-ad68-688eaebf93c5" providerId="ADAL" clId="{9C87DBE2-CF3F-4A2A-925A-7BAFE2C1CD80}" dt="2022-12-17T21:12:51.248" v="1679" actId="20577"/>
          <ac:spMkLst>
            <pc:docMk/>
            <pc:sldMk cId="3076330452" sldId="300"/>
            <ac:spMk id="1035" creationId="{505D2889-80F3-69CB-1B35-181142E76EFB}"/>
          </ac:spMkLst>
        </pc:spChg>
        <pc:spChg chg="mod">
          <ac:chgData name="Sarah Balian" userId="b3b060d9-4d34-479b-ad68-688eaebf93c5" providerId="ADAL" clId="{9C87DBE2-CF3F-4A2A-925A-7BAFE2C1CD80}" dt="2022-12-17T21:11:15.184" v="1653" actId="20577"/>
          <ac:spMkLst>
            <pc:docMk/>
            <pc:sldMk cId="3076330452" sldId="300"/>
            <ac:spMk id="1036" creationId="{857DBFB8-A839-2B3D-F992-3D5B522A6EDA}"/>
          </ac:spMkLst>
        </pc:spChg>
        <pc:spChg chg="mod">
          <ac:chgData name="Sarah Balian" userId="b3b060d9-4d34-479b-ad68-688eaebf93c5" providerId="ADAL" clId="{9C87DBE2-CF3F-4A2A-925A-7BAFE2C1CD80}" dt="2022-12-17T21:12:04.086" v="1666" actId="20577"/>
          <ac:spMkLst>
            <pc:docMk/>
            <pc:sldMk cId="3076330452" sldId="300"/>
            <ac:spMk id="1037" creationId="{A619D19B-59AC-7D09-4061-FA84E7FB471A}"/>
          </ac:spMkLst>
        </pc:spChg>
        <pc:spChg chg="mod">
          <ac:chgData name="Sarah Balian" userId="b3b060d9-4d34-479b-ad68-688eaebf93c5" providerId="ADAL" clId="{9C87DBE2-CF3F-4A2A-925A-7BAFE2C1CD80}" dt="2022-12-17T21:12:45.780" v="1677" actId="20577"/>
          <ac:spMkLst>
            <pc:docMk/>
            <pc:sldMk cId="3076330452" sldId="300"/>
            <ac:spMk id="1038" creationId="{5909F8BF-9101-628B-51F4-11674CFA84EF}"/>
          </ac:spMkLst>
        </pc:spChg>
        <pc:spChg chg="mod">
          <ac:chgData name="Sarah Balian" userId="b3b060d9-4d34-479b-ad68-688eaebf93c5" providerId="ADAL" clId="{9C87DBE2-CF3F-4A2A-925A-7BAFE2C1CD80}" dt="2022-12-17T21:11:49.417" v="1662" actId="20577"/>
          <ac:spMkLst>
            <pc:docMk/>
            <pc:sldMk cId="3076330452" sldId="300"/>
            <ac:spMk id="1041" creationId="{EDDDA1C2-40F2-C465-D3BB-2E406CC881AB}"/>
          </ac:spMkLst>
        </pc:spChg>
        <pc:spChg chg="mod">
          <ac:chgData name="Sarah Balian" userId="b3b060d9-4d34-479b-ad68-688eaebf93c5" providerId="ADAL" clId="{9C87DBE2-CF3F-4A2A-925A-7BAFE2C1CD80}" dt="2022-12-17T21:10:18.182" v="1635" actId="20577"/>
          <ac:spMkLst>
            <pc:docMk/>
            <pc:sldMk cId="3076330452" sldId="300"/>
            <ac:spMk id="1046" creationId="{8A57591F-F75D-FBB3-BD7E-757A1AFC2F44}"/>
          </ac:spMkLst>
        </pc:spChg>
        <pc:grpChg chg="ord">
          <ac:chgData name="Sarah Balian" userId="b3b060d9-4d34-479b-ad68-688eaebf93c5" providerId="ADAL" clId="{9C87DBE2-CF3F-4A2A-925A-7BAFE2C1CD80}" dt="2022-12-17T21:14:43.829" v="1704" actId="167"/>
          <ac:grpSpMkLst>
            <pc:docMk/>
            <pc:sldMk cId="3076330452" sldId="300"/>
            <ac:grpSpMk id="12" creationId="{5E9238D3-4F99-E415-7A54-9FE1BC3F8A71}"/>
          </ac:grpSpMkLst>
        </pc:grpChg>
      </pc:sldChg>
      <pc:sldChg chg="del">
        <pc:chgData name="Sarah Balian" userId="b3b060d9-4d34-479b-ad68-688eaebf93c5" providerId="ADAL" clId="{9C87DBE2-CF3F-4A2A-925A-7BAFE2C1CD80}" dt="2022-12-17T21:48:31.723" v="2623" actId="47"/>
        <pc:sldMkLst>
          <pc:docMk/>
          <pc:sldMk cId="545205739" sldId="301"/>
        </pc:sldMkLst>
      </pc:sldChg>
      <pc:sldChg chg="addSp delSp modSp mod">
        <pc:chgData name="Sarah Balian" userId="b3b060d9-4d34-479b-ad68-688eaebf93c5" providerId="ADAL" clId="{9C87DBE2-CF3F-4A2A-925A-7BAFE2C1CD80}" dt="2022-12-16T15:24:23.762" v="736" actId="1076"/>
        <pc:sldMkLst>
          <pc:docMk/>
          <pc:sldMk cId="3332005300" sldId="322"/>
        </pc:sldMkLst>
        <pc:spChg chg="mod">
          <ac:chgData name="Sarah Balian" userId="b3b060d9-4d34-479b-ad68-688eaebf93c5" providerId="ADAL" clId="{9C87DBE2-CF3F-4A2A-925A-7BAFE2C1CD80}" dt="2022-12-16T15:19:31.592" v="431" actId="20577"/>
          <ac:spMkLst>
            <pc:docMk/>
            <pc:sldMk cId="3332005300" sldId="322"/>
            <ac:spMk id="2" creationId="{F6245169-1799-41CD-B28E-D2D20D16AD73}"/>
          </ac:spMkLst>
        </pc:spChg>
        <pc:spChg chg="mod">
          <ac:chgData name="Sarah Balian" userId="b3b060d9-4d34-479b-ad68-688eaebf93c5" providerId="ADAL" clId="{9C87DBE2-CF3F-4A2A-925A-7BAFE2C1CD80}" dt="2022-12-16T15:20:30.912" v="616" actId="14100"/>
          <ac:spMkLst>
            <pc:docMk/>
            <pc:sldMk cId="3332005300" sldId="322"/>
            <ac:spMk id="3" creationId="{E4FD1E92-5DBC-B105-F246-2355E4FF9A74}"/>
          </ac:spMkLst>
        </pc:spChg>
        <pc:spChg chg="add mod">
          <ac:chgData name="Sarah Balian" userId="b3b060d9-4d34-479b-ad68-688eaebf93c5" providerId="ADAL" clId="{9C87DBE2-CF3F-4A2A-925A-7BAFE2C1CD80}" dt="2022-12-16T15:24:23.762" v="736" actId="1076"/>
          <ac:spMkLst>
            <pc:docMk/>
            <pc:sldMk cId="3332005300" sldId="322"/>
            <ac:spMk id="4" creationId="{FAA73026-B2B6-F53B-C335-B129531E9269}"/>
          </ac:spMkLst>
        </pc:spChg>
        <pc:spChg chg="mod">
          <ac:chgData name="Sarah Balian" userId="b3b060d9-4d34-479b-ad68-688eaebf93c5" providerId="ADAL" clId="{9C87DBE2-CF3F-4A2A-925A-7BAFE2C1CD80}" dt="2022-12-16T15:23:13.325" v="682" actId="20577"/>
          <ac:spMkLst>
            <pc:docMk/>
            <pc:sldMk cId="3332005300" sldId="322"/>
            <ac:spMk id="5" creationId="{2DB53C78-DA00-2BC5-996C-8D5C0A276C42}"/>
          </ac:spMkLst>
        </pc:spChg>
        <pc:graphicFrameChg chg="add del mod">
          <ac:chgData name="Sarah Balian" userId="b3b060d9-4d34-479b-ad68-688eaebf93c5" providerId="ADAL" clId="{9C87DBE2-CF3F-4A2A-925A-7BAFE2C1CD80}" dt="2022-12-16T15:23:31.934" v="685" actId="207"/>
          <ac:graphicFrameMkLst>
            <pc:docMk/>
            <pc:sldMk cId="3332005300" sldId="322"/>
            <ac:graphicFrameMk id="6" creationId="{A9A8CC69-E7C7-8BF8-2D2D-ABB1A61EC758}"/>
          </ac:graphicFrameMkLst>
        </pc:graphicFrameChg>
      </pc:sldChg>
      <pc:sldChg chg="delSp modSp add mod">
        <pc:chgData name="Sarah Balian" userId="b3b060d9-4d34-479b-ad68-688eaebf93c5" providerId="ADAL" clId="{9C87DBE2-CF3F-4A2A-925A-7BAFE2C1CD80}" dt="2022-12-16T17:58:22.304" v="898"/>
        <pc:sldMkLst>
          <pc:docMk/>
          <pc:sldMk cId="327494629" sldId="323"/>
        </pc:sldMkLst>
        <pc:spChg chg="mod">
          <ac:chgData name="Sarah Balian" userId="b3b060d9-4d34-479b-ad68-688eaebf93c5" providerId="ADAL" clId="{9C87DBE2-CF3F-4A2A-925A-7BAFE2C1CD80}" dt="2022-12-16T15:28:09.078" v="870" actId="20577"/>
          <ac:spMkLst>
            <pc:docMk/>
            <pc:sldMk cId="327494629" sldId="323"/>
            <ac:spMk id="2" creationId="{F6245169-1799-41CD-B28E-D2D20D16AD73}"/>
          </ac:spMkLst>
        </pc:spChg>
        <pc:spChg chg="mod">
          <ac:chgData name="Sarah Balian" userId="b3b060d9-4d34-479b-ad68-688eaebf93c5" providerId="ADAL" clId="{9C87DBE2-CF3F-4A2A-925A-7BAFE2C1CD80}" dt="2022-12-16T15:27:55.917" v="869" actId="20577"/>
          <ac:spMkLst>
            <pc:docMk/>
            <pc:sldMk cId="327494629" sldId="323"/>
            <ac:spMk id="3" creationId="{E4FD1E92-5DBC-B105-F246-2355E4FF9A74}"/>
          </ac:spMkLst>
        </pc:spChg>
        <pc:spChg chg="del">
          <ac:chgData name="Sarah Balian" userId="b3b060d9-4d34-479b-ad68-688eaebf93c5" providerId="ADAL" clId="{9C87DBE2-CF3F-4A2A-925A-7BAFE2C1CD80}" dt="2022-12-16T15:25:49.883" v="740" actId="478"/>
          <ac:spMkLst>
            <pc:docMk/>
            <pc:sldMk cId="327494629" sldId="323"/>
            <ac:spMk id="4" creationId="{FAA73026-B2B6-F53B-C335-B129531E9269}"/>
          </ac:spMkLst>
        </pc:spChg>
        <pc:spChg chg="del">
          <ac:chgData name="Sarah Balian" userId="b3b060d9-4d34-479b-ad68-688eaebf93c5" providerId="ADAL" clId="{9C87DBE2-CF3F-4A2A-925A-7BAFE2C1CD80}" dt="2022-12-16T15:25:42.452" v="738" actId="478"/>
          <ac:spMkLst>
            <pc:docMk/>
            <pc:sldMk cId="327494629" sldId="323"/>
            <ac:spMk id="5" creationId="{2DB53C78-DA00-2BC5-996C-8D5C0A276C42}"/>
          </ac:spMkLst>
        </pc:spChg>
        <pc:graphicFrameChg chg="mod">
          <ac:chgData name="Sarah Balian" userId="b3b060d9-4d34-479b-ad68-688eaebf93c5" providerId="ADAL" clId="{9C87DBE2-CF3F-4A2A-925A-7BAFE2C1CD80}" dt="2022-12-16T17:58:22.304" v="898"/>
          <ac:graphicFrameMkLst>
            <pc:docMk/>
            <pc:sldMk cId="327494629" sldId="323"/>
            <ac:graphicFrameMk id="6" creationId="{A9A8CC69-E7C7-8BF8-2D2D-ABB1A61EC758}"/>
          </ac:graphicFrameMkLst>
        </pc:graphicFrameChg>
      </pc:sldChg>
      <pc:sldChg chg="modSp add mod">
        <pc:chgData name="Sarah Balian" userId="b3b060d9-4d34-479b-ad68-688eaebf93c5" providerId="ADAL" clId="{9C87DBE2-CF3F-4A2A-925A-7BAFE2C1CD80}" dt="2022-12-16T18:03:32.159" v="903" actId="108"/>
        <pc:sldMkLst>
          <pc:docMk/>
          <pc:sldMk cId="314515802" sldId="324"/>
        </pc:sldMkLst>
        <pc:spChg chg="mod">
          <ac:chgData name="Sarah Balian" userId="b3b060d9-4d34-479b-ad68-688eaebf93c5" providerId="ADAL" clId="{9C87DBE2-CF3F-4A2A-925A-7BAFE2C1CD80}" dt="2022-12-16T18:03:32.159" v="903" actId="108"/>
          <ac:spMkLst>
            <pc:docMk/>
            <pc:sldMk cId="314515802" sldId="324"/>
            <ac:spMk id="3" creationId="{7F10B6DC-6AF4-BFD9-E1D5-B98AA266289F}"/>
          </ac:spMkLst>
        </pc:spChg>
      </pc:sldChg>
      <pc:sldChg chg="add del">
        <pc:chgData name="Sarah Balian" userId="b3b060d9-4d34-479b-ad68-688eaebf93c5" providerId="ADAL" clId="{9C87DBE2-CF3F-4A2A-925A-7BAFE2C1CD80}" dt="2022-12-16T18:03:16.364" v="900" actId="47"/>
        <pc:sldMkLst>
          <pc:docMk/>
          <pc:sldMk cId="3846819299" sldId="324"/>
        </pc:sldMkLst>
      </pc:sldChg>
      <pc:sldChg chg="modSp add mod ord">
        <pc:chgData name="Sarah Balian" userId="b3b060d9-4d34-479b-ad68-688eaebf93c5" providerId="ADAL" clId="{9C87DBE2-CF3F-4A2A-925A-7BAFE2C1CD80}" dt="2022-12-17T21:03:19.194" v="1491"/>
        <pc:sldMkLst>
          <pc:docMk/>
          <pc:sldMk cId="661188151" sldId="325"/>
        </pc:sldMkLst>
        <pc:spChg chg="mod">
          <ac:chgData name="Sarah Balian" userId="b3b060d9-4d34-479b-ad68-688eaebf93c5" providerId="ADAL" clId="{9C87DBE2-CF3F-4A2A-925A-7BAFE2C1CD80}" dt="2022-12-17T20:46:07.925" v="1162" actId="20577"/>
          <ac:spMkLst>
            <pc:docMk/>
            <pc:sldMk cId="661188151" sldId="325"/>
            <ac:spMk id="2" creationId="{F6245169-1799-41CD-B28E-D2D20D16AD73}"/>
          </ac:spMkLst>
        </pc:spChg>
      </pc:sldChg>
      <pc:sldChg chg="modSp add mod ord">
        <pc:chgData name="Sarah Balian" userId="b3b060d9-4d34-479b-ad68-688eaebf93c5" providerId="ADAL" clId="{9C87DBE2-CF3F-4A2A-925A-7BAFE2C1CD80}" dt="2022-12-17T21:03:19.194" v="1491"/>
        <pc:sldMkLst>
          <pc:docMk/>
          <pc:sldMk cId="1504281115" sldId="326"/>
        </pc:sldMkLst>
        <pc:spChg chg="mod">
          <ac:chgData name="Sarah Balian" userId="b3b060d9-4d34-479b-ad68-688eaebf93c5" providerId="ADAL" clId="{9C87DBE2-CF3F-4A2A-925A-7BAFE2C1CD80}" dt="2022-12-17T20:47:35.414" v="1181" actId="108"/>
          <ac:spMkLst>
            <pc:docMk/>
            <pc:sldMk cId="1504281115" sldId="326"/>
            <ac:spMk id="3" creationId="{7F10B6DC-6AF4-BFD9-E1D5-B98AA266289F}"/>
          </ac:spMkLst>
        </pc:spChg>
      </pc:sldChg>
      <pc:sldChg chg="modSp mod ord">
        <pc:chgData name="Sarah Balian" userId="b3b060d9-4d34-479b-ad68-688eaebf93c5" providerId="ADAL" clId="{9C87DBE2-CF3F-4A2A-925A-7BAFE2C1CD80}" dt="2022-12-17T21:03:19.194" v="1491"/>
        <pc:sldMkLst>
          <pc:docMk/>
          <pc:sldMk cId="2410084660" sldId="327"/>
        </pc:sldMkLst>
        <pc:spChg chg="mod">
          <ac:chgData name="Sarah Balian" userId="b3b060d9-4d34-479b-ad68-688eaebf93c5" providerId="ADAL" clId="{9C87DBE2-CF3F-4A2A-925A-7BAFE2C1CD80}" dt="2022-12-17T20:55:52.420" v="1290" actId="20577"/>
          <ac:spMkLst>
            <pc:docMk/>
            <pc:sldMk cId="2410084660" sldId="327"/>
            <ac:spMk id="2" creationId="{F6245169-1799-41CD-B28E-D2D20D16AD73}"/>
          </ac:spMkLst>
        </pc:spChg>
        <pc:spChg chg="mod">
          <ac:chgData name="Sarah Balian" userId="b3b060d9-4d34-479b-ad68-688eaebf93c5" providerId="ADAL" clId="{9C87DBE2-CF3F-4A2A-925A-7BAFE2C1CD80}" dt="2022-12-17T20:56:44.449" v="1388" actId="27636"/>
          <ac:spMkLst>
            <pc:docMk/>
            <pc:sldMk cId="2410084660" sldId="327"/>
            <ac:spMk id="3" creationId="{E4FD1E92-5DBC-B105-F246-2355E4FF9A74}"/>
          </ac:spMkLst>
        </pc:spChg>
        <pc:spChg chg="mod">
          <ac:chgData name="Sarah Balian" userId="b3b060d9-4d34-479b-ad68-688eaebf93c5" providerId="ADAL" clId="{9C87DBE2-CF3F-4A2A-925A-7BAFE2C1CD80}" dt="2022-12-17T20:59:15.755" v="1461" actId="1076"/>
          <ac:spMkLst>
            <pc:docMk/>
            <pc:sldMk cId="2410084660" sldId="327"/>
            <ac:spMk id="11" creationId="{B854967F-8043-B86D-C735-482989D83C1E}"/>
          </ac:spMkLst>
        </pc:spChg>
        <pc:spChg chg="mod">
          <ac:chgData name="Sarah Balian" userId="b3b060d9-4d34-479b-ad68-688eaebf93c5" providerId="ADAL" clId="{9C87DBE2-CF3F-4A2A-925A-7BAFE2C1CD80}" dt="2022-12-17T20:59:04.117" v="1460" actId="1076"/>
          <ac:spMkLst>
            <pc:docMk/>
            <pc:sldMk cId="2410084660" sldId="327"/>
            <ac:spMk id="12" creationId="{3862842A-EAC4-C115-2F36-83D77BEE1E0E}"/>
          </ac:spMkLst>
        </pc:spChg>
        <pc:graphicFrameChg chg="mod">
          <ac:chgData name="Sarah Balian" userId="b3b060d9-4d34-479b-ad68-688eaebf93c5" providerId="ADAL" clId="{9C87DBE2-CF3F-4A2A-925A-7BAFE2C1CD80}" dt="2022-12-17T20:58:21.025" v="1406"/>
          <ac:graphicFrameMkLst>
            <pc:docMk/>
            <pc:sldMk cId="2410084660" sldId="327"/>
            <ac:graphicFrameMk id="8" creationId="{A25666F9-CCA3-9D59-B863-99CA3EC76DEB}"/>
          </ac:graphicFrameMkLst>
        </pc:graphicFrameChg>
      </pc:sldChg>
      <pc:sldChg chg="modSp add mod ord">
        <pc:chgData name="Sarah Balian" userId="b3b060d9-4d34-479b-ad68-688eaebf93c5" providerId="ADAL" clId="{9C87DBE2-CF3F-4A2A-925A-7BAFE2C1CD80}" dt="2022-12-17T21:03:19.194" v="1491"/>
        <pc:sldMkLst>
          <pc:docMk/>
          <pc:sldMk cId="3632646033" sldId="328"/>
        </pc:sldMkLst>
        <pc:spChg chg="mod">
          <ac:chgData name="Sarah Balian" userId="b3b060d9-4d34-479b-ad68-688eaebf93c5" providerId="ADAL" clId="{9C87DBE2-CF3F-4A2A-925A-7BAFE2C1CD80}" dt="2022-12-17T21:00:04.382" v="1469" actId="20577"/>
          <ac:spMkLst>
            <pc:docMk/>
            <pc:sldMk cId="3632646033" sldId="328"/>
            <ac:spMk id="10" creationId="{2D953FA9-CD59-752E-4FDA-CC41FF4B8DF2}"/>
          </ac:spMkLst>
        </pc:spChg>
        <pc:spChg chg="mod">
          <ac:chgData name="Sarah Balian" userId="b3b060d9-4d34-479b-ad68-688eaebf93c5" providerId="ADAL" clId="{9C87DBE2-CF3F-4A2A-925A-7BAFE2C1CD80}" dt="2022-12-17T21:00:07.527" v="1471" actId="20577"/>
          <ac:spMkLst>
            <pc:docMk/>
            <pc:sldMk cId="3632646033" sldId="328"/>
            <ac:spMk id="11" creationId="{8E4E40E9-D792-25A1-4B37-23D4780B1318}"/>
          </ac:spMkLst>
        </pc:spChg>
        <pc:graphicFrameChg chg="mod">
          <ac:chgData name="Sarah Balian" userId="b3b060d9-4d34-479b-ad68-688eaebf93c5" providerId="ADAL" clId="{9C87DBE2-CF3F-4A2A-925A-7BAFE2C1CD80}" dt="2022-12-17T21:01:07.799" v="1484" actId="207"/>
          <ac:graphicFrameMkLst>
            <pc:docMk/>
            <pc:sldMk cId="3632646033" sldId="328"/>
            <ac:graphicFrameMk id="2" creationId="{B0A68F7A-A083-4E2B-B574-D05208620F48}"/>
          </ac:graphicFrameMkLst>
        </pc:graphicFrameChg>
      </pc:sldChg>
      <pc:sldChg chg="modSp add mod ord">
        <pc:chgData name="Sarah Balian" userId="b3b060d9-4d34-479b-ad68-688eaebf93c5" providerId="ADAL" clId="{9C87DBE2-CF3F-4A2A-925A-7BAFE2C1CD80}" dt="2022-12-17T21:03:19.194" v="1491"/>
        <pc:sldMkLst>
          <pc:docMk/>
          <pc:sldMk cId="3536622148" sldId="329"/>
        </pc:sldMkLst>
        <pc:spChg chg="mod">
          <ac:chgData name="Sarah Balian" userId="b3b060d9-4d34-479b-ad68-688eaebf93c5" providerId="ADAL" clId="{9C87DBE2-CF3F-4A2A-925A-7BAFE2C1CD80}" dt="2022-12-17T21:01:33.968" v="1487" actId="108"/>
          <ac:spMkLst>
            <pc:docMk/>
            <pc:sldMk cId="3536622148" sldId="329"/>
            <ac:spMk id="3" creationId="{7F10B6DC-6AF4-BFD9-E1D5-B98AA266289F}"/>
          </ac:spMkLst>
        </pc:spChg>
      </pc:sldChg>
      <pc:sldChg chg="modSp add mod ord">
        <pc:chgData name="Sarah Balian" userId="b3b060d9-4d34-479b-ad68-688eaebf93c5" providerId="ADAL" clId="{9C87DBE2-CF3F-4A2A-925A-7BAFE2C1CD80}" dt="2022-12-17T21:20:14.797" v="1869" actId="108"/>
        <pc:sldMkLst>
          <pc:docMk/>
          <pc:sldMk cId="2812464284" sldId="330"/>
        </pc:sldMkLst>
        <pc:spChg chg="mod">
          <ac:chgData name="Sarah Balian" userId="b3b060d9-4d34-479b-ad68-688eaebf93c5" providerId="ADAL" clId="{9C87DBE2-CF3F-4A2A-925A-7BAFE2C1CD80}" dt="2022-12-17T21:20:14.797" v="1869" actId="108"/>
          <ac:spMkLst>
            <pc:docMk/>
            <pc:sldMk cId="2812464284" sldId="330"/>
            <ac:spMk id="3" creationId="{7F10B6DC-6AF4-BFD9-E1D5-B98AA266289F}"/>
          </ac:spMkLst>
        </pc:spChg>
      </pc:sldChg>
      <pc:sldChg chg="modSp add mod">
        <pc:chgData name="Sarah Balian" userId="b3b060d9-4d34-479b-ad68-688eaebf93c5" providerId="ADAL" clId="{9C87DBE2-CF3F-4A2A-925A-7BAFE2C1CD80}" dt="2022-12-17T21:28:13.912" v="2153" actId="27918"/>
        <pc:sldMkLst>
          <pc:docMk/>
          <pc:sldMk cId="1612805360" sldId="331"/>
        </pc:sldMkLst>
        <pc:spChg chg="mod">
          <ac:chgData name="Sarah Balian" userId="b3b060d9-4d34-479b-ad68-688eaebf93c5" providerId="ADAL" clId="{9C87DBE2-CF3F-4A2A-925A-7BAFE2C1CD80}" dt="2022-12-17T21:27:13.453" v="2122" actId="20577"/>
          <ac:spMkLst>
            <pc:docMk/>
            <pc:sldMk cId="1612805360" sldId="331"/>
            <ac:spMk id="2" creationId="{F6245169-1799-41CD-B28E-D2D20D16AD73}"/>
          </ac:spMkLst>
        </pc:spChg>
        <pc:spChg chg="mod">
          <ac:chgData name="Sarah Balian" userId="b3b060d9-4d34-479b-ad68-688eaebf93c5" providerId="ADAL" clId="{9C87DBE2-CF3F-4A2A-925A-7BAFE2C1CD80}" dt="2022-12-17T21:27:31.643" v="2147" actId="20577"/>
          <ac:spMkLst>
            <pc:docMk/>
            <pc:sldMk cId="1612805360" sldId="331"/>
            <ac:spMk id="3" creationId="{E4FD1E92-5DBC-B105-F246-2355E4FF9A74}"/>
          </ac:spMkLst>
        </pc:spChg>
      </pc:sldChg>
      <pc:sldChg chg="addSp delSp modSp add mod">
        <pc:chgData name="Sarah Balian" userId="b3b060d9-4d34-479b-ad68-688eaebf93c5" providerId="ADAL" clId="{9C87DBE2-CF3F-4A2A-925A-7BAFE2C1CD80}" dt="2022-12-17T21:35:19.482" v="2459" actId="207"/>
        <pc:sldMkLst>
          <pc:docMk/>
          <pc:sldMk cId="1825204444" sldId="332"/>
        </pc:sldMkLst>
        <pc:spChg chg="mod">
          <ac:chgData name="Sarah Balian" userId="b3b060d9-4d34-479b-ad68-688eaebf93c5" providerId="ADAL" clId="{9C87DBE2-CF3F-4A2A-925A-7BAFE2C1CD80}" dt="2022-12-17T21:31:50.935" v="2416" actId="14100"/>
          <ac:spMkLst>
            <pc:docMk/>
            <pc:sldMk cId="1825204444" sldId="332"/>
            <ac:spMk id="2" creationId="{F6245169-1799-41CD-B28E-D2D20D16AD73}"/>
          </ac:spMkLst>
        </pc:spChg>
        <pc:spChg chg="mod">
          <ac:chgData name="Sarah Balian" userId="b3b060d9-4d34-479b-ad68-688eaebf93c5" providerId="ADAL" clId="{9C87DBE2-CF3F-4A2A-925A-7BAFE2C1CD80}" dt="2022-12-17T21:32:06.199" v="2423" actId="1076"/>
          <ac:spMkLst>
            <pc:docMk/>
            <pc:sldMk cId="1825204444" sldId="332"/>
            <ac:spMk id="3" creationId="{E4FD1E92-5DBC-B105-F246-2355E4FF9A74}"/>
          </ac:spMkLst>
        </pc:spChg>
        <pc:spChg chg="mod">
          <ac:chgData name="Sarah Balian" userId="b3b060d9-4d34-479b-ad68-688eaebf93c5" providerId="ADAL" clId="{9C87DBE2-CF3F-4A2A-925A-7BAFE2C1CD80}" dt="2022-12-17T21:32:20.333" v="2430" actId="1036"/>
          <ac:spMkLst>
            <pc:docMk/>
            <pc:sldMk cId="1825204444" sldId="332"/>
            <ac:spMk id="4" creationId="{87E0FD17-000E-F917-D7E1-AFF7CACBF13D}"/>
          </ac:spMkLst>
        </pc:spChg>
        <pc:spChg chg="del mod">
          <ac:chgData name="Sarah Balian" userId="b3b060d9-4d34-479b-ad68-688eaebf93c5" providerId="ADAL" clId="{9C87DBE2-CF3F-4A2A-925A-7BAFE2C1CD80}" dt="2022-12-17T21:31:47.897" v="2415" actId="478"/>
          <ac:spMkLst>
            <pc:docMk/>
            <pc:sldMk cId="1825204444" sldId="332"/>
            <ac:spMk id="5" creationId="{B3616B7D-A375-398C-0366-AC966A1A5F0A}"/>
          </ac:spMkLst>
        </pc:spChg>
        <pc:spChg chg="del mod">
          <ac:chgData name="Sarah Balian" userId="b3b060d9-4d34-479b-ad68-688eaebf93c5" providerId="ADAL" clId="{9C87DBE2-CF3F-4A2A-925A-7BAFE2C1CD80}" dt="2022-12-17T21:31:47.897" v="2415" actId="478"/>
          <ac:spMkLst>
            <pc:docMk/>
            <pc:sldMk cId="1825204444" sldId="332"/>
            <ac:spMk id="6" creationId="{D8D5586F-4021-71BF-8F32-913C906417B3}"/>
          </ac:spMkLst>
        </pc:spChg>
        <pc:spChg chg="del mod">
          <ac:chgData name="Sarah Balian" userId="b3b060d9-4d34-479b-ad68-688eaebf93c5" providerId="ADAL" clId="{9C87DBE2-CF3F-4A2A-925A-7BAFE2C1CD80}" dt="2022-12-17T21:31:47.897" v="2415" actId="478"/>
          <ac:spMkLst>
            <pc:docMk/>
            <pc:sldMk cId="1825204444" sldId="332"/>
            <ac:spMk id="7" creationId="{70FEFE14-1C6A-1168-F512-D6AD8C8C65F7}"/>
          </ac:spMkLst>
        </pc:spChg>
        <pc:spChg chg="del mod">
          <ac:chgData name="Sarah Balian" userId="b3b060d9-4d34-479b-ad68-688eaebf93c5" providerId="ADAL" clId="{9C87DBE2-CF3F-4A2A-925A-7BAFE2C1CD80}" dt="2022-12-17T21:31:58.905" v="2420" actId="478"/>
          <ac:spMkLst>
            <pc:docMk/>
            <pc:sldMk cId="1825204444" sldId="332"/>
            <ac:spMk id="8" creationId="{ED718153-B8F8-D0AB-8876-5757C1746209}"/>
          </ac:spMkLst>
        </pc:spChg>
        <pc:graphicFrameChg chg="mod">
          <ac:chgData name="Sarah Balian" userId="b3b060d9-4d34-479b-ad68-688eaebf93c5" providerId="ADAL" clId="{9C87DBE2-CF3F-4A2A-925A-7BAFE2C1CD80}" dt="2022-12-17T21:35:19.482" v="2459" actId="207"/>
          <ac:graphicFrameMkLst>
            <pc:docMk/>
            <pc:sldMk cId="1825204444" sldId="332"/>
            <ac:graphicFrameMk id="9" creationId="{16BB2B36-D329-083C-5198-BEEC5AC12CFA}"/>
          </ac:graphicFrameMkLst>
        </pc:graphicFrameChg>
        <pc:picChg chg="add mod">
          <ac:chgData name="Sarah Balian" userId="b3b060d9-4d34-479b-ad68-688eaebf93c5" providerId="ADAL" clId="{9C87DBE2-CF3F-4A2A-925A-7BAFE2C1CD80}" dt="2022-12-17T21:32:02.591" v="2422" actId="1076"/>
          <ac:picMkLst>
            <pc:docMk/>
            <pc:sldMk cId="1825204444" sldId="332"/>
            <ac:picMk id="10" creationId="{50839A5E-BA52-CD03-4967-BF1B6025EDD4}"/>
          </ac:picMkLst>
        </pc:picChg>
      </pc:sldChg>
      <pc:sldChg chg="addSp delSp modSp mod">
        <pc:chgData name="Sarah Balian" userId="b3b060d9-4d34-479b-ad68-688eaebf93c5" providerId="ADAL" clId="{9C87DBE2-CF3F-4A2A-925A-7BAFE2C1CD80}" dt="2022-12-17T21:46:20.717" v="2560" actId="207"/>
        <pc:sldMkLst>
          <pc:docMk/>
          <pc:sldMk cId="3558224958" sldId="333"/>
        </pc:sldMkLst>
        <pc:spChg chg="del">
          <ac:chgData name="Sarah Balian" userId="b3b060d9-4d34-479b-ad68-688eaebf93c5" providerId="ADAL" clId="{9C87DBE2-CF3F-4A2A-925A-7BAFE2C1CD80}" dt="2022-12-17T21:33:01.355" v="2431" actId="478"/>
          <ac:spMkLst>
            <pc:docMk/>
            <pc:sldMk cId="3558224958" sldId="333"/>
            <ac:spMk id="3" creationId="{E4FD1E92-5DBC-B105-F246-2355E4FF9A74}"/>
          </ac:spMkLst>
        </pc:spChg>
        <pc:spChg chg="add del mod">
          <ac:chgData name="Sarah Balian" userId="b3b060d9-4d34-479b-ad68-688eaebf93c5" providerId="ADAL" clId="{9C87DBE2-CF3F-4A2A-925A-7BAFE2C1CD80}" dt="2022-12-17T21:33:02.536" v="2432" actId="478"/>
          <ac:spMkLst>
            <pc:docMk/>
            <pc:sldMk cId="3558224958" sldId="333"/>
            <ac:spMk id="4" creationId="{66D314E5-2009-2E40-B91B-F57C863B4116}"/>
          </ac:spMkLst>
        </pc:spChg>
        <pc:spChg chg="add mod">
          <ac:chgData name="Sarah Balian" userId="b3b060d9-4d34-479b-ad68-688eaebf93c5" providerId="ADAL" clId="{9C87DBE2-CF3F-4A2A-925A-7BAFE2C1CD80}" dt="2022-12-17T21:33:07.954" v="2433"/>
          <ac:spMkLst>
            <pc:docMk/>
            <pc:sldMk cId="3558224958" sldId="333"/>
            <ac:spMk id="5" creationId="{C5DF0382-C2EE-8050-EC32-C95DE214D571}"/>
          </ac:spMkLst>
        </pc:spChg>
        <pc:spChg chg="add mod">
          <ac:chgData name="Sarah Balian" userId="b3b060d9-4d34-479b-ad68-688eaebf93c5" providerId="ADAL" clId="{9C87DBE2-CF3F-4A2A-925A-7BAFE2C1CD80}" dt="2022-12-17T21:33:52.616" v="2450" actId="20577"/>
          <ac:spMkLst>
            <pc:docMk/>
            <pc:sldMk cId="3558224958" sldId="333"/>
            <ac:spMk id="6" creationId="{356E46E2-C2D0-14CF-A944-2AEE69ECEE82}"/>
          </ac:spMkLst>
        </pc:spChg>
        <pc:spChg chg="mod">
          <ac:chgData name="Sarah Balian" userId="b3b060d9-4d34-479b-ad68-688eaebf93c5" providerId="ADAL" clId="{9C87DBE2-CF3F-4A2A-925A-7BAFE2C1CD80}" dt="2022-12-17T21:45:12.335" v="2547" actId="207"/>
          <ac:spMkLst>
            <pc:docMk/>
            <pc:sldMk cId="3558224958" sldId="333"/>
            <ac:spMk id="16" creationId="{B48AF8D6-3B53-9F74-94D2-3B25DE3DD83B}"/>
          </ac:spMkLst>
        </pc:spChg>
        <pc:spChg chg="mod">
          <ac:chgData name="Sarah Balian" userId="b3b060d9-4d34-479b-ad68-688eaebf93c5" providerId="ADAL" clId="{9C87DBE2-CF3F-4A2A-925A-7BAFE2C1CD80}" dt="2022-12-17T21:45:50.415" v="2554" actId="207"/>
          <ac:spMkLst>
            <pc:docMk/>
            <pc:sldMk cId="3558224958" sldId="333"/>
            <ac:spMk id="17" creationId="{A26086BA-EB13-AEAF-5740-8696C7A3D23D}"/>
          </ac:spMkLst>
        </pc:spChg>
        <pc:spChg chg="mod">
          <ac:chgData name="Sarah Balian" userId="b3b060d9-4d34-479b-ad68-688eaebf93c5" providerId="ADAL" clId="{9C87DBE2-CF3F-4A2A-925A-7BAFE2C1CD80}" dt="2022-12-17T21:46:03.767" v="2557" actId="207"/>
          <ac:spMkLst>
            <pc:docMk/>
            <pc:sldMk cId="3558224958" sldId="333"/>
            <ac:spMk id="18" creationId="{6EB730F7-D11E-13E3-D394-591543F6F3F4}"/>
          </ac:spMkLst>
        </pc:spChg>
        <pc:spChg chg="mod">
          <ac:chgData name="Sarah Balian" userId="b3b060d9-4d34-479b-ad68-688eaebf93c5" providerId="ADAL" clId="{9C87DBE2-CF3F-4A2A-925A-7BAFE2C1CD80}" dt="2022-12-17T21:44:20.683" v="2539" actId="207"/>
          <ac:spMkLst>
            <pc:docMk/>
            <pc:sldMk cId="3558224958" sldId="333"/>
            <ac:spMk id="19" creationId="{82B27EF9-3FBD-309B-79E6-6DD1B396B7F2}"/>
          </ac:spMkLst>
        </pc:spChg>
        <pc:spChg chg="mod">
          <ac:chgData name="Sarah Balian" userId="b3b060d9-4d34-479b-ad68-688eaebf93c5" providerId="ADAL" clId="{9C87DBE2-CF3F-4A2A-925A-7BAFE2C1CD80}" dt="2022-12-17T21:44:47.081" v="2542" actId="207"/>
          <ac:spMkLst>
            <pc:docMk/>
            <pc:sldMk cId="3558224958" sldId="333"/>
            <ac:spMk id="20" creationId="{DFF4D7D1-5531-9052-3A86-E631897C3FF1}"/>
          </ac:spMkLst>
        </pc:spChg>
        <pc:spChg chg="mod">
          <ac:chgData name="Sarah Balian" userId="b3b060d9-4d34-479b-ad68-688eaebf93c5" providerId="ADAL" clId="{9C87DBE2-CF3F-4A2A-925A-7BAFE2C1CD80}" dt="2022-12-17T21:44:42.613" v="2541" actId="207"/>
          <ac:spMkLst>
            <pc:docMk/>
            <pc:sldMk cId="3558224958" sldId="333"/>
            <ac:spMk id="23" creationId="{FB08A05E-566E-4B8C-CEE8-9AB1A3EC8EFD}"/>
          </ac:spMkLst>
        </pc:spChg>
        <pc:spChg chg="mod">
          <ac:chgData name="Sarah Balian" userId="b3b060d9-4d34-479b-ad68-688eaebf93c5" providerId="ADAL" clId="{9C87DBE2-CF3F-4A2A-925A-7BAFE2C1CD80}" dt="2022-12-17T21:45:02.666" v="2545" actId="207"/>
          <ac:spMkLst>
            <pc:docMk/>
            <pc:sldMk cId="3558224958" sldId="333"/>
            <ac:spMk id="24" creationId="{C50532D2-86D1-EE8B-6A3E-06DE59632923}"/>
          </ac:spMkLst>
        </pc:spChg>
        <pc:spChg chg="mod">
          <ac:chgData name="Sarah Balian" userId="b3b060d9-4d34-479b-ad68-688eaebf93c5" providerId="ADAL" clId="{9C87DBE2-CF3F-4A2A-925A-7BAFE2C1CD80}" dt="2022-12-17T21:44:53.920" v="2543" actId="207"/>
          <ac:spMkLst>
            <pc:docMk/>
            <pc:sldMk cId="3558224958" sldId="333"/>
            <ac:spMk id="26" creationId="{0CE7C57C-079C-43BE-38DE-8556061A61F0}"/>
          </ac:spMkLst>
        </pc:spChg>
        <pc:spChg chg="mod">
          <ac:chgData name="Sarah Balian" userId="b3b060d9-4d34-479b-ad68-688eaebf93c5" providerId="ADAL" clId="{9C87DBE2-CF3F-4A2A-925A-7BAFE2C1CD80}" dt="2022-12-17T21:45:57.713" v="2555" actId="207"/>
          <ac:spMkLst>
            <pc:docMk/>
            <pc:sldMk cId="3558224958" sldId="333"/>
            <ac:spMk id="27" creationId="{3B2484F9-7DA9-3B58-5691-5C05CBB4911C}"/>
          </ac:spMkLst>
        </pc:spChg>
        <pc:spChg chg="mod">
          <ac:chgData name="Sarah Balian" userId="b3b060d9-4d34-479b-ad68-688eaebf93c5" providerId="ADAL" clId="{9C87DBE2-CF3F-4A2A-925A-7BAFE2C1CD80}" dt="2022-12-17T21:45:16.446" v="2548" actId="207"/>
          <ac:spMkLst>
            <pc:docMk/>
            <pc:sldMk cId="3558224958" sldId="333"/>
            <ac:spMk id="28" creationId="{086B88E6-B36D-DA23-F13A-221477F30255}"/>
          </ac:spMkLst>
        </pc:spChg>
        <pc:spChg chg="mod">
          <ac:chgData name="Sarah Balian" userId="b3b060d9-4d34-479b-ad68-688eaebf93c5" providerId="ADAL" clId="{9C87DBE2-CF3F-4A2A-925A-7BAFE2C1CD80}" dt="2022-12-17T21:44:58.245" v="2544" actId="207"/>
          <ac:spMkLst>
            <pc:docMk/>
            <pc:sldMk cId="3558224958" sldId="333"/>
            <ac:spMk id="29" creationId="{1BF5DB5A-462C-81A6-1C76-D1666FA63B95}"/>
          </ac:spMkLst>
        </pc:spChg>
        <pc:spChg chg="mod">
          <ac:chgData name="Sarah Balian" userId="b3b060d9-4d34-479b-ad68-688eaebf93c5" providerId="ADAL" clId="{9C87DBE2-CF3F-4A2A-925A-7BAFE2C1CD80}" dt="2022-12-17T21:46:11.635" v="2559" actId="207"/>
          <ac:spMkLst>
            <pc:docMk/>
            <pc:sldMk cId="3558224958" sldId="333"/>
            <ac:spMk id="30" creationId="{70AA0F01-213A-E2F6-7512-A7938C78CB69}"/>
          </ac:spMkLst>
        </pc:spChg>
        <pc:spChg chg="mod">
          <ac:chgData name="Sarah Balian" userId="b3b060d9-4d34-479b-ad68-688eaebf93c5" providerId="ADAL" clId="{9C87DBE2-CF3F-4A2A-925A-7BAFE2C1CD80}" dt="2022-12-17T21:46:20.717" v="2560" actId="207"/>
          <ac:spMkLst>
            <pc:docMk/>
            <pc:sldMk cId="3558224958" sldId="333"/>
            <ac:spMk id="32" creationId="{E978B757-63B9-7169-1890-A30CE86C7447}"/>
          </ac:spMkLst>
        </pc:spChg>
        <pc:spChg chg="mod">
          <ac:chgData name="Sarah Balian" userId="b3b060d9-4d34-479b-ad68-688eaebf93c5" providerId="ADAL" clId="{9C87DBE2-CF3F-4A2A-925A-7BAFE2C1CD80}" dt="2022-12-17T21:45:45.364" v="2553" actId="207"/>
          <ac:spMkLst>
            <pc:docMk/>
            <pc:sldMk cId="3558224958" sldId="333"/>
            <ac:spMk id="36" creationId="{3A6045E7-8748-CF8A-A9B5-1479A6021893}"/>
          </ac:spMkLst>
        </pc:spChg>
        <pc:spChg chg="mod">
          <ac:chgData name="Sarah Balian" userId="b3b060d9-4d34-479b-ad68-688eaebf93c5" providerId="ADAL" clId="{9C87DBE2-CF3F-4A2A-925A-7BAFE2C1CD80}" dt="2022-12-17T21:45:32.273" v="2551" actId="207"/>
          <ac:spMkLst>
            <pc:docMk/>
            <pc:sldMk cId="3558224958" sldId="333"/>
            <ac:spMk id="38" creationId="{AD04D305-2F1B-09A1-7316-2CA8AE0B75EB}"/>
          </ac:spMkLst>
        </pc:spChg>
        <pc:spChg chg="mod">
          <ac:chgData name="Sarah Balian" userId="b3b060d9-4d34-479b-ad68-688eaebf93c5" providerId="ADAL" clId="{9C87DBE2-CF3F-4A2A-925A-7BAFE2C1CD80}" dt="2022-12-17T21:45:25.096" v="2550" actId="207"/>
          <ac:spMkLst>
            <pc:docMk/>
            <pc:sldMk cId="3558224958" sldId="333"/>
            <ac:spMk id="39" creationId="{E8EB246B-21B0-3706-9009-9F756AA23DB1}"/>
          </ac:spMkLst>
        </pc:spChg>
        <pc:spChg chg="mod">
          <ac:chgData name="Sarah Balian" userId="b3b060d9-4d34-479b-ad68-688eaebf93c5" providerId="ADAL" clId="{9C87DBE2-CF3F-4A2A-925A-7BAFE2C1CD80}" dt="2022-12-17T21:45:19.232" v="2549" actId="207"/>
          <ac:spMkLst>
            <pc:docMk/>
            <pc:sldMk cId="3558224958" sldId="333"/>
            <ac:spMk id="40" creationId="{6A2D8D17-55A6-5F49-0564-5524CA389360}"/>
          </ac:spMkLst>
        </pc:spChg>
        <pc:spChg chg="mod">
          <ac:chgData name="Sarah Balian" userId="b3b060d9-4d34-479b-ad68-688eaebf93c5" providerId="ADAL" clId="{9C87DBE2-CF3F-4A2A-925A-7BAFE2C1CD80}" dt="2022-12-17T21:39:41.283" v="2521" actId="20577"/>
          <ac:spMkLst>
            <pc:docMk/>
            <pc:sldMk cId="3558224958" sldId="333"/>
            <ac:spMk id="41" creationId="{D668D04A-DECC-8646-63D2-86090C0B6EC2}"/>
          </ac:spMkLst>
        </pc:spChg>
        <pc:spChg chg="mod">
          <ac:chgData name="Sarah Balian" userId="b3b060d9-4d34-479b-ad68-688eaebf93c5" providerId="ADAL" clId="{9C87DBE2-CF3F-4A2A-925A-7BAFE2C1CD80}" dt="2022-12-17T21:40:06.856" v="2526" actId="20577"/>
          <ac:spMkLst>
            <pc:docMk/>
            <pc:sldMk cId="3558224958" sldId="333"/>
            <ac:spMk id="42" creationId="{CF8A5421-9323-A745-9033-6B0858E056E5}"/>
          </ac:spMkLst>
        </pc:spChg>
        <pc:spChg chg="mod">
          <ac:chgData name="Sarah Balian" userId="b3b060d9-4d34-479b-ad68-688eaebf93c5" providerId="ADAL" clId="{9C87DBE2-CF3F-4A2A-925A-7BAFE2C1CD80}" dt="2022-12-17T21:39:20.578" v="2516" actId="20577"/>
          <ac:spMkLst>
            <pc:docMk/>
            <pc:sldMk cId="3558224958" sldId="333"/>
            <ac:spMk id="43" creationId="{B7FC13D1-752F-56B6-5609-2A21E3445535}"/>
          </ac:spMkLst>
        </pc:spChg>
        <pc:spChg chg="mod">
          <ac:chgData name="Sarah Balian" userId="b3b060d9-4d34-479b-ad68-688eaebf93c5" providerId="ADAL" clId="{9C87DBE2-CF3F-4A2A-925A-7BAFE2C1CD80}" dt="2022-12-17T21:40:35.146" v="2531" actId="20577"/>
          <ac:spMkLst>
            <pc:docMk/>
            <pc:sldMk cId="3558224958" sldId="333"/>
            <ac:spMk id="44" creationId="{4BC63EFC-51D8-5205-E29F-01514C838175}"/>
          </ac:spMkLst>
        </pc:spChg>
        <pc:spChg chg="mod">
          <ac:chgData name="Sarah Balian" userId="b3b060d9-4d34-479b-ad68-688eaebf93c5" providerId="ADAL" clId="{9C87DBE2-CF3F-4A2A-925A-7BAFE2C1CD80}" dt="2022-12-17T21:39:45.496" v="2522" actId="20577"/>
          <ac:spMkLst>
            <pc:docMk/>
            <pc:sldMk cId="3558224958" sldId="333"/>
            <ac:spMk id="46" creationId="{42DF423A-99C8-4EB4-85E6-B227F5AC86CF}"/>
          </ac:spMkLst>
        </pc:spChg>
        <pc:spChg chg="mod">
          <ac:chgData name="Sarah Balian" userId="b3b060d9-4d34-479b-ad68-688eaebf93c5" providerId="ADAL" clId="{9C87DBE2-CF3F-4A2A-925A-7BAFE2C1CD80}" dt="2022-12-17T21:38:25.991" v="2502" actId="20577"/>
          <ac:spMkLst>
            <pc:docMk/>
            <pc:sldMk cId="3558224958" sldId="333"/>
            <ac:spMk id="47" creationId="{1A54FE55-9EA8-7040-3CAE-58A0BC0B5A7A}"/>
          </ac:spMkLst>
        </pc:spChg>
        <pc:spChg chg="mod">
          <ac:chgData name="Sarah Balian" userId="b3b060d9-4d34-479b-ad68-688eaebf93c5" providerId="ADAL" clId="{9C87DBE2-CF3F-4A2A-925A-7BAFE2C1CD80}" dt="2022-12-17T21:38:58.353" v="2511" actId="20577"/>
          <ac:spMkLst>
            <pc:docMk/>
            <pc:sldMk cId="3558224958" sldId="333"/>
            <ac:spMk id="48" creationId="{C745E97A-7FD6-1663-C9EC-826AD8D437D1}"/>
          </ac:spMkLst>
        </pc:spChg>
        <pc:spChg chg="mod">
          <ac:chgData name="Sarah Balian" userId="b3b060d9-4d34-479b-ad68-688eaebf93c5" providerId="ADAL" clId="{9C87DBE2-CF3F-4A2A-925A-7BAFE2C1CD80}" dt="2022-12-17T21:39:05.870" v="2513" actId="20577"/>
          <ac:spMkLst>
            <pc:docMk/>
            <pc:sldMk cId="3558224958" sldId="333"/>
            <ac:spMk id="49" creationId="{5A089B96-6EB7-40E6-B695-CA14F03E510E}"/>
          </ac:spMkLst>
        </pc:spChg>
        <pc:spChg chg="mod">
          <ac:chgData name="Sarah Balian" userId="b3b060d9-4d34-479b-ad68-688eaebf93c5" providerId="ADAL" clId="{9C87DBE2-CF3F-4A2A-925A-7BAFE2C1CD80}" dt="2022-12-17T21:40:53.533" v="2537" actId="20577"/>
          <ac:spMkLst>
            <pc:docMk/>
            <pc:sldMk cId="3558224958" sldId="333"/>
            <ac:spMk id="50" creationId="{B4A38A1D-ED77-E4A3-DF60-1B2D80DD4252}"/>
          </ac:spMkLst>
        </pc:spChg>
        <pc:spChg chg="mod">
          <ac:chgData name="Sarah Balian" userId="b3b060d9-4d34-479b-ad68-688eaebf93c5" providerId="ADAL" clId="{9C87DBE2-CF3F-4A2A-925A-7BAFE2C1CD80}" dt="2022-12-17T21:37:38.312" v="2496" actId="20577"/>
          <ac:spMkLst>
            <pc:docMk/>
            <pc:sldMk cId="3558224958" sldId="333"/>
            <ac:spMk id="51" creationId="{3D949BF7-3246-03FC-D71D-FF2B194A5867}"/>
          </ac:spMkLst>
        </pc:spChg>
        <pc:spChg chg="mod">
          <ac:chgData name="Sarah Balian" userId="b3b060d9-4d34-479b-ad68-688eaebf93c5" providerId="ADAL" clId="{9C87DBE2-CF3F-4A2A-925A-7BAFE2C1CD80}" dt="2022-12-17T21:46:07.114" v="2558" actId="1076"/>
          <ac:spMkLst>
            <pc:docMk/>
            <pc:sldMk cId="3558224958" sldId="333"/>
            <ac:spMk id="52" creationId="{D73A6417-5A8E-992C-44F0-86E234C17E10}"/>
          </ac:spMkLst>
        </pc:spChg>
        <pc:spChg chg="mod">
          <ac:chgData name="Sarah Balian" userId="b3b060d9-4d34-479b-ad68-688eaebf93c5" providerId="ADAL" clId="{9C87DBE2-CF3F-4A2A-925A-7BAFE2C1CD80}" dt="2022-12-17T21:39:35.255" v="2520" actId="20577"/>
          <ac:spMkLst>
            <pc:docMk/>
            <pc:sldMk cId="3558224958" sldId="333"/>
            <ac:spMk id="53" creationId="{34E58A3B-6C41-24E5-AFB9-0CC8E52DFFBF}"/>
          </ac:spMkLst>
        </pc:spChg>
        <pc:spChg chg="mod">
          <ac:chgData name="Sarah Balian" userId="b3b060d9-4d34-479b-ad68-688eaebf93c5" providerId="ADAL" clId="{9C87DBE2-CF3F-4A2A-925A-7BAFE2C1CD80}" dt="2022-12-17T21:37:32.080" v="2494" actId="20577"/>
          <ac:spMkLst>
            <pc:docMk/>
            <pc:sldMk cId="3558224958" sldId="333"/>
            <ac:spMk id="54" creationId="{3C62B939-790C-DB0F-0CF6-1E2C6F585ED4}"/>
          </ac:spMkLst>
        </pc:spChg>
        <pc:spChg chg="mod">
          <ac:chgData name="Sarah Balian" userId="b3b060d9-4d34-479b-ad68-688eaebf93c5" providerId="ADAL" clId="{9C87DBE2-CF3F-4A2A-925A-7BAFE2C1CD80}" dt="2022-12-17T21:40:49.798" v="2535" actId="20577"/>
          <ac:spMkLst>
            <pc:docMk/>
            <pc:sldMk cId="3558224958" sldId="333"/>
            <ac:spMk id="55" creationId="{16C6B6BA-7222-2A46-CA43-30A3DC2F40E5}"/>
          </ac:spMkLst>
        </pc:spChg>
        <pc:spChg chg="del">
          <ac:chgData name="Sarah Balian" userId="b3b060d9-4d34-479b-ad68-688eaebf93c5" providerId="ADAL" clId="{9C87DBE2-CF3F-4A2A-925A-7BAFE2C1CD80}" dt="2022-12-17T21:33:01.355" v="2431" actId="478"/>
          <ac:spMkLst>
            <pc:docMk/>
            <pc:sldMk cId="3558224958" sldId="333"/>
            <ac:spMk id="58" creationId="{DB0E9556-57C4-FB9F-F4ED-4A86F430775C}"/>
          </ac:spMkLst>
        </pc:spChg>
        <pc:spChg chg="mod">
          <ac:chgData name="Sarah Balian" userId="b3b060d9-4d34-479b-ad68-688eaebf93c5" providerId="ADAL" clId="{9C87DBE2-CF3F-4A2A-925A-7BAFE2C1CD80}" dt="2022-12-17T21:38:49.992" v="2509" actId="27636"/>
          <ac:spMkLst>
            <pc:docMk/>
            <pc:sldMk cId="3558224958" sldId="333"/>
            <ac:spMk id="59" creationId="{4D135624-874F-7303-6186-F1323F30C5AA}"/>
          </ac:spMkLst>
        </pc:spChg>
        <pc:spChg chg="mod">
          <ac:chgData name="Sarah Balian" userId="b3b060d9-4d34-479b-ad68-688eaebf93c5" providerId="ADAL" clId="{9C87DBE2-CF3F-4A2A-925A-7BAFE2C1CD80}" dt="2022-12-17T21:44:25.844" v="2540" actId="1076"/>
          <ac:spMkLst>
            <pc:docMk/>
            <pc:sldMk cId="3558224958" sldId="333"/>
            <ac:spMk id="60" creationId="{283A431F-66DE-56D0-6F8C-E197CA434994}"/>
          </ac:spMkLst>
        </pc:spChg>
        <pc:spChg chg="mod">
          <ac:chgData name="Sarah Balian" userId="b3b060d9-4d34-479b-ad68-688eaebf93c5" providerId="ADAL" clId="{9C87DBE2-CF3F-4A2A-925A-7BAFE2C1CD80}" dt="2022-12-17T21:39:56.256" v="2524" actId="20577"/>
          <ac:spMkLst>
            <pc:docMk/>
            <pc:sldMk cId="3558224958" sldId="333"/>
            <ac:spMk id="61" creationId="{13D1EBF7-3808-CC4B-C914-B34A82C02B00}"/>
          </ac:spMkLst>
        </pc:spChg>
        <pc:spChg chg="mod">
          <ac:chgData name="Sarah Balian" userId="b3b060d9-4d34-479b-ad68-688eaebf93c5" providerId="ADAL" clId="{9C87DBE2-CF3F-4A2A-925A-7BAFE2C1CD80}" dt="2022-12-17T21:45:37.043" v="2552" actId="1076"/>
          <ac:spMkLst>
            <pc:docMk/>
            <pc:sldMk cId="3558224958" sldId="333"/>
            <ac:spMk id="1033" creationId="{3CD9B410-05B2-6138-6911-D2332C745AC9}"/>
          </ac:spMkLst>
        </pc:spChg>
        <pc:spChg chg="mod">
          <ac:chgData name="Sarah Balian" userId="b3b060d9-4d34-479b-ad68-688eaebf93c5" providerId="ADAL" clId="{9C87DBE2-CF3F-4A2A-925A-7BAFE2C1CD80}" dt="2022-12-17T21:40:40.406" v="2533" actId="20577"/>
          <ac:spMkLst>
            <pc:docMk/>
            <pc:sldMk cId="3558224958" sldId="333"/>
            <ac:spMk id="1034" creationId="{7DB997D1-C003-D6C6-1F18-F0F31FEDDA4D}"/>
          </ac:spMkLst>
        </pc:spChg>
        <pc:spChg chg="mod">
          <ac:chgData name="Sarah Balian" userId="b3b060d9-4d34-479b-ad68-688eaebf93c5" providerId="ADAL" clId="{9C87DBE2-CF3F-4A2A-925A-7BAFE2C1CD80}" dt="2022-12-17T21:40:22.296" v="2530" actId="20577"/>
          <ac:spMkLst>
            <pc:docMk/>
            <pc:sldMk cId="3558224958" sldId="333"/>
            <ac:spMk id="1035" creationId="{505D2889-80F3-69CB-1B35-181142E76EFB}"/>
          </ac:spMkLst>
        </pc:spChg>
        <pc:spChg chg="mod">
          <ac:chgData name="Sarah Balian" userId="b3b060d9-4d34-479b-ad68-688eaebf93c5" providerId="ADAL" clId="{9C87DBE2-CF3F-4A2A-925A-7BAFE2C1CD80}" dt="2022-12-17T21:38:41.583" v="2505" actId="20577"/>
          <ac:spMkLst>
            <pc:docMk/>
            <pc:sldMk cId="3558224958" sldId="333"/>
            <ac:spMk id="1036" creationId="{857DBFB8-A839-2B3D-F992-3D5B522A6EDA}"/>
          </ac:spMkLst>
        </pc:spChg>
        <pc:spChg chg="mod">
          <ac:chgData name="Sarah Balian" userId="b3b060d9-4d34-479b-ad68-688eaebf93c5" providerId="ADAL" clId="{9C87DBE2-CF3F-4A2A-925A-7BAFE2C1CD80}" dt="2022-12-17T21:39:29.863" v="2518" actId="20577"/>
          <ac:spMkLst>
            <pc:docMk/>
            <pc:sldMk cId="3558224958" sldId="333"/>
            <ac:spMk id="1037" creationId="{A619D19B-59AC-7D09-4061-FA84E7FB471A}"/>
          </ac:spMkLst>
        </pc:spChg>
        <pc:spChg chg="mod">
          <ac:chgData name="Sarah Balian" userId="b3b060d9-4d34-479b-ad68-688eaebf93c5" providerId="ADAL" clId="{9C87DBE2-CF3F-4A2A-925A-7BAFE2C1CD80}" dt="2022-12-17T21:40:16.598" v="2528" actId="20577"/>
          <ac:spMkLst>
            <pc:docMk/>
            <pc:sldMk cId="3558224958" sldId="333"/>
            <ac:spMk id="1038" creationId="{5909F8BF-9101-628B-51F4-11674CFA84EF}"/>
          </ac:spMkLst>
        </pc:spChg>
        <pc:spChg chg="mod">
          <ac:chgData name="Sarah Balian" userId="b3b060d9-4d34-479b-ad68-688eaebf93c5" providerId="ADAL" clId="{9C87DBE2-CF3F-4A2A-925A-7BAFE2C1CD80}" dt="2022-12-17T21:39:10.904" v="2515" actId="20577"/>
          <ac:spMkLst>
            <pc:docMk/>
            <pc:sldMk cId="3558224958" sldId="333"/>
            <ac:spMk id="1041" creationId="{EDDDA1C2-40F2-C465-D3BB-2E406CC881AB}"/>
          </ac:spMkLst>
        </pc:spChg>
        <pc:spChg chg="mod">
          <ac:chgData name="Sarah Balian" userId="b3b060d9-4d34-479b-ad68-688eaebf93c5" providerId="ADAL" clId="{9C87DBE2-CF3F-4A2A-925A-7BAFE2C1CD80}" dt="2022-12-17T21:36:44.663" v="2493" actId="20577"/>
          <ac:spMkLst>
            <pc:docMk/>
            <pc:sldMk cId="3558224958" sldId="333"/>
            <ac:spMk id="1046" creationId="{8A57591F-F75D-FBB3-BD7E-757A1AFC2F44}"/>
          </ac:spMkLst>
        </pc:spChg>
      </pc:sldChg>
    </pc:docChg>
  </pc:docChgLst>
  <pc:docChgLst>
    <pc:chgData name="Twesigye, Gloria" userId="6464a502-8a44-4d67-8fab-8f3aa9495827" providerId="ADAL" clId="{D88C7C54-2A86-4856-A300-C452D32C93C0}"/>
    <pc:docChg chg="undo custSel addSld delSld modSld">
      <pc:chgData name="Twesigye, Gloria" userId="6464a502-8a44-4d67-8fab-8f3aa9495827" providerId="ADAL" clId="{D88C7C54-2A86-4856-A300-C452D32C93C0}" dt="2023-01-25T19:15:08.653" v="88" actId="1076"/>
      <pc:docMkLst>
        <pc:docMk/>
      </pc:docMkLst>
      <pc:sldChg chg="modSp">
        <pc:chgData name="Twesigye, Gloria" userId="6464a502-8a44-4d67-8fab-8f3aa9495827" providerId="ADAL" clId="{D88C7C54-2A86-4856-A300-C452D32C93C0}" dt="2023-01-25T18:49:32.710" v="0" actId="339"/>
        <pc:sldMkLst>
          <pc:docMk/>
          <pc:sldMk cId="2163988523" sldId="260"/>
        </pc:sldMkLst>
        <pc:spChg chg="mod">
          <ac:chgData name="Twesigye, Gloria" userId="6464a502-8a44-4d67-8fab-8f3aa9495827" providerId="ADAL" clId="{D88C7C54-2A86-4856-A300-C452D32C93C0}" dt="2023-01-25T18:49:32.710" v="0" actId="339"/>
          <ac:spMkLst>
            <pc:docMk/>
            <pc:sldMk cId="2163988523" sldId="260"/>
            <ac:spMk id="6" creationId="{5D0F14F3-1A09-3E96-BCB2-D8B940E469DA}"/>
          </ac:spMkLst>
        </pc:spChg>
      </pc:sldChg>
      <pc:sldChg chg="modSp mod">
        <pc:chgData name="Twesigye, Gloria" userId="6464a502-8a44-4d67-8fab-8f3aa9495827" providerId="ADAL" clId="{D88C7C54-2A86-4856-A300-C452D32C93C0}" dt="2023-01-25T18:53:52.501" v="15" actId="207"/>
        <pc:sldMkLst>
          <pc:docMk/>
          <pc:sldMk cId="1428788921" sldId="262"/>
        </pc:sldMkLst>
        <pc:spChg chg="mod">
          <ac:chgData name="Twesigye, Gloria" userId="6464a502-8a44-4d67-8fab-8f3aa9495827" providerId="ADAL" clId="{D88C7C54-2A86-4856-A300-C452D32C93C0}" dt="2023-01-25T18:53:52.501" v="15" actId="207"/>
          <ac:spMkLst>
            <pc:docMk/>
            <pc:sldMk cId="1428788921" sldId="262"/>
            <ac:spMk id="6" creationId="{C0AC7469-F2E6-B180-F104-7B8F4B3CE3CD}"/>
          </ac:spMkLst>
        </pc:spChg>
      </pc:sldChg>
      <pc:sldChg chg="modSp mod">
        <pc:chgData name="Twesigye, Gloria" userId="6464a502-8a44-4d67-8fab-8f3aa9495827" providerId="ADAL" clId="{D88C7C54-2A86-4856-A300-C452D32C93C0}" dt="2023-01-25T19:05:08.276" v="83" actId="14100"/>
        <pc:sldMkLst>
          <pc:docMk/>
          <pc:sldMk cId="2479953464" sldId="264"/>
        </pc:sldMkLst>
        <pc:spChg chg="mod">
          <ac:chgData name="Twesigye, Gloria" userId="6464a502-8a44-4d67-8fab-8f3aa9495827" providerId="ADAL" clId="{D88C7C54-2A86-4856-A300-C452D32C93C0}" dt="2023-01-25T19:05:08.276" v="83" actId="14100"/>
          <ac:spMkLst>
            <pc:docMk/>
            <pc:sldMk cId="2479953464" sldId="264"/>
            <ac:spMk id="3" creationId="{F2B86E52-D090-D345-73DB-653C63F8ABBF}"/>
          </ac:spMkLst>
        </pc:spChg>
      </pc:sldChg>
      <pc:sldChg chg="modSp mod">
        <pc:chgData name="Twesigye, Gloria" userId="6464a502-8a44-4d67-8fab-8f3aa9495827" providerId="ADAL" clId="{D88C7C54-2A86-4856-A300-C452D32C93C0}" dt="2023-01-25T19:05:19.174" v="86" actId="14100"/>
        <pc:sldMkLst>
          <pc:docMk/>
          <pc:sldMk cId="3502258445" sldId="283"/>
        </pc:sldMkLst>
        <pc:spChg chg="mod">
          <ac:chgData name="Twesigye, Gloria" userId="6464a502-8a44-4d67-8fab-8f3aa9495827" providerId="ADAL" clId="{D88C7C54-2A86-4856-A300-C452D32C93C0}" dt="2023-01-25T19:05:19.174" v="86" actId="14100"/>
          <ac:spMkLst>
            <pc:docMk/>
            <pc:sldMk cId="3502258445" sldId="283"/>
            <ac:spMk id="3" creationId="{0EAE487D-14E8-44AC-D455-321DD293F024}"/>
          </ac:spMkLst>
        </pc:spChg>
      </pc:sldChg>
      <pc:sldChg chg="modSp mod">
        <pc:chgData name="Twesigye, Gloria" userId="6464a502-8a44-4d67-8fab-8f3aa9495827" providerId="ADAL" clId="{D88C7C54-2A86-4856-A300-C452D32C93C0}" dt="2023-01-25T18:52:27.875" v="3" actId="207"/>
        <pc:sldMkLst>
          <pc:docMk/>
          <pc:sldMk cId="61370533" sldId="290"/>
        </pc:sldMkLst>
        <pc:spChg chg="mod">
          <ac:chgData name="Twesigye, Gloria" userId="6464a502-8a44-4d67-8fab-8f3aa9495827" providerId="ADAL" clId="{D88C7C54-2A86-4856-A300-C452D32C93C0}" dt="2023-01-25T18:52:27.875" v="3" actId="207"/>
          <ac:spMkLst>
            <pc:docMk/>
            <pc:sldMk cId="61370533" sldId="290"/>
            <ac:spMk id="6" creationId="{3F5245B0-379C-596F-2E16-6C83A071FCFA}"/>
          </ac:spMkLst>
        </pc:spChg>
      </pc:sldChg>
      <pc:sldChg chg="addSp modSp mod">
        <pc:chgData name="Twesigye, Gloria" userId="6464a502-8a44-4d67-8fab-8f3aa9495827" providerId="ADAL" clId="{D88C7C54-2A86-4856-A300-C452D32C93C0}" dt="2023-01-25T18:53:19.275" v="8" actId="1076"/>
        <pc:sldMkLst>
          <pc:docMk/>
          <pc:sldMk cId="317324267" sldId="299"/>
        </pc:sldMkLst>
        <pc:spChg chg="mod">
          <ac:chgData name="Twesigye, Gloria" userId="6464a502-8a44-4d67-8fab-8f3aa9495827" providerId="ADAL" clId="{D88C7C54-2A86-4856-A300-C452D32C93C0}" dt="2023-01-25T18:53:14.006" v="7" actId="164"/>
          <ac:spMkLst>
            <pc:docMk/>
            <pc:sldMk cId="317324267" sldId="299"/>
            <ac:spMk id="4" creationId="{730A1950-054C-230F-726F-CE6C981556EE}"/>
          </ac:spMkLst>
        </pc:spChg>
        <pc:grpChg chg="add mod">
          <ac:chgData name="Twesigye, Gloria" userId="6464a502-8a44-4d67-8fab-8f3aa9495827" providerId="ADAL" clId="{D88C7C54-2A86-4856-A300-C452D32C93C0}" dt="2023-01-25T18:53:19.275" v="8" actId="1076"/>
          <ac:grpSpMkLst>
            <pc:docMk/>
            <pc:sldMk cId="317324267" sldId="299"/>
            <ac:grpSpMk id="5" creationId="{C423462E-2439-2933-4698-FAA96914D901}"/>
          </ac:grpSpMkLst>
        </pc:grpChg>
        <pc:picChg chg="mod">
          <ac:chgData name="Twesigye, Gloria" userId="6464a502-8a44-4d67-8fab-8f3aa9495827" providerId="ADAL" clId="{D88C7C54-2A86-4856-A300-C452D32C93C0}" dt="2023-01-25T18:53:14.006" v="7" actId="164"/>
          <ac:picMkLst>
            <pc:docMk/>
            <pc:sldMk cId="317324267" sldId="299"/>
            <ac:picMk id="2" creationId="{40E1F420-FC49-00CA-77C2-725064956A84}"/>
          </ac:picMkLst>
        </pc:picChg>
      </pc:sldChg>
      <pc:sldChg chg="addSp modSp mod">
        <pc:chgData name="Twesigye, Gloria" userId="6464a502-8a44-4d67-8fab-8f3aa9495827" providerId="ADAL" clId="{D88C7C54-2A86-4856-A300-C452D32C93C0}" dt="2023-01-25T18:53:42.653" v="13" actId="1076"/>
        <pc:sldMkLst>
          <pc:docMk/>
          <pc:sldMk cId="3076330452" sldId="300"/>
        </pc:sldMkLst>
        <pc:spChg chg="mod">
          <ac:chgData name="Twesigye, Gloria" userId="6464a502-8a44-4d67-8fab-8f3aa9495827" providerId="ADAL" clId="{D88C7C54-2A86-4856-A300-C452D32C93C0}" dt="2023-01-25T18:53:39.753" v="12" actId="164"/>
          <ac:spMkLst>
            <pc:docMk/>
            <pc:sldMk cId="3076330452" sldId="300"/>
            <ac:spMk id="3" creationId="{4F5A2EDC-6A53-C745-248F-E9FE46E20704}"/>
          </ac:spMkLst>
        </pc:spChg>
        <pc:grpChg chg="add mod">
          <ac:chgData name="Twesigye, Gloria" userId="6464a502-8a44-4d67-8fab-8f3aa9495827" providerId="ADAL" clId="{D88C7C54-2A86-4856-A300-C452D32C93C0}" dt="2023-01-25T18:53:42.653" v="13" actId="1076"/>
          <ac:grpSpMkLst>
            <pc:docMk/>
            <pc:sldMk cId="3076330452" sldId="300"/>
            <ac:grpSpMk id="5" creationId="{E12440C7-29A8-0020-A742-4EAAEE602690}"/>
          </ac:grpSpMkLst>
        </pc:grpChg>
        <pc:picChg chg="mod">
          <ac:chgData name="Twesigye, Gloria" userId="6464a502-8a44-4d67-8fab-8f3aa9495827" providerId="ADAL" clId="{D88C7C54-2A86-4856-A300-C452D32C93C0}" dt="2023-01-25T18:53:39.753" v="12" actId="164"/>
          <ac:picMkLst>
            <pc:docMk/>
            <pc:sldMk cId="3076330452" sldId="300"/>
            <ac:picMk id="2" creationId="{860F4ADD-1288-E963-6BFD-4D6B6C25282F}"/>
          </ac:picMkLst>
        </pc:picChg>
      </pc:sldChg>
      <pc:sldChg chg="addSp modSp mod">
        <pc:chgData name="Twesigye, Gloria" userId="6464a502-8a44-4d67-8fab-8f3aa9495827" providerId="ADAL" clId="{D88C7C54-2A86-4856-A300-C452D32C93C0}" dt="2023-01-25T19:15:08.653" v="88" actId="1076"/>
        <pc:sldMkLst>
          <pc:docMk/>
          <pc:sldMk cId="3332005300" sldId="322"/>
        </pc:sldMkLst>
        <pc:graphicFrameChg chg="mod">
          <ac:chgData name="Twesigye, Gloria" userId="6464a502-8a44-4d67-8fab-8f3aa9495827" providerId="ADAL" clId="{D88C7C54-2A86-4856-A300-C452D32C93C0}" dt="2023-01-25T18:50:48.674" v="1"/>
          <ac:graphicFrameMkLst>
            <pc:docMk/>
            <pc:sldMk cId="3332005300" sldId="322"/>
            <ac:graphicFrameMk id="6" creationId="{A9A8CC69-E7C7-8BF8-2D2D-ABB1A61EC758}"/>
          </ac:graphicFrameMkLst>
        </pc:graphicFrameChg>
        <pc:picChg chg="add mod">
          <ac:chgData name="Twesigye, Gloria" userId="6464a502-8a44-4d67-8fab-8f3aa9495827" providerId="ADAL" clId="{D88C7C54-2A86-4856-A300-C452D32C93C0}" dt="2023-01-25T19:15:08.653" v="88" actId="1076"/>
          <ac:picMkLst>
            <pc:docMk/>
            <pc:sldMk cId="3332005300" sldId="322"/>
            <ac:picMk id="8" creationId="{9048B3A0-9FDC-33FD-7900-2518F4D78512}"/>
          </ac:picMkLst>
        </pc:picChg>
      </pc:sldChg>
      <pc:sldChg chg="modSp mod">
        <pc:chgData name="Twesigye, Gloria" userId="6464a502-8a44-4d67-8fab-8f3aa9495827" providerId="ADAL" clId="{D88C7C54-2A86-4856-A300-C452D32C93C0}" dt="2023-01-25T18:54:13.106" v="17" actId="113"/>
        <pc:sldMkLst>
          <pc:docMk/>
          <pc:sldMk cId="661188151" sldId="325"/>
        </pc:sldMkLst>
        <pc:spChg chg="mod">
          <ac:chgData name="Twesigye, Gloria" userId="6464a502-8a44-4d67-8fab-8f3aa9495827" providerId="ADAL" clId="{D88C7C54-2A86-4856-A300-C452D32C93C0}" dt="2023-01-25T18:54:13.106" v="17" actId="113"/>
          <ac:spMkLst>
            <pc:docMk/>
            <pc:sldMk cId="661188151" sldId="325"/>
            <ac:spMk id="6" creationId="{D0D26DD4-E010-C98C-42A7-DAC48A2E29C9}"/>
          </ac:spMkLst>
        </pc:spChg>
      </pc:sldChg>
      <pc:sldChg chg="modSp mod">
        <pc:chgData name="Twesigye, Gloria" userId="6464a502-8a44-4d67-8fab-8f3aa9495827" providerId="ADAL" clId="{D88C7C54-2A86-4856-A300-C452D32C93C0}" dt="2023-01-25T19:04:58.084" v="80" actId="14100"/>
        <pc:sldMkLst>
          <pc:docMk/>
          <pc:sldMk cId="1825204444" sldId="332"/>
        </pc:sldMkLst>
        <pc:spChg chg="mod">
          <ac:chgData name="Twesigye, Gloria" userId="6464a502-8a44-4d67-8fab-8f3aa9495827" providerId="ADAL" clId="{D88C7C54-2A86-4856-A300-C452D32C93C0}" dt="2023-01-25T19:04:58.084" v="80" actId="14100"/>
          <ac:spMkLst>
            <pc:docMk/>
            <pc:sldMk cId="1825204444" sldId="332"/>
            <ac:spMk id="6" creationId="{EE415153-3349-8ABD-BC18-EF7CBEAE61E2}"/>
          </ac:spMkLst>
        </pc:spChg>
      </pc:sldChg>
      <pc:sldChg chg="modSp del mod">
        <pc:chgData name="Twesigye, Gloria" userId="6464a502-8a44-4d67-8fab-8f3aa9495827" providerId="ADAL" clId="{D88C7C54-2A86-4856-A300-C452D32C93C0}" dt="2023-01-25T19:03:08.039" v="77" actId="47"/>
        <pc:sldMkLst>
          <pc:docMk/>
          <pc:sldMk cId="3558224958" sldId="333"/>
        </pc:sldMkLst>
        <pc:spChg chg="mod">
          <ac:chgData name="Twesigye, Gloria" userId="6464a502-8a44-4d67-8fab-8f3aa9495827" providerId="ADAL" clId="{D88C7C54-2A86-4856-A300-C452D32C93C0}" dt="2023-01-25T18:59:36.989" v="20" actId="14100"/>
          <ac:spMkLst>
            <pc:docMk/>
            <pc:sldMk cId="3558224958" sldId="333"/>
            <ac:spMk id="3" creationId="{0DD7EC22-FAAC-44ED-A889-47204EEB5081}"/>
          </ac:spMkLst>
        </pc:spChg>
        <pc:grpChg chg="mod">
          <ac:chgData name="Twesigye, Gloria" userId="6464a502-8a44-4d67-8fab-8f3aa9495827" providerId="ADAL" clId="{D88C7C54-2A86-4856-A300-C452D32C93C0}" dt="2023-01-25T18:59:40.517" v="21" actId="1076"/>
          <ac:grpSpMkLst>
            <pc:docMk/>
            <pc:sldMk cId="3558224958" sldId="333"/>
            <ac:grpSpMk id="12" creationId="{5E9238D3-4F99-E415-7A54-9FE1BC3F8A71}"/>
          </ac:grpSpMkLst>
        </pc:grpChg>
      </pc:sldChg>
      <pc:sldChg chg="addSp modSp add mod">
        <pc:chgData name="Twesigye, Gloria" userId="6464a502-8a44-4d67-8fab-8f3aa9495827" providerId="ADAL" clId="{D88C7C54-2A86-4856-A300-C452D32C93C0}" dt="2023-01-25T19:02:20.502" v="76" actId="1076"/>
        <pc:sldMkLst>
          <pc:docMk/>
          <pc:sldMk cId="1283892089" sldId="334"/>
        </pc:sldMkLst>
        <pc:spChg chg="mod">
          <ac:chgData name="Twesigye, Gloria" userId="6464a502-8a44-4d67-8fab-8f3aa9495827" providerId="ADAL" clId="{D88C7C54-2A86-4856-A300-C452D32C93C0}" dt="2023-01-25T19:01:22.170" v="56" actId="14100"/>
          <ac:spMkLst>
            <pc:docMk/>
            <pc:sldMk cId="1283892089" sldId="334"/>
            <ac:spMk id="6" creationId="{356E46E2-C2D0-14CF-A944-2AEE69ECEE82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8" creationId="{1A5D5D1F-6AE8-32C3-0DF9-D2F8A96FD892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13" creationId="{618E7B23-19E2-47DA-9766-356BD49EC512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15" creationId="{D0F2CC26-5BB6-0FF2-59FF-823E56C7B7BC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16" creationId="{B48AF8D6-3B53-9F74-94D2-3B25DE3DD83B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17" creationId="{A26086BA-EB13-AEAF-5740-8696C7A3D23D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18" creationId="{6EB730F7-D11E-13E3-D394-591543F6F3F4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19" creationId="{82B27EF9-3FBD-309B-79E6-6DD1B396B7F2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20" creationId="{DFF4D7D1-5531-9052-3A86-E631897C3FF1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21" creationId="{AECBB6B8-6EEE-D215-E1C3-2FF2633D3578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22" creationId="{79F7DE7F-B6FC-67E3-1062-6A6FF705070C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23" creationId="{FB08A05E-566E-4B8C-CEE8-9AB1A3EC8EFD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24" creationId="{C50532D2-86D1-EE8B-6A3E-06DE59632923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25" creationId="{9286E2F4-7211-1053-F8E4-62BDD171BC13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26" creationId="{0CE7C57C-079C-43BE-38DE-8556061A61F0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27" creationId="{3B2484F9-7DA9-3B58-5691-5C05CBB4911C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28" creationId="{086B88E6-B36D-DA23-F13A-221477F30255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29" creationId="{1BF5DB5A-462C-81A6-1C76-D1666FA63B95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30" creationId="{70AA0F01-213A-E2F6-7512-A7938C78CB69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31" creationId="{A67A114E-0910-BD77-04C3-779B7C7BED6A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32" creationId="{E978B757-63B9-7169-1890-A30CE86C7447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33" creationId="{BA2C492C-960A-8864-6C7D-64EA5A3A0782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34" creationId="{DF95CE22-E860-1A14-1666-1A99D7D42037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35" creationId="{F8F9B46C-36E3-0EA5-56DA-E653E271E8D5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36" creationId="{3A6045E7-8748-CF8A-A9B5-1479A6021893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37" creationId="{24E116F7-2E45-096C-5484-C30AA3622009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38" creationId="{AD04D305-2F1B-09A1-7316-2CA8AE0B75EB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39" creationId="{E8EB246B-21B0-3706-9009-9F756AA23DB1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40" creationId="{6A2D8D17-55A6-5F49-0564-5524CA389360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41" creationId="{D668D04A-DECC-8646-63D2-86090C0B6EC2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42" creationId="{CF8A5421-9323-A745-9033-6B0858E056E5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43" creationId="{B7FC13D1-752F-56B6-5609-2A21E3445535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44" creationId="{4BC63EFC-51D8-5205-E29F-01514C838175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45" creationId="{BBE6A571-B611-7C03-DEE0-82AB9841B25B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46" creationId="{42DF423A-99C8-4EB4-85E6-B227F5AC86CF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47" creationId="{1A54FE55-9EA8-7040-3CAE-58A0BC0B5A7A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48" creationId="{C745E97A-7FD6-1663-C9EC-826AD8D437D1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49" creationId="{5A089B96-6EB7-40E6-B695-CA14F03E510E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50" creationId="{B4A38A1D-ED77-E4A3-DF60-1B2D80DD4252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51" creationId="{3D949BF7-3246-03FC-D71D-FF2B194A5867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52" creationId="{D73A6417-5A8E-992C-44F0-86E234C17E10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53" creationId="{34E58A3B-6C41-24E5-AFB9-0CC8E52DFFBF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54" creationId="{3C62B939-790C-DB0F-0CF6-1E2C6F585ED4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55" creationId="{16C6B6BA-7222-2A46-CA43-30A3DC2F40E5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59" creationId="{4D135624-874F-7303-6186-F1323F30C5AA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60" creationId="{283A431F-66DE-56D0-6F8C-E197CA434994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61" creationId="{13D1EBF7-3808-CC4B-C914-B34A82C02B00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1033" creationId="{3CD9B410-05B2-6138-6911-D2332C745AC9}"/>
          </ac:spMkLst>
        </pc:spChg>
        <pc:spChg chg="mod">
          <ac:chgData name="Twesigye, Gloria" userId="6464a502-8a44-4d67-8fab-8f3aa9495827" providerId="ADAL" clId="{D88C7C54-2A86-4856-A300-C452D32C93C0}" dt="2023-01-25T19:02:20.502" v="76" actId="1076"/>
          <ac:spMkLst>
            <pc:docMk/>
            <pc:sldMk cId="1283892089" sldId="334"/>
            <ac:spMk id="1034" creationId="{7DB997D1-C003-D6C6-1F18-F0F31FEDDA4D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1035" creationId="{505D2889-80F3-69CB-1B35-181142E76EFB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1036" creationId="{857DBFB8-A839-2B3D-F992-3D5B522A6EDA}"/>
          </ac:spMkLst>
        </pc:spChg>
        <pc:spChg chg="mod">
          <ac:chgData name="Twesigye, Gloria" userId="6464a502-8a44-4d67-8fab-8f3aa9495827" providerId="ADAL" clId="{D88C7C54-2A86-4856-A300-C452D32C93C0}" dt="2023-01-25T19:02:17.258" v="75" actId="1076"/>
          <ac:spMkLst>
            <pc:docMk/>
            <pc:sldMk cId="1283892089" sldId="334"/>
            <ac:spMk id="1037" creationId="{A619D19B-59AC-7D09-4061-FA84E7FB471A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1038" creationId="{5909F8BF-9101-628B-51F4-11674CFA84EF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1041" creationId="{EDDDA1C2-40F2-C465-D3BB-2E406CC881AB}"/>
          </ac:spMkLst>
        </pc:spChg>
        <pc:spChg chg="mod">
          <ac:chgData name="Twesigye, Gloria" userId="6464a502-8a44-4d67-8fab-8f3aa9495827" providerId="ADAL" clId="{D88C7C54-2A86-4856-A300-C452D32C93C0}" dt="2023-01-25T19:02:07.621" v="71" actId="14100"/>
          <ac:spMkLst>
            <pc:docMk/>
            <pc:sldMk cId="1283892089" sldId="334"/>
            <ac:spMk id="1046" creationId="{8A57591F-F75D-FBB3-BD7E-757A1AFC2F44}"/>
          </ac:spMkLst>
        </pc:spChg>
        <pc:grpChg chg="add mod">
          <ac:chgData name="Twesigye, Gloria" userId="6464a502-8a44-4d67-8fab-8f3aa9495827" providerId="ADAL" clId="{D88C7C54-2A86-4856-A300-C452D32C93C0}" dt="2023-01-25T19:02:07.759" v="74" actId="27636"/>
          <ac:grpSpMkLst>
            <pc:docMk/>
            <pc:sldMk cId="1283892089" sldId="334"/>
            <ac:grpSpMk id="4" creationId="{0DD0D150-7BFB-3504-14A1-9EA0D2B3F991}"/>
          </ac:grpSpMkLst>
        </pc:grpChg>
        <pc:grpChg chg="mod">
          <ac:chgData name="Twesigye, Gloria" userId="6464a502-8a44-4d67-8fab-8f3aa9495827" providerId="ADAL" clId="{D88C7C54-2A86-4856-A300-C452D32C93C0}" dt="2023-01-25T19:02:07.621" v="71" actId="14100"/>
          <ac:grpSpMkLst>
            <pc:docMk/>
            <pc:sldMk cId="1283892089" sldId="334"/>
            <ac:grpSpMk id="12" creationId="{5E9238D3-4F99-E415-7A54-9FE1BC3F8A71}"/>
          </ac:grpSpMkLst>
        </pc:grpChg>
        <pc:grpChg chg="mod">
          <ac:chgData name="Twesigye, Gloria" userId="6464a502-8a44-4d67-8fab-8f3aa9495827" providerId="ADAL" clId="{D88C7C54-2A86-4856-A300-C452D32C93C0}" dt="2023-01-25T19:02:07.621" v="71" actId="14100"/>
          <ac:grpSpMkLst>
            <pc:docMk/>
            <pc:sldMk cId="1283892089" sldId="334"/>
            <ac:grpSpMk id="14" creationId="{BC42B063-9625-A786-D121-49378D2AC485}"/>
          </ac:grpSpMkLst>
        </pc:grpChg>
        <pc:cxnChg chg="mod">
          <ac:chgData name="Twesigye, Gloria" userId="6464a502-8a44-4d67-8fab-8f3aa9495827" providerId="ADAL" clId="{D88C7C54-2A86-4856-A300-C452D32C93C0}" dt="2023-01-25T19:02:07.621" v="71" actId="14100"/>
          <ac:cxnSpMkLst>
            <pc:docMk/>
            <pc:sldMk cId="1283892089" sldId="334"/>
            <ac:cxnSpMk id="1028" creationId="{251E71C6-C5DE-756D-28C9-B37F00509337}"/>
          </ac:cxnSpMkLst>
        </pc:cxnChg>
        <pc:cxnChg chg="mod">
          <ac:chgData name="Twesigye, Gloria" userId="6464a502-8a44-4d67-8fab-8f3aa9495827" providerId="ADAL" clId="{D88C7C54-2A86-4856-A300-C452D32C93C0}" dt="2023-01-25T19:02:07.621" v="71" actId="14100"/>
          <ac:cxnSpMkLst>
            <pc:docMk/>
            <pc:sldMk cId="1283892089" sldId="334"/>
            <ac:cxnSpMk id="1039" creationId="{27A9561D-6FFC-F4BF-D6C2-12FEB0D3D959}"/>
          </ac:cxnSpMkLst>
        </pc:cxnChg>
        <pc:cxnChg chg="mod">
          <ac:chgData name="Twesigye, Gloria" userId="6464a502-8a44-4d67-8fab-8f3aa9495827" providerId="ADAL" clId="{D88C7C54-2A86-4856-A300-C452D32C93C0}" dt="2023-01-25T19:02:07.621" v="71" actId="14100"/>
          <ac:cxnSpMkLst>
            <pc:docMk/>
            <pc:sldMk cId="1283892089" sldId="334"/>
            <ac:cxnSpMk id="1044" creationId="{449259B2-AC01-86E5-AAE4-014A1E3AD19E}"/>
          </ac:cxnSpMkLst>
        </pc:cxnChg>
      </pc:sldChg>
    </pc:docChg>
  </pc:docChgLst>
  <pc:docChgLst>
    <pc:chgData name="Behague, Sabina" userId="2f9f8379-56ce-455c-81be-d1dc66b28ae7" providerId="ADAL" clId="{45E8B78F-4535-4E90-AFF1-CAAEB589F5F1}"/>
    <pc:docChg chg="undo custSel modSld delMainMaster modMainMaster">
      <pc:chgData name="Behague, Sabina" userId="2f9f8379-56ce-455c-81be-d1dc66b28ae7" providerId="ADAL" clId="{45E8B78F-4535-4E90-AFF1-CAAEB589F5F1}" dt="2023-03-15T14:14:43.692" v="1029" actId="20577"/>
      <pc:docMkLst>
        <pc:docMk/>
      </pc:docMkLst>
      <pc:sldChg chg="modSp">
        <pc:chgData name="Behague, Sabina" userId="2f9f8379-56ce-455c-81be-d1dc66b28ae7" providerId="ADAL" clId="{45E8B78F-4535-4E90-AFF1-CAAEB589F5F1}" dt="2023-03-01T16:35:38.113" v="0"/>
        <pc:sldMkLst>
          <pc:docMk/>
          <pc:sldMk cId="109857222" sldId="256"/>
        </pc:sldMkLst>
        <pc:spChg chg="mod">
          <ac:chgData name="Behague, Sabina" userId="2f9f8379-56ce-455c-81be-d1dc66b28ae7" providerId="ADAL" clId="{45E8B78F-4535-4E90-AFF1-CAAEB589F5F1}" dt="2023-03-01T16:35:38.113" v="0"/>
          <ac:spMkLst>
            <pc:docMk/>
            <pc:sldMk cId="109857222" sldId="256"/>
            <ac:spMk id="3" creationId="{00000000-0000-0000-0000-000000000000}"/>
          </ac:spMkLst>
        </pc:spChg>
      </pc:sldChg>
      <pc:sldChg chg="addSp delSp modSp mod">
        <pc:chgData name="Behague, Sabina" userId="2f9f8379-56ce-455c-81be-d1dc66b28ae7" providerId="ADAL" clId="{45E8B78F-4535-4E90-AFF1-CAAEB589F5F1}" dt="2023-03-08T16:42:11.356" v="191" actId="207"/>
        <pc:sldMkLst>
          <pc:docMk/>
          <pc:sldMk cId="2163988523" sldId="260"/>
        </pc:sldMkLst>
        <pc:spChg chg="mod">
          <ac:chgData name="Behague, Sabina" userId="2f9f8379-56ce-455c-81be-d1dc66b28ae7" providerId="ADAL" clId="{45E8B78F-4535-4E90-AFF1-CAAEB589F5F1}" dt="2023-03-08T16:42:11.356" v="191" actId="207"/>
          <ac:spMkLst>
            <pc:docMk/>
            <pc:sldMk cId="2163988523" sldId="260"/>
            <ac:spMk id="3" creationId="{7F10B6DC-6AF4-BFD9-E1D5-B98AA266289F}"/>
          </ac:spMkLst>
        </pc:spChg>
        <pc:spChg chg="del">
          <ac:chgData name="Behague, Sabina" userId="2f9f8379-56ce-455c-81be-d1dc66b28ae7" providerId="ADAL" clId="{45E8B78F-4535-4E90-AFF1-CAAEB589F5F1}" dt="2023-03-03T01:56:30.409" v="28" actId="478"/>
          <ac:spMkLst>
            <pc:docMk/>
            <pc:sldMk cId="2163988523" sldId="260"/>
            <ac:spMk id="6" creationId="{5D0F14F3-1A09-3E96-BCB2-D8B940E469DA}"/>
          </ac:spMkLst>
        </pc:spChg>
        <pc:spChg chg="del">
          <ac:chgData name="Behague, Sabina" userId="2f9f8379-56ce-455c-81be-d1dc66b28ae7" providerId="ADAL" clId="{45E8B78F-4535-4E90-AFF1-CAAEB589F5F1}" dt="2023-03-03T01:56:31.218" v="29" actId="478"/>
          <ac:spMkLst>
            <pc:docMk/>
            <pc:sldMk cId="2163988523" sldId="260"/>
            <ac:spMk id="7" creationId="{CE64F085-394F-89FE-55C1-94E5F28AFADD}"/>
          </ac:spMkLst>
        </pc:spChg>
        <pc:spChg chg="del">
          <ac:chgData name="Behague, Sabina" userId="2f9f8379-56ce-455c-81be-d1dc66b28ae7" providerId="ADAL" clId="{45E8B78F-4535-4E90-AFF1-CAAEB589F5F1}" dt="2023-03-03T01:56:32.058" v="30" actId="478"/>
          <ac:spMkLst>
            <pc:docMk/>
            <pc:sldMk cId="2163988523" sldId="260"/>
            <ac:spMk id="8" creationId="{E39DAA33-FEFE-A8BD-BBEA-A8F3D8B80ECE}"/>
          </ac:spMkLst>
        </pc:spChg>
        <pc:spChg chg="mod">
          <ac:chgData name="Behague, Sabina" userId="2f9f8379-56ce-455c-81be-d1dc66b28ae7" providerId="ADAL" clId="{45E8B78F-4535-4E90-AFF1-CAAEB589F5F1}" dt="2023-03-07T23:08:21.420" v="48" actId="20577"/>
          <ac:spMkLst>
            <pc:docMk/>
            <pc:sldMk cId="2163988523" sldId="260"/>
            <ac:spMk id="9" creationId="{E690F70B-E368-D7F5-795E-B5139345EF71}"/>
          </ac:spMkLst>
        </pc:spChg>
        <pc:picChg chg="add mod">
          <ac:chgData name="Behague, Sabina" userId="2f9f8379-56ce-455c-81be-d1dc66b28ae7" providerId="ADAL" clId="{45E8B78F-4535-4E90-AFF1-CAAEB589F5F1}" dt="2023-03-03T01:56:33.663" v="31"/>
          <ac:picMkLst>
            <pc:docMk/>
            <pc:sldMk cId="2163988523" sldId="260"/>
            <ac:picMk id="2" creationId="{D6A501BA-5C5B-2CF1-C700-86CADE6C25C3}"/>
          </ac:picMkLst>
        </pc:picChg>
      </pc:sldChg>
      <pc:sldChg chg="modSp mod">
        <pc:chgData name="Behague, Sabina" userId="2f9f8379-56ce-455c-81be-d1dc66b28ae7" providerId="ADAL" clId="{45E8B78F-4535-4E90-AFF1-CAAEB589F5F1}" dt="2023-03-08T18:27:07.266" v="325" actId="27918"/>
        <pc:sldMkLst>
          <pc:docMk/>
          <pc:sldMk cId="1428788921" sldId="262"/>
        </pc:sldMkLst>
        <pc:spChg chg="mod">
          <ac:chgData name="Behague, Sabina" userId="2f9f8379-56ce-455c-81be-d1dc66b28ae7" providerId="ADAL" clId="{45E8B78F-4535-4E90-AFF1-CAAEB589F5F1}" dt="2023-03-08T18:24:17.089" v="316" actId="14100"/>
          <ac:spMkLst>
            <pc:docMk/>
            <pc:sldMk cId="1428788921" sldId="262"/>
            <ac:spMk id="2" creationId="{F6245169-1799-41CD-B28E-D2D20D16AD73}"/>
          </ac:spMkLst>
        </pc:spChg>
        <pc:spChg chg="mod">
          <ac:chgData name="Behague, Sabina" userId="2f9f8379-56ce-455c-81be-d1dc66b28ae7" providerId="ADAL" clId="{45E8B78F-4535-4E90-AFF1-CAAEB589F5F1}" dt="2023-03-08T18:24:24.123" v="317" actId="1076"/>
          <ac:spMkLst>
            <pc:docMk/>
            <pc:sldMk cId="1428788921" sldId="262"/>
            <ac:spMk id="3" creationId="{E4FD1E92-5DBC-B105-F246-2355E4FF9A74}"/>
          </ac:spMkLst>
        </pc:spChg>
      </pc:sldChg>
      <pc:sldChg chg="modSp mod modNotesTx">
        <pc:chgData name="Behague, Sabina" userId="2f9f8379-56ce-455c-81be-d1dc66b28ae7" providerId="ADAL" clId="{45E8B78F-4535-4E90-AFF1-CAAEB589F5F1}" dt="2023-03-15T13:08:48.734" v="526"/>
        <pc:sldMkLst>
          <pc:docMk/>
          <pc:sldMk cId="1887431401" sldId="263"/>
        </pc:sldMkLst>
        <pc:graphicFrameChg chg="mod">
          <ac:chgData name="Behague, Sabina" userId="2f9f8379-56ce-455c-81be-d1dc66b28ae7" providerId="ADAL" clId="{45E8B78F-4535-4E90-AFF1-CAAEB589F5F1}" dt="2023-03-08T16:20:59.645" v="85"/>
          <ac:graphicFrameMkLst>
            <pc:docMk/>
            <pc:sldMk cId="1887431401" sldId="263"/>
            <ac:graphicFrameMk id="11" creationId="{77C748B8-A357-4913-EC73-5F373BAF98C1}"/>
          </ac:graphicFrameMkLst>
        </pc:graphicFrameChg>
      </pc:sldChg>
      <pc:sldChg chg="mod delCm modNotesTx">
        <pc:chgData name="Behague, Sabina" userId="2f9f8379-56ce-455c-81be-d1dc66b28ae7" providerId="ADAL" clId="{45E8B78F-4535-4E90-AFF1-CAAEB589F5F1}" dt="2023-03-15T14:11:37.890" v="808" actId="20577"/>
        <pc:sldMkLst>
          <pc:docMk/>
          <pc:sldMk cId="2479953464" sldId="26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ehague, Sabina" userId="2f9f8379-56ce-455c-81be-d1dc66b28ae7" providerId="ADAL" clId="{45E8B78F-4535-4E90-AFF1-CAAEB589F5F1}" dt="2023-03-15T14:10:47.323" v="805"/>
              <pc2:cmMkLst xmlns:pc2="http://schemas.microsoft.com/office/powerpoint/2019/9/main/command">
                <pc:docMk/>
                <pc:sldMk cId="2479953464" sldId="264"/>
                <pc2:cmMk id="{F3BA85D5-25B6-451F-BBC5-182A14CF6194}"/>
              </pc2:cmMkLst>
            </pc226:cmChg>
          </p:ext>
        </pc:extLst>
      </pc:sldChg>
      <pc:sldChg chg="mod modNotesTx">
        <pc:chgData name="Behague, Sabina" userId="2f9f8379-56ce-455c-81be-d1dc66b28ae7" providerId="ADAL" clId="{45E8B78F-4535-4E90-AFF1-CAAEB589F5F1}" dt="2023-03-15T14:11:58.848" v="809"/>
        <pc:sldMkLst>
          <pc:docMk/>
          <pc:sldMk cId="3502258445" sldId="283"/>
        </pc:sldMkLst>
      </pc:sldChg>
      <pc:sldChg chg="mod modNotesTx">
        <pc:chgData name="Behague, Sabina" userId="2f9f8379-56ce-455c-81be-d1dc66b28ae7" providerId="ADAL" clId="{45E8B78F-4535-4E90-AFF1-CAAEB589F5F1}" dt="2023-03-15T13:44:23.552" v="665" actId="20577"/>
        <pc:sldMkLst>
          <pc:docMk/>
          <pc:sldMk cId="2004344858" sldId="288"/>
        </pc:sldMkLst>
      </pc:sldChg>
      <pc:sldChg chg="modSp mod">
        <pc:chgData name="Behague, Sabina" userId="2f9f8379-56ce-455c-81be-d1dc66b28ae7" providerId="ADAL" clId="{45E8B78F-4535-4E90-AFF1-CAAEB589F5F1}" dt="2023-03-08T20:11:53.531" v="515" actId="20577"/>
        <pc:sldMkLst>
          <pc:docMk/>
          <pc:sldMk cId="3475639167" sldId="289"/>
        </pc:sldMkLst>
        <pc:spChg chg="mod">
          <ac:chgData name="Behague, Sabina" userId="2f9f8379-56ce-455c-81be-d1dc66b28ae7" providerId="ADAL" clId="{45E8B78F-4535-4E90-AFF1-CAAEB589F5F1}" dt="2023-03-08T20:11:53.531" v="515" actId="20577"/>
          <ac:spMkLst>
            <pc:docMk/>
            <pc:sldMk cId="3475639167" sldId="289"/>
            <ac:spMk id="3" creationId="{F2A31AE5-F919-CA50-BF07-AF012D87D146}"/>
          </ac:spMkLst>
        </pc:spChg>
      </pc:sldChg>
      <pc:sldChg chg="mod addCm delCm modCm">
        <pc:chgData name="Behague, Sabina" userId="2f9f8379-56ce-455c-81be-d1dc66b28ae7" providerId="ADAL" clId="{45E8B78F-4535-4E90-AFF1-CAAEB589F5F1}" dt="2023-03-15T13:19:55.185" v="538"/>
        <pc:sldMkLst>
          <pc:docMk/>
          <pc:sldMk cId="61370533" sldId="29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Behague, Sabina" userId="2f9f8379-56ce-455c-81be-d1dc66b28ae7" providerId="ADAL" clId="{45E8B78F-4535-4E90-AFF1-CAAEB589F5F1}" dt="2023-03-08T17:05:15.714" v="200"/>
              <pc2:cmMkLst xmlns:pc2="http://schemas.microsoft.com/office/powerpoint/2019/9/main/command">
                <pc:docMk/>
                <pc:sldMk cId="61370533" sldId="290"/>
                <pc2:cmMk id="{F36CAE6C-DEE5-462E-95A0-B6B1A39ABA30}"/>
              </pc2:cmMkLst>
            </pc226:cmChg>
            <pc226:cmChg xmlns:pc226="http://schemas.microsoft.com/office/powerpoint/2022/06/main/command" chg="add">
              <pc226:chgData name="Behague, Sabina" userId="2f9f8379-56ce-455c-81be-d1dc66b28ae7" providerId="ADAL" clId="{45E8B78F-4535-4E90-AFF1-CAAEB589F5F1}" dt="2023-03-15T13:19:55.185" v="538"/>
              <pc2:cmMkLst xmlns:pc2="http://schemas.microsoft.com/office/powerpoint/2019/9/main/command">
                <pc:docMk/>
                <pc:sldMk cId="61370533" sldId="290"/>
                <pc2:cmMk id="{43978BBE-929E-48BB-9955-5F66DC00AC9E}"/>
              </pc2:cmMkLst>
              <pc226:cmRplyChg chg="add mod">
                <pc226:chgData name="Behague, Sabina" userId="2f9f8379-56ce-455c-81be-d1dc66b28ae7" providerId="ADAL" clId="{45E8B78F-4535-4E90-AFF1-CAAEB589F5F1}" dt="2023-03-15T13:19:55.185" v="538"/>
                <pc2:cmRplyMkLst xmlns:pc2="http://schemas.microsoft.com/office/powerpoint/2019/9/main/command">
                  <pc:docMk/>
                  <pc:sldMk cId="61370533" sldId="290"/>
                  <pc2:cmMk id="{43978BBE-929E-48BB-9955-5F66DC00AC9E}"/>
                  <pc2:cmRplyMk id="{365EBE29-83E2-4090-9749-7C14DDA639A1}"/>
                </pc2:cmRplyMkLst>
              </pc226:cmRplyChg>
            </pc226:cmChg>
          </p:ext>
        </pc:extLst>
      </pc:sldChg>
      <pc:sldChg chg="mod modNotesTx">
        <pc:chgData name="Behague, Sabina" userId="2f9f8379-56ce-455c-81be-d1dc66b28ae7" providerId="ADAL" clId="{45E8B78F-4535-4E90-AFF1-CAAEB589F5F1}" dt="2023-03-15T14:08:38.473" v="798" actId="20577"/>
        <pc:sldMkLst>
          <pc:docMk/>
          <pc:sldMk cId="4205298638" sldId="292"/>
        </pc:sldMkLst>
      </pc:sldChg>
      <pc:sldChg chg="delSp modSp mod modNotesTx">
        <pc:chgData name="Behague, Sabina" userId="2f9f8379-56ce-455c-81be-d1dc66b28ae7" providerId="ADAL" clId="{45E8B78F-4535-4E90-AFF1-CAAEB589F5F1}" dt="2023-03-15T13:08:05.788" v="525"/>
        <pc:sldMkLst>
          <pc:docMk/>
          <pc:sldMk cId="1925132525" sldId="294"/>
        </pc:sldMkLst>
        <pc:spChg chg="del">
          <ac:chgData name="Behague, Sabina" userId="2f9f8379-56ce-455c-81be-d1dc66b28ae7" providerId="ADAL" clId="{45E8B78F-4535-4E90-AFF1-CAAEB589F5F1}" dt="2023-03-07T23:12:16.608" v="68" actId="478"/>
          <ac:spMkLst>
            <pc:docMk/>
            <pc:sldMk cId="1925132525" sldId="294"/>
            <ac:spMk id="5" creationId="{B3616B7D-A375-398C-0366-AC966A1A5F0A}"/>
          </ac:spMkLst>
        </pc:spChg>
        <pc:spChg chg="del">
          <ac:chgData name="Behague, Sabina" userId="2f9f8379-56ce-455c-81be-d1dc66b28ae7" providerId="ADAL" clId="{45E8B78F-4535-4E90-AFF1-CAAEB589F5F1}" dt="2023-03-07T23:12:18.964" v="69" actId="478"/>
          <ac:spMkLst>
            <pc:docMk/>
            <pc:sldMk cId="1925132525" sldId="294"/>
            <ac:spMk id="6" creationId="{D8D5586F-4021-71BF-8F32-913C906417B3}"/>
          </ac:spMkLst>
        </pc:spChg>
        <pc:spChg chg="del">
          <ac:chgData name="Behague, Sabina" userId="2f9f8379-56ce-455c-81be-d1dc66b28ae7" providerId="ADAL" clId="{45E8B78F-4535-4E90-AFF1-CAAEB589F5F1}" dt="2023-03-07T23:12:14.448" v="67" actId="478"/>
          <ac:spMkLst>
            <pc:docMk/>
            <pc:sldMk cId="1925132525" sldId="294"/>
            <ac:spMk id="7" creationId="{70FEFE14-1C6A-1168-F512-D6AD8C8C65F7}"/>
          </ac:spMkLst>
        </pc:spChg>
        <pc:spChg chg="del">
          <ac:chgData name="Behague, Sabina" userId="2f9f8379-56ce-455c-81be-d1dc66b28ae7" providerId="ADAL" clId="{45E8B78F-4535-4E90-AFF1-CAAEB589F5F1}" dt="2023-03-07T23:12:07.039" v="66" actId="478"/>
          <ac:spMkLst>
            <pc:docMk/>
            <pc:sldMk cId="1925132525" sldId="294"/>
            <ac:spMk id="8" creationId="{ED718153-B8F8-D0AB-8876-5757C1746209}"/>
          </ac:spMkLst>
        </pc:spChg>
        <pc:graphicFrameChg chg="mod">
          <ac:chgData name="Behague, Sabina" userId="2f9f8379-56ce-455c-81be-d1dc66b28ae7" providerId="ADAL" clId="{45E8B78F-4535-4E90-AFF1-CAAEB589F5F1}" dt="2023-03-07T23:12:56.500" v="72"/>
          <ac:graphicFrameMkLst>
            <pc:docMk/>
            <pc:sldMk cId="1925132525" sldId="294"/>
            <ac:graphicFrameMk id="9" creationId="{16BB2B36-D329-083C-5198-BEEC5AC12CFA}"/>
          </ac:graphicFrameMkLst>
        </pc:graphicFrameChg>
      </pc:sldChg>
      <pc:sldChg chg="mod modNotesTx">
        <pc:chgData name="Behague, Sabina" userId="2f9f8379-56ce-455c-81be-d1dc66b28ae7" providerId="ADAL" clId="{45E8B78F-4535-4E90-AFF1-CAAEB589F5F1}" dt="2023-03-15T13:55:35.092" v="790" actId="27918"/>
        <pc:sldMkLst>
          <pc:docMk/>
          <pc:sldMk cId="476875324" sldId="296"/>
        </pc:sldMkLst>
      </pc:sldChg>
      <pc:sldChg chg="addSp modSp mod modNotesTx">
        <pc:chgData name="Behague, Sabina" userId="2f9f8379-56ce-455c-81be-d1dc66b28ae7" providerId="ADAL" clId="{45E8B78F-4535-4E90-AFF1-CAAEB589F5F1}" dt="2023-03-15T13:25:27.760" v="632" actId="20577"/>
        <pc:sldMkLst>
          <pc:docMk/>
          <pc:sldMk cId="317324267" sldId="299"/>
        </pc:sldMkLst>
        <pc:spChg chg="add mod">
          <ac:chgData name="Behague, Sabina" userId="2f9f8379-56ce-455c-81be-d1dc66b28ae7" providerId="ADAL" clId="{45E8B78F-4535-4E90-AFF1-CAAEB589F5F1}" dt="2023-03-08T17:15:01.145" v="255" actId="20577"/>
          <ac:spMkLst>
            <pc:docMk/>
            <pc:sldMk cId="317324267" sldId="299"/>
            <ac:spMk id="2" creationId="{E0F61311-8D43-41F6-475F-067AC95BAAC4}"/>
          </ac:spMkLst>
        </pc:spChg>
        <pc:spChg chg="add mod">
          <ac:chgData name="Behague, Sabina" userId="2f9f8379-56ce-455c-81be-d1dc66b28ae7" providerId="ADAL" clId="{45E8B78F-4535-4E90-AFF1-CAAEB589F5F1}" dt="2023-03-08T17:13:32.763" v="239" actId="20577"/>
          <ac:spMkLst>
            <pc:docMk/>
            <pc:sldMk cId="317324267" sldId="299"/>
            <ac:spMk id="5" creationId="{ADA53931-181F-1EC0-2512-4B75AE108957}"/>
          </ac:spMkLst>
        </pc:spChg>
        <pc:spChg chg="add mod">
          <ac:chgData name="Behague, Sabina" userId="2f9f8379-56ce-455c-81be-d1dc66b28ae7" providerId="ADAL" clId="{45E8B78F-4535-4E90-AFF1-CAAEB589F5F1}" dt="2023-03-08T17:14:55.435" v="254" actId="20577"/>
          <ac:spMkLst>
            <pc:docMk/>
            <pc:sldMk cId="317324267" sldId="299"/>
            <ac:spMk id="7" creationId="{B0020355-22BC-D341-0A8D-010D26679177}"/>
          </ac:spMkLst>
        </pc:spChg>
        <pc:spChg chg="add mod">
          <ac:chgData name="Behague, Sabina" userId="2f9f8379-56ce-455c-81be-d1dc66b28ae7" providerId="ADAL" clId="{45E8B78F-4535-4E90-AFF1-CAAEB589F5F1}" dt="2023-03-08T17:14:47.370" v="253" actId="20577"/>
          <ac:spMkLst>
            <pc:docMk/>
            <pc:sldMk cId="317324267" sldId="299"/>
            <ac:spMk id="8" creationId="{A08F4DB4-913A-DAF5-DC3A-6C1594173BC5}"/>
          </ac:spMkLst>
        </pc:spChg>
        <pc:spChg chg="add mod">
          <ac:chgData name="Behague, Sabina" userId="2f9f8379-56ce-455c-81be-d1dc66b28ae7" providerId="ADAL" clId="{45E8B78F-4535-4E90-AFF1-CAAEB589F5F1}" dt="2023-03-08T17:13:48.808" v="243" actId="20577"/>
          <ac:spMkLst>
            <pc:docMk/>
            <pc:sldMk cId="317324267" sldId="299"/>
            <ac:spMk id="9" creationId="{05095CF3-1C77-BB3C-F977-552601D8E6A4}"/>
          </ac:spMkLst>
        </pc:spChg>
        <pc:spChg chg="add mod">
          <ac:chgData name="Behague, Sabina" userId="2f9f8379-56ce-455c-81be-d1dc66b28ae7" providerId="ADAL" clId="{45E8B78F-4535-4E90-AFF1-CAAEB589F5F1}" dt="2023-03-08T17:14:14.173" v="245" actId="20577"/>
          <ac:spMkLst>
            <pc:docMk/>
            <pc:sldMk cId="317324267" sldId="299"/>
            <ac:spMk id="10" creationId="{09C8E687-EB43-3689-130E-88AAC74DF193}"/>
          </ac:spMkLst>
        </pc:spChg>
        <pc:spChg chg="add mod">
          <ac:chgData name="Behague, Sabina" userId="2f9f8379-56ce-455c-81be-d1dc66b28ae7" providerId="ADAL" clId="{45E8B78F-4535-4E90-AFF1-CAAEB589F5F1}" dt="2023-03-08T17:14:22.340" v="247" actId="20577"/>
          <ac:spMkLst>
            <pc:docMk/>
            <pc:sldMk cId="317324267" sldId="299"/>
            <ac:spMk id="11" creationId="{A28D3719-788A-0943-389C-F8860B0B6FA5}"/>
          </ac:spMkLst>
        </pc:spChg>
        <pc:spChg chg="add mod">
          <ac:chgData name="Behague, Sabina" userId="2f9f8379-56ce-455c-81be-d1dc66b28ae7" providerId="ADAL" clId="{45E8B78F-4535-4E90-AFF1-CAAEB589F5F1}" dt="2023-03-08T17:14:33.033" v="249" actId="20577"/>
          <ac:spMkLst>
            <pc:docMk/>
            <pc:sldMk cId="317324267" sldId="299"/>
            <ac:spMk id="12" creationId="{AF5F86A2-5B59-72DD-9A74-A6D30B7E086E}"/>
          </ac:spMkLst>
        </pc:spChg>
        <pc:spChg chg="add mod">
          <ac:chgData name="Behague, Sabina" userId="2f9f8379-56ce-455c-81be-d1dc66b28ae7" providerId="ADAL" clId="{45E8B78F-4535-4E90-AFF1-CAAEB589F5F1}" dt="2023-03-08T17:13:14.572" v="237" actId="20577"/>
          <ac:spMkLst>
            <pc:docMk/>
            <pc:sldMk cId="317324267" sldId="299"/>
            <ac:spMk id="13" creationId="{B965E83B-3275-DF37-E813-582384DD9D80}"/>
          </ac:spMkLst>
        </pc:spChg>
        <pc:spChg chg="add mod">
          <ac:chgData name="Behague, Sabina" userId="2f9f8379-56ce-455c-81be-d1dc66b28ae7" providerId="ADAL" clId="{45E8B78F-4535-4E90-AFF1-CAAEB589F5F1}" dt="2023-03-08T17:13:41.830" v="242" actId="20577"/>
          <ac:spMkLst>
            <pc:docMk/>
            <pc:sldMk cId="317324267" sldId="299"/>
            <ac:spMk id="14" creationId="{339C5EB9-4247-7062-0DCF-21EBE58A04AE}"/>
          </ac:spMkLst>
        </pc:spChg>
        <pc:spChg chg="add mod">
          <ac:chgData name="Behague, Sabina" userId="2f9f8379-56ce-455c-81be-d1dc66b28ae7" providerId="ADAL" clId="{45E8B78F-4535-4E90-AFF1-CAAEB589F5F1}" dt="2023-03-08T17:12:57.367" v="233" actId="20577"/>
          <ac:spMkLst>
            <pc:docMk/>
            <pc:sldMk cId="317324267" sldId="299"/>
            <ac:spMk id="17" creationId="{DB0EC3A2-852C-F8A9-A78E-5FA5C1F74594}"/>
          </ac:spMkLst>
        </pc:spChg>
        <pc:spChg chg="add mod">
          <ac:chgData name="Behague, Sabina" userId="2f9f8379-56ce-455c-81be-d1dc66b28ae7" providerId="ADAL" clId="{45E8B78F-4535-4E90-AFF1-CAAEB589F5F1}" dt="2023-03-08T17:13:22.591" v="238" actId="20577"/>
          <ac:spMkLst>
            <pc:docMk/>
            <pc:sldMk cId="317324267" sldId="299"/>
            <ac:spMk id="18" creationId="{6C3BFFC4-797E-2AFB-F0A5-010694CD1011}"/>
          </ac:spMkLst>
        </pc:spChg>
        <pc:spChg chg="add mod">
          <ac:chgData name="Behague, Sabina" userId="2f9f8379-56ce-455c-81be-d1dc66b28ae7" providerId="ADAL" clId="{45E8B78F-4535-4E90-AFF1-CAAEB589F5F1}" dt="2023-03-08T17:14:40.069" v="251" actId="20577"/>
          <ac:spMkLst>
            <pc:docMk/>
            <pc:sldMk cId="317324267" sldId="299"/>
            <ac:spMk id="19" creationId="{51B045F7-7E90-72C2-5902-3D2DA7BB2912}"/>
          </ac:spMkLst>
        </pc:spChg>
        <pc:spChg chg="add mod">
          <ac:chgData name="Behague, Sabina" userId="2f9f8379-56ce-455c-81be-d1dc66b28ae7" providerId="ADAL" clId="{45E8B78F-4535-4E90-AFF1-CAAEB589F5F1}" dt="2023-03-08T17:13:05.842" v="235" actId="20577"/>
          <ac:spMkLst>
            <pc:docMk/>
            <pc:sldMk cId="317324267" sldId="299"/>
            <ac:spMk id="20" creationId="{FA46BB3A-059A-66FD-04EB-A989FEA54514}"/>
          </ac:spMkLst>
        </pc:spChg>
        <pc:spChg chg="mod">
          <ac:chgData name="Behague, Sabina" userId="2f9f8379-56ce-455c-81be-d1dc66b28ae7" providerId="ADAL" clId="{45E8B78F-4535-4E90-AFF1-CAAEB589F5F1}" dt="2023-03-08T17:11:02.286" v="215" actId="1076"/>
          <ac:spMkLst>
            <pc:docMk/>
            <pc:sldMk cId="317324267" sldId="299"/>
            <ac:spMk id="22" creationId="{C7B2E281-58F6-7488-7BC5-E5E6ED5D8CC6}"/>
          </ac:spMkLst>
        </pc:spChg>
        <pc:spChg chg="mod">
          <ac:chgData name="Behague, Sabina" userId="2f9f8379-56ce-455c-81be-d1dc66b28ae7" providerId="ADAL" clId="{45E8B78F-4535-4E90-AFF1-CAAEB589F5F1}" dt="2023-03-08T17:11:02.286" v="215" actId="1076"/>
          <ac:spMkLst>
            <pc:docMk/>
            <pc:sldMk cId="317324267" sldId="299"/>
            <ac:spMk id="23" creationId="{C7532269-06A1-F2BF-D756-B65C492574AF}"/>
          </ac:spMkLst>
        </pc:spChg>
        <pc:spChg chg="mod">
          <ac:chgData name="Behague, Sabina" userId="2f9f8379-56ce-455c-81be-d1dc66b28ae7" providerId="ADAL" clId="{45E8B78F-4535-4E90-AFF1-CAAEB589F5F1}" dt="2023-03-08T17:16:18.170" v="263" actId="207"/>
          <ac:spMkLst>
            <pc:docMk/>
            <pc:sldMk cId="317324267" sldId="299"/>
            <ac:spMk id="24" creationId="{72183733-FE1D-40C4-CC2F-245749C1AAEC}"/>
          </ac:spMkLst>
        </pc:spChg>
        <pc:spChg chg="mod">
          <ac:chgData name="Behague, Sabina" userId="2f9f8379-56ce-455c-81be-d1dc66b28ae7" providerId="ADAL" clId="{45E8B78F-4535-4E90-AFF1-CAAEB589F5F1}" dt="2023-03-08T17:11:02.286" v="215" actId="1076"/>
          <ac:spMkLst>
            <pc:docMk/>
            <pc:sldMk cId="317324267" sldId="299"/>
            <ac:spMk id="25" creationId="{EED2DD0D-D278-3008-070F-59CC4C69C7C6}"/>
          </ac:spMkLst>
        </pc:spChg>
        <pc:spChg chg="mod">
          <ac:chgData name="Behague, Sabina" userId="2f9f8379-56ce-455c-81be-d1dc66b28ae7" providerId="ADAL" clId="{45E8B78F-4535-4E90-AFF1-CAAEB589F5F1}" dt="2023-03-08T17:16:53.007" v="266" actId="207"/>
          <ac:spMkLst>
            <pc:docMk/>
            <pc:sldMk cId="317324267" sldId="299"/>
            <ac:spMk id="26" creationId="{701F7B8D-B8AF-0532-2255-A27A6577677E}"/>
          </ac:spMkLst>
        </pc:spChg>
        <pc:spChg chg="mod">
          <ac:chgData name="Behague, Sabina" userId="2f9f8379-56ce-455c-81be-d1dc66b28ae7" providerId="ADAL" clId="{45E8B78F-4535-4E90-AFF1-CAAEB589F5F1}" dt="2023-03-08T17:15:35.850" v="259" actId="207"/>
          <ac:spMkLst>
            <pc:docMk/>
            <pc:sldMk cId="317324267" sldId="299"/>
            <ac:spMk id="27" creationId="{D7355F71-7316-9977-50BB-7224828A32EB}"/>
          </ac:spMkLst>
        </pc:spChg>
        <pc:spChg chg="mod">
          <ac:chgData name="Behague, Sabina" userId="2f9f8379-56ce-455c-81be-d1dc66b28ae7" providerId="ADAL" clId="{45E8B78F-4535-4E90-AFF1-CAAEB589F5F1}" dt="2023-03-08T17:11:02.286" v="215" actId="1076"/>
          <ac:spMkLst>
            <pc:docMk/>
            <pc:sldMk cId="317324267" sldId="299"/>
            <ac:spMk id="28" creationId="{482CE9EB-C23C-B1BE-08EA-0022FD510332}"/>
          </ac:spMkLst>
        </pc:spChg>
        <pc:spChg chg="mod">
          <ac:chgData name="Behague, Sabina" userId="2f9f8379-56ce-455c-81be-d1dc66b28ae7" providerId="ADAL" clId="{45E8B78F-4535-4E90-AFF1-CAAEB589F5F1}" dt="2023-03-08T17:11:02.286" v="215" actId="1076"/>
          <ac:spMkLst>
            <pc:docMk/>
            <pc:sldMk cId="317324267" sldId="299"/>
            <ac:spMk id="29" creationId="{865AF1C0-BB78-F857-0E02-9EAE6EAC3280}"/>
          </ac:spMkLst>
        </pc:spChg>
        <pc:spChg chg="mod">
          <ac:chgData name="Behague, Sabina" userId="2f9f8379-56ce-455c-81be-d1dc66b28ae7" providerId="ADAL" clId="{45E8B78F-4535-4E90-AFF1-CAAEB589F5F1}" dt="2023-03-08T17:16:30.394" v="264" actId="207"/>
          <ac:spMkLst>
            <pc:docMk/>
            <pc:sldMk cId="317324267" sldId="299"/>
            <ac:spMk id="30" creationId="{301569F4-8B82-2987-7D0A-52FE0F98BB6E}"/>
          </ac:spMkLst>
        </pc:spChg>
        <pc:spChg chg="mod">
          <ac:chgData name="Behague, Sabina" userId="2f9f8379-56ce-455c-81be-d1dc66b28ae7" providerId="ADAL" clId="{45E8B78F-4535-4E90-AFF1-CAAEB589F5F1}" dt="2023-03-08T17:11:02.286" v="215" actId="1076"/>
          <ac:spMkLst>
            <pc:docMk/>
            <pc:sldMk cId="317324267" sldId="299"/>
            <ac:spMk id="31" creationId="{45B49568-6063-B6B1-5CD5-D8B3B4ECA2A8}"/>
          </ac:spMkLst>
        </pc:spChg>
        <pc:spChg chg="mod">
          <ac:chgData name="Behague, Sabina" userId="2f9f8379-56ce-455c-81be-d1dc66b28ae7" providerId="ADAL" clId="{45E8B78F-4535-4E90-AFF1-CAAEB589F5F1}" dt="2023-03-08T17:11:02.286" v="215" actId="1076"/>
          <ac:spMkLst>
            <pc:docMk/>
            <pc:sldMk cId="317324267" sldId="299"/>
            <ac:spMk id="32" creationId="{E0E4BA9B-AD57-D342-161F-01E1CB43B608}"/>
          </ac:spMkLst>
        </pc:spChg>
        <pc:spChg chg="mod">
          <ac:chgData name="Behague, Sabina" userId="2f9f8379-56ce-455c-81be-d1dc66b28ae7" providerId="ADAL" clId="{45E8B78F-4535-4E90-AFF1-CAAEB589F5F1}" dt="2023-03-08T17:16:01.469" v="262" actId="207"/>
          <ac:spMkLst>
            <pc:docMk/>
            <pc:sldMk cId="317324267" sldId="299"/>
            <ac:spMk id="33" creationId="{3AD55CC3-29A8-3A5E-C160-9B0B60C90266}"/>
          </ac:spMkLst>
        </pc:spChg>
        <pc:spChg chg="mod">
          <ac:chgData name="Behague, Sabina" userId="2f9f8379-56ce-455c-81be-d1dc66b28ae7" providerId="ADAL" clId="{45E8B78F-4535-4E90-AFF1-CAAEB589F5F1}" dt="2023-03-08T17:16:43.013" v="265" actId="207"/>
          <ac:spMkLst>
            <pc:docMk/>
            <pc:sldMk cId="317324267" sldId="299"/>
            <ac:spMk id="34" creationId="{E8E2952E-5BC3-FF65-C057-3ACCD0D83A76}"/>
          </ac:spMkLst>
        </pc:spChg>
        <pc:spChg chg="mod">
          <ac:chgData name="Behague, Sabina" userId="2f9f8379-56ce-455c-81be-d1dc66b28ae7" providerId="ADAL" clId="{45E8B78F-4535-4E90-AFF1-CAAEB589F5F1}" dt="2023-03-08T17:11:02.286" v="215" actId="1076"/>
          <ac:spMkLst>
            <pc:docMk/>
            <pc:sldMk cId="317324267" sldId="299"/>
            <ac:spMk id="35" creationId="{EDDB0AAA-64EB-2797-47FC-86ECCF4C395D}"/>
          </ac:spMkLst>
        </pc:spChg>
        <pc:spChg chg="mod">
          <ac:chgData name="Behague, Sabina" userId="2f9f8379-56ce-455c-81be-d1dc66b28ae7" providerId="ADAL" clId="{45E8B78F-4535-4E90-AFF1-CAAEB589F5F1}" dt="2023-03-08T17:17:05.354" v="267" actId="207"/>
          <ac:spMkLst>
            <pc:docMk/>
            <pc:sldMk cId="317324267" sldId="299"/>
            <ac:spMk id="36" creationId="{DF01A33F-11BD-18DB-3057-DE0D8B88677E}"/>
          </ac:spMkLst>
        </pc:spChg>
        <pc:spChg chg="mod">
          <ac:chgData name="Behague, Sabina" userId="2f9f8379-56ce-455c-81be-d1dc66b28ae7" providerId="ADAL" clId="{45E8B78F-4535-4E90-AFF1-CAAEB589F5F1}" dt="2023-03-14T18:24:48.050" v="524" actId="1076"/>
          <ac:spMkLst>
            <pc:docMk/>
            <pc:sldMk cId="317324267" sldId="299"/>
            <ac:spMk id="1046" creationId="{8A57591F-F75D-FBB3-BD7E-757A1AFC2F44}"/>
          </ac:spMkLst>
        </pc:spChg>
        <pc:grpChg chg="add mod">
          <ac:chgData name="Behague, Sabina" userId="2f9f8379-56ce-455c-81be-d1dc66b28ae7" providerId="ADAL" clId="{45E8B78F-4535-4E90-AFF1-CAAEB589F5F1}" dt="2023-03-08T17:11:02.286" v="215" actId="1076"/>
          <ac:grpSpMkLst>
            <pc:docMk/>
            <pc:sldMk cId="317324267" sldId="299"/>
            <ac:grpSpMk id="21" creationId="{891E6C8F-3769-68DD-3850-856A0A3371F5}"/>
          </ac:grpSpMkLst>
        </pc:grpChg>
        <pc:cxnChg chg="add mod">
          <ac:chgData name="Behague, Sabina" userId="2f9f8379-56ce-455c-81be-d1dc66b28ae7" providerId="ADAL" clId="{45E8B78F-4535-4E90-AFF1-CAAEB589F5F1}" dt="2023-03-08T17:11:47.721" v="223" actId="1076"/>
          <ac:cxnSpMkLst>
            <pc:docMk/>
            <pc:sldMk cId="317324267" sldId="299"/>
            <ac:cxnSpMk id="15" creationId="{EE430E8D-E3FB-9ED9-0868-69905AB349C1}"/>
          </ac:cxnSpMkLst>
        </pc:cxnChg>
        <pc:cxnChg chg="add mod">
          <ac:chgData name="Behague, Sabina" userId="2f9f8379-56ce-455c-81be-d1dc66b28ae7" providerId="ADAL" clId="{45E8B78F-4535-4E90-AFF1-CAAEB589F5F1}" dt="2023-03-08T17:12:18.319" v="229" actId="1076"/>
          <ac:cxnSpMkLst>
            <pc:docMk/>
            <pc:sldMk cId="317324267" sldId="299"/>
            <ac:cxnSpMk id="16" creationId="{479DE0DF-A4A7-2ECE-3F5C-4E91BC1C5E67}"/>
          </ac:cxnSpMkLst>
        </pc:cxnChg>
      </pc:sldChg>
      <pc:sldChg chg="addSp modSp mod modNotesTx">
        <pc:chgData name="Behague, Sabina" userId="2f9f8379-56ce-455c-81be-d1dc66b28ae7" providerId="ADAL" clId="{45E8B78F-4535-4E90-AFF1-CAAEB589F5F1}" dt="2023-03-15T13:26:17.154" v="646" actId="20577"/>
        <pc:sldMkLst>
          <pc:docMk/>
          <pc:sldMk cId="3076330452" sldId="300"/>
        </pc:sldMkLst>
        <pc:spChg chg="mod">
          <ac:chgData name="Behague, Sabina" userId="2f9f8379-56ce-455c-81be-d1dc66b28ae7" providerId="ADAL" clId="{45E8B78F-4535-4E90-AFF1-CAAEB589F5F1}" dt="2023-03-08T17:20:37.951" v="297" actId="1076"/>
          <ac:spMkLst>
            <pc:docMk/>
            <pc:sldMk cId="3076330452" sldId="300"/>
            <ac:spMk id="5" creationId="{9B2BC4E9-358B-DF4A-78ED-55F75E138D80}"/>
          </ac:spMkLst>
        </pc:spChg>
        <pc:spChg chg="mod">
          <ac:chgData name="Behague, Sabina" userId="2f9f8379-56ce-455c-81be-d1dc66b28ae7" providerId="ADAL" clId="{45E8B78F-4535-4E90-AFF1-CAAEB589F5F1}" dt="2023-03-08T17:20:37.951" v="297" actId="1076"/>
          <ac:spMkLst>
            <pc:docMk/>
            <pc:sldMk cId="3076330452" sldId="300"/>
            <ac:spMk id="8" creationId="{43D18DD9-443E-299B-9E3D-CBBF64528DF2}"/>
          </ac:spMkLst>
        </pc:spChg>
        <pc:spChg chg="mod">
          <ac:chgData name="Behague, Sabina" userId="2f9f8379-56ce-455c-81be-d1dc66b28ae7" providerId="ADAL" clId="{45E8B78F-4535-4E90-AFF1-CAAEB589F5F1}" dt="2023-03-08T17:22:42.829" v="308" actId="207"/>
          <ac:spMkLst>
            <pc:docMk/>
            <pc:sldMk cId="3076330452" sldId="300"/>
            <ac:spMk id="9" creationId="{C659E185-5371-4EC9-EB90-7962CBD14D8E}"/>
          </ac:spMkLst>
        </pc:spChg>
        <pc:spChg chg="mod">
          <ac:chgData name="Behague, Sabina" userId="2f9f8379-56ce-455c-81be-d1dc66b28ae7" providerId="ADAL" clId="{45E8B78F-4535-4E90-AFF1-CAAEB589F5F1}" dt="2023-03-08T17:20:37.951" v="297" actId="1076"/>
          <ac:spMkLst>
            <pc:docMk/>
            <pc:sldMk cId="3076330452" sldId="300"/>
            <ac:spMk id="10" creationId="{BED01EA7-0737-D0DB-39B8-3BCD9BA2916C}"/>
          </ac:spMkLst>
        </pc:spChg>
        <pc:spChg chg="mod">
          <ac:chgData name="Behague, Sabina" userId="2f9f8379-56ce-455c-81be-d1dc66b28ae7" providerId="ADAL" clId="{45E8B78F-4535-4E90-AFF1-CAAEB589F5F1}" dt="2023-03-08T17:23:12.111" v="312" actId="207"/>
          <ac:spMkLst>
            <pc:docMk/>
            <pc:sldMk cId="3076330452" sldId="300"/>
            <ac:spMk id="11" creationId="{51FE956C-6CD9-43B1-386D-E67AAC59BA41}"/>
          </ac:spMkLst>
        </pc:spChg>
        <pc:spChg chg="mod">
          <ac:chgData name="Behague, Sabina" userId="2f9f8379-56ce-455c-81be-d1dc66b28ae7" providerId="ADAL" clId="{45E8B78F-4535-4E90-AFF1-CAAEB589F5F1}" dt="2023-03-08T17:20:37.951" v="297" actId="1076"/>
          <ac:spMkLst>
            <pc:docMk/>
            <pc:sldMk cId="3076330452" sldId="300"/>
            <ac:spMk id="12" creationId="{0B4F7600-6E94-C9B3-2FFF-61145CA8D035}"/>
          </ac:spMkLst>
        </pc:spChg>
        <pc:spChg chg="mod">
          <ac:chgData name="Behague, Sabina" userId="2f9f8379-56ce-455c-81be-d1dc66b28ae7" providerId="ADAL" clId="{45E8B78F-4535-4E90-AFF1-CAAEB589F5F1}" dt="2023-03-08T17:23:37.246" v="315" actId="207"/>
          <ac:spMkLst>
            <pc:docMk/>
            <pc:sldMk cId="3076330452" sldId="300"/>
            <ac:spMk id="13" creationId="{1E8E1FD6-7DB8-F64B-A28C-FA4B7431D5DA}"/>
          </ac:spMkLst>
        </pc:spChg>
        <pc:spChg chg="mod">
          <ac:chgData name="Behague, Sabina" userId="2f9f8379-56ce-455c-81be-d1dc66b28ae7" providerId="ADAL" clId="{45E8B78F-4535-4E90-AFF1-CAAEB589F5F1}" dt="2023-03-08T17:22:35.849" v="307" actId="207"/>
          <ac:spMkLst>
            <pc:docMk/>
            <pc:sldMk cId="3076330452" sldId="300"/>
            <ac:spMk id="14" creationId="{7CE43D96-14AC-F920-F009-99FEDBC5A8CC}"/>
          </ac:spMkLst>
        </pc:spChg>
        <pc:spChg chg="mod">
          <ac:chgData name="Behague, Sabina" userId="2f9f8379-56ce-455c-81be-d1dc66b28ae7" providerId="ADAL" clId="{45E8B78F-4535-4E90-AFF1-CAAEB589F5F1}" dt="2023-03-08T17:22:59.480" v="310" actId="207"/>
          <ac:spMkLst>
            <pc:docMk/>
            <pc:sldMk cId="3076330452" sldId="300"/>
            <ac:spMk id="15" creationId="{30C09A27-45A9-2B08-18B0-3F7789F19A0E}"/>
          </ac:spMkLst>
        </pc:spChg>
        <pc:spChg chg="mod">
          <ac:chgData name="Behague, Sabina" userId="2f9f8379-56ce-455c-81be-d1dc66b28ae7" providerId="ADAL" clId="{45E8B78F-4535-4E90-AFF1-CAAEB589F5F1}" dt="2023-03-08T17:23:26.973" v="314" actId="207"/>
          <ac:spMkLst>
            <pc:docMk/>
            <pc:sldMk cId="3076330452" sldId="300"/>
            <ac:spMk id="16" creationId="{63C0FC63-7358-279F-482E-E94D8AB3861F}"/>
          </ac:spMkLst>
        </pc:spChg>
        <pc:spChg chg="mod">
          <ac:chgData name="Behague, Sabina" userId="2f9f8379-56ce-455c-81be-d1dc66b28ae7" providerId="ADAL" clId="{45E8B78F-4535-4E90-AFF1-CAAEB589F5F1}" dt="2023-03-08T17:22:18.534" v="305" actId="207"/>
          <ac:spMkLst>
            <pc:docMk/>
            <pc:sldMk cId="3076330452" sldId="300"/>
            <ac:spMk id="17" creationId="{78EEDB41-8555-DB9C-78D7-DDF401163BAE}"/>
          </ac:spMkLst>
        </pc:spChg>
        <pc:spChg chg="mod">
          <ac:chgData name="Behague, Sabina" userId="2f9f8379-56ce-455c-81be-d1dc66b28ae7" providerId="ADAL" clId="{45E8B78F-4535-4E90-AFF1-CAAEB589F5F1}" dt="2023-03-08T17:22:25.029" v="306" actId="207"/>
          <ac:spMkLst>
            <pc:docMk/>
            <pc:sldMk cId="3076330452" sldId="300"/>
            <ac:spMk id="18" creationId="{64701172-D3E1-5584-14F5-51E5DA64CD50}"/>
          </ac:spMkLst>
        </pc:spChg>
        <pc:spChg chg="mod">
          <ac:chgData name="Behague, Sabina" userId="2f9f8379-56ce-455c-81be-d1dc66b28ae7" providerId="ADAL" clId="{45E8B78F-4535-4E90-AFF1-CAAEB589F5F1}" dt="2023-03-08T17:23:20.099" v="313" actId="207"/>
          <ac:spMkLst>
            <pc:docMk/>
            <pc:sldMk cId="3076330452" sldId="300"/>
            <ac:spMk id="19" creationId="{FAAC6AF1-C828-1159-3D5B-5F88AEC442E0}"/>
          </ac:spMkLst>
        </pc:spChg>
        <pc:spChg chg="mod">
          <ac:chgData name="Behague, Sabina" userId="2f9f8379-56ce-455c-81be-d1dc66b28ae7" providerId="ADAL" clId="{45E8B78F-4535-4E90-AFF1-CAAEB589F5F1}" dt="2023-03-08T17:22:53.160" v="309" actId="207"/>
          <ac:spMkLst>
            <pc:docMk/>
            <pc:sldMk cId="3076330452" sldId="300"/>
            <ac:spMk id="20" creationId="{FDC93C44-0452-1944-589C-0C39B630C08D}"/>
          </ac:spMkLst>
        </pc:spChg>
        <pc:spChg chg="mod">
          <ac:chgData name="Behague, Sabina" userId="2f9f8379-56ce-455c-81be-d1dc66b28ae7" providerId="ADAL" clId="{45E8B78F-4535-4E90-AFF1-CAAEB589F5F1}" dt="2023-03-08T17:23:05.866" v="311" actId="207"/>
          <ac:spMkLst>
            <pc:docMk/>
            <pc:sldMk cId="3076330452" sldId="300"/>
            <ac:spMk id="21" creationId="{F1F6762A-C5BC-14A7-D24A-2DDFC58FD3C6}"/>
          </ac:spMkLst>
        </pc:spChg>
        <pc:spChg chg="add mod">
          <ac:chgData name="Behague, Sabina" userId="2f9f8379-56ce-455c-81be-d1dc66b28ae7" providerId="ADAL" clId="{45E8B78F-4535-4E90-AFF1-CAAEB589F5F1}" dt="2023-03-08T19:34:05.474" v="420" actId="1036"/>
          <ac:spMkLst>
            <pc:docMk/>
            <pc:sldMk cId="3076330452" sldId="300"/>
            <ac:spMk id="22" creationId="{DFBF1374-E5B9-7520-2BB1-C4E0F45332AC}"/>
          </ac:spMkLst>
        </pc:spChg>
        <pc:spChg chg="add mod">
          <ac:chgData name="Behague, Sabina" userId="2f9f8379-56ce-455c-81be-d1dc66b28ae7" providerId="ADAL" clId="{45E8B78F-4535-4E90-AFF1-CAAEB589F5F1}" dt="2023-03-08T19:34:05.474" v="420" actId="1036"/>
          <ac:spMkLst>
            <pc:docMk/>
            <pc:sldMk cId="3076330452" sldId="300"/>
            <ac:spMk id="23" creationId="{1047E04F-FF4D-A54F-9B5A-141B9A66C3D7}"/>
          </ac:spMkLst>
        </pc:spChg>
        <pc:spChg chg="add mod">
          <ac:chgData name="Behague, Sabina" userId="2f9f8379-56ce-455c-81be-d1dc66b28ae7" providerId="ADAL" clId="{45E8B78F-4535-4E90-AFF1-CAAEB589F5F1}" dt="2023-03-08T19:34:05.474" v="420" actId="1036"/>
          <ac:spMkLst>
            <pc:docMk/>
            <pc:sldMk cId="3076330452" sldId="300"/>
            <ac:spMk id="24" creationId="{B23CE391-DB75-B4DB-D128-6DDD4B449838}"/>
          </ac:spMkLst>
        </pc:spChg>
        <pc:spChg chg="add mod">
          <ac:chgData name="Behague, Sabina" userId="2f9f8379-56ce-455c-81be-d1dc66b28ae7" providerId="ADAL" clId="{45E8B78F-4535-4E90-AFF1-CAAEB589F5F1}" dt="2023-03-08T19:34:05.474" v="420" actId="1036"/>
          <ac:spMkLst>
            <pc:docMk/>
            <pc:sldMk cId="3076330452" sldId="300"/>
            <ac:spMk id="25" creationId="{45294C28-D58E-F4C9-9EE7-8A7E5F41562A}"/>
          </ac:spMkLst>
        </pc:spChg>
        <pc:spChg chg="add mod">
          <ac:chgData name="Behague, Sabina" userId="2f9f8379-56ce-455c-81be-d1dc66b28ae7" providerId="ADAL" clId="{45E8B78F-4535-4E90-AFF1-CAAEB589F5F1}" dt="2023-03-08T19:34:05.474" v="420" actId="1036"/>
          <ac:spMkLst>
            <pc:docMk/>
            <pc:sldMk cId="3076330452" sldId="300"/>
            <ac:spMk id="26" creationId="{28852CB6-4D6E-8E51-0DC4-F5281524465C}"/>
          </ac:spMkLst>
        </pc:spChg>
        <pc:spChg chg="add mod">
          <ac:chgData name="Behague, Sabina" userId="2f9f8379-56ce-455c-81be-d1dc66b28ae7" providerId="ADAL" clId="{45E8B78F-4535-4E90-AFF1-CAAEB589F5F1}" dt="2023-03-08T19:34:05.474" v="420" actId="1036"/>
          <ac:spMkLst>
            <pc:docMk/>
            <pc:sldMk cId="3076330452" sldId="300"/>
            <ac:spMk id="27" creationId="{B67D6150-08DD-F837-23BF-3260DD0EB0E4}"/>
          </ac:spMkLst>
        </pc:spChg>
        <pc:spChg chg="add mod">
          <ac:chgData name="Behague, Sabina" userId="2f9f8379-56ce-455c-81be-d1dc66b28ae7" providerId="ADAL" clId="{45E8B78F-4535-4E90-AFF1-CAAEB589F5F1}" dt="2023-03-08T19:34:05.474" v="420" actId="1036"/>
          <ac:spMkLst>
            <pc:docMk/>
            <pc:sldMk cId="3076330452" sldId="300"/>
            <ac:spMk id="28" creationId="{EB68D235-A386-F381-7BFE-014AA6438AAB}"/>
          </ac:spMkLst>
        </pc:spChg>
        <pc:spChg chg="add mod">
          <ac:chgData name="Behague, Sabina" userId="2f9f8379-56ce-455c-81be-d1dc66b28ae7" providerId="ADAL" clId="{45E8B78F-4535-4E90-AFF1-CAAEB589F5F1}" dt="2023-03-08T19:34:05.474" v="420" actId="1036"/>
          <ac:spMkLst>
            <pc:docMk/>
            <pc:sldMk cId="3076330452" sldId="300"/>
            <ac:spMk id="29" creationId="{B39A5570-81FE-5DA1-D89D-96AAF4D8F316}"/>
          </ac:spMkLst>
        </pc:spChg>
        <pc:spChg chg="add mod">
          <ac:chgData name="Behague, Sabina" userId="2f9f8379-56ce-455c-81be-d1dc66b28ae7" providerId="ADAL" clId="{45E8B78F-4535-4E90-AFF1-CAAEB589F5F1}" dt="2023-03-08T19:34:05.474" v="420" actId="1036"/>
          <ac:spMkLst>
            <pc:docMk/>
            <pc:sldMk cId="3076330452" sldId="300"/>
            <ac:spMk id="30" creationId="{42BDB5A6-45AD-1164-8B76-D125AE3405E7}"/>
          </ac:spMkLst>
        </pc:spChg>
        <pc:spChg chg="add mod">
          <ac:chgData name="Behague, Sabina" userId="2f9f8379-56ce-455c-81be-d1dc66b28ae7" providerId="ADAL" clId="{45E8B78F-4535-4E90-AFF1-CAAEB589F5F1}" dt="2023-03-08T19:34:05.474" v="420" actId="1036"/>
          <ac:spMkLst>
            <pc:docMk/>
            <pc:sldMk cId="3076330452" sldId="300"/>
            <ac:spMk id="33" creationId="{8F27E789-E89F-2D4F-842D-DD75A4B04AB7}"/>
          </ac:spMkLst>
        </pc:spChg>
        <pc:spChg chg="add mod">
          <ac:chgData name="Behague, Sabina" userId="2f9f8379-56ce-455c-81be-d1dc66b28ae7" providerId="ADAL" clId="{45E8B78F-4535-4E90-AFF1-CAAEB589F5F1}" dt="2023-03-08T19:34:05.474" v="420" actId="1036"/>
          <ac:spMkLst>
            <pc:docMk/>
            <pc:sldMk cId="3076330452" sldId="300"/>
            <ac:spMk id="34" creationId="{4A6AA470-B2DC-15FE-3048-C4D386EA3702}"/>
          </ac:spMkLst>
        </pc:spChg>
        <pc:spChg chg="add mod">
          <ac:chgData name="Behague, Sabina" userId="2f9f8379-56ce-455c-81be-d1dc66b28ae7" providerId="ADAL" clId="{45E8B78F-4535-4E90-AFF1-CAAEB589F5F1}" dt="2023-03-08T19:34:05.474" v="420" actId="1036"/>
          <ac:spMkLst>
            <pc:docMk/>
            <pc:sldMk cId="3076330452" sldId="300"/>
            <ac:spMk id="35" creationId="{3EAF3BF8-59FE-B30D-7B5A-D2A892C9A9FE}"/>
          </ac:spMkLst>
        </pc:spChg>
        <pc:spChg chg="add mod">
          <ac:chgData name="Behague, Sabina" userId="2f9f8379-56ce-455c-81be-d1dc66b28ae7" providerId="ADAL" clId="{45E8B78F-4535-4E90-AFF1-CAAEB589F5F1}" dt="2023-03-08T19:34:05.474" v="420" actId="1036"/>
          <ac:spMkLst>
            <pc:docMk/>
            <pc:sldMk cId="3076330452" sldId="300"/>
            <ac:spMk id="36" creationId="{05D137D5-C3FB-5A73-7A38-F46251DDCB85}"/>
          </ac:spMkLst>
        </pc:spChg>
        <pc:spChg chg="add mod">
          <ac:chgData name="Behague, Sabina" userId="2f9f8379-56ce-455c-81be-d1dc66b28ae7" providerId="ADAL" clId="{45E8B78F-4535-4E90-AFF1-CAAEB589F5F1}" dt="2023-03-08T19:34:05.474" v="420" actId="1036"/>
          <ac:spMkLst>
            <pc:docMk/>
            <pc:sldMk cId="3076330452" sldId="300"/>
            <ac:spMk id="37" creationId="{66511AA4-FDC1-1D9C-988C-54574DEFD1B0}"/>
          </ac:spMkLst>
        </pc:spChg>
        <pc:spChg chg="mod">
          <ac:chgData name="Behague, Sabina" userId="2f9f8379-56ce-455c-81be-d1dc66b28ae7" providerId="ADAL" clId="{45E8B78F-4535-4E90-AFF1-CAAEB589F5F1}" dt="2023-03-08T17:20:08.082" v="295" actId="20577"/>
          <ac:spMkLst>
            <pc:docMk/>
            <pc:sldMk cId="3076330452" sldId="300"/>
            <ac:spMk id="1046" creationId="{8A57591F-F75D-FBB3-BD7E-757A1AFC2F44}"/>
          </ac:spMkLst>
        </pc:spChg>
        <pc:grpChg chg="add mod">
          <ac:chgData name="Behague, Sabina" userId="2f9f8379-56ce-455c-81be-d1dc66b28ae7" providerId="ADAL" clId="{45E8B78F-4535-4E90-AFF1-CAAEB589F5F1}" dt="2023-03-08T17:20:37.951" v="297" actId="1076"/>
          <ac:grpSpMkLst>
            <pc:docMk/>
            <pc:sldMk cId="3076330452" sldId="300"/>
            <ac:grpSpMk id="2" creationId="{7D727BFE-14AC-848A-55F0-DF9CFC69D368}"/>
          </ac:grpSpMkLst>
        </pc:grpChg>
        <pc:cxnChg chg="add mod">
          <ac:chgData name="Behague, Sabina" userId="2f9f8379-56ce-455c-81be-d1dc66b28ae7" providerId="ADAL" clId="{45E8B78F-4535-4E90-AFF1-CAAEB589F5F1}" dt="2023-03-08T19:34:05.474" v="420" actId="1036"/>
          <ac:cxnSpMkLst>
            <pc:docMk/>
            <pc:sldMk cId="3076330452" sldId="300"/>
            <ac:cxnSpMk id="31" creationId="{C50A3DC1-8043-4217-3B6F-E00457529B9F}"/>
          </ac:cxnSpMkLst>
        </pc:cxnChg>
        <pc:cxnChg chg="add mod">
          <ac:chgData name="Behague, Sabina" userId="2f9f8379-56ce-455c-81be-d1dc66b28ae7" providerId="ADAL" clId="{45E8B78F-4535-4E90-AFF1-CAAEB589F5F1}" dt="2023-03-08T19:34:05.474" v="420" actId="1036"/>
          <ac:cxnSpMkLst>
            <pc:docMk/>
            <pc:sldMk cId="3076330452" sldId="300"/>
            <ac:cxnSpMk id="32" creationId="{D70E1820-A1D0-8A99-1B52-662CA47B63DE}"/>
          </ac:cxnSpMkLst>
        </pc:cxnChg>
      </pc:sldChg>
      <pc:sldChg chg="addSp delSp modSp mod modNotesTx">
        <pc:chgData name="Behague, Sabina" userId="2f9f8379-56ce-455c-81be-d1dc66b28ae7" providerId="ADAL" clId="{45E8B78F-4535-4E90-AFF1-CAAEB589F5F1}" dt="2023-03-15T13:10:27.315" v="531"/>
        <pc:sldMkLst>
          <pc:docMk/>
          <pc:sldMk cId="3332005300" sldId="322"/>
        </pc:sldMkLst>
        <pc:spChg chg="add del mod">
          <ac:chgData name="Behague, Sabina" userId="2f9f8379-56ce-455c-81be-d1dc66b28ae7" providerId="ADAL" clId="{45E8B78F-4535-4E90-AFF1-CAAEB589F5F1}" dt="2023-03-08T16:36:54.590" v="176" actId="1076"/>
          <ac:spMkLst>
            <pc:docMk/>
            <pc:sldMk cId="3332005300" sldId="322"/>
            <ac:spMk id="4" creationId="{FAA73026-B2B6-F53B-C335-B129531E9269}"/>
          </ac:spMkLst>
        </pc:spChg>
        <pc:spChg chg="mod">
          <ac:chgData name="Behague, Sabina" userId="2f9f8379-56ce-455c-81be-d1dc66b28ae7" providerId="ADAL" clId="{45E8B78F-4535-4E90-AFF1-CAAEB589F5F1}" dt="2023-03-08T16:36:42.934" v="175" actId="20577"/>
          <ac:spMkLst>
            <pc:docMk/>
            <pc:sldMk cId="3332005300" sldId="322"/>
            <ac:spMk id="5" creationId="{2DB53C78-DA00-2BC5-996C-8D5C0A276C42}"/>
          </ac:spMkLst>
        </pc:spChg>
        <pc:spChg chg="add mod">
          <ac:chgData name="Behague, Sabina" userId="2f9f8379-56ce-455c-81be-d1dc66b28ae7" providerId="ADAL" clId="{45E8B78F-4535-4E90-AFF1-CAAEB589F5F1}" dt="2023-03-08T16:35:47.824" v="149" actId="1076"/>
          <ac:spMkLst>
            <pc:docMk/>
            <pc:sldMk cId="3332005300" sldId="322"/>
            <ac:spMk id="7" creationId="{28EBDD6B-8163-79D0-DB3F-9CD3B3F431A1}"/>
          </ac:spMkLst>
        </pc:spChg>
        <pc:spChg chg="add mod">
          <ac:chgData name="Behague, Sabina" userId="2f9f8379-56ce-455c-81be-d1dc66b28ae7" providerId="ADAL" clId="{45E8B78F-4535-4E90-AFF1-CAAEB589F5F1}" dt="2023-03-08T16:36:34.965" v="173" actId="20577"/>
          <ac:spMkLst>
            <pc:docMk/>
            <pc:sldMk cId="3332005300" sldId="322"/>
            <ac:spMk id="9" creationId="{3AE276A5-FDAC-16D3-7D72-DB47C6681D7F}"/>
          </ac:spMkLst>
        </pc:spChg>
        <pc:spChg chg="add mod">
          <ac:chgData name="Behague, Sabina" userId="2f9f8379-56ce-455c-81be-d1dc66b28ae7" providerId="ADAL" clId="{45E8B78F-4535-4E90-AFF1-CAAEB589F5F1}" dt="2023-03-14T18:24:25.218" v="523" actId="1076"/>
          <ac:spMkLst>
            <pc:docMk/>
            <pc:sldMk cId="3332005300" sldId="322"/>
            <ac:spMk id="10" creationId="{941582D7-6F74-9CA4-5F84-56A46F8BB915}"/>
          </ac:spMkLst>
        </pc:spChg>
        <pc:picChg chg="del mod">
          <ac:chgData name="Behague, Sabina" userId="2f9f8379-56ce-455c-81be-d1dc66b28ae7" providerId="ADAL" clId="{45E8B78F-4535-4E90-AFF1-CAAEB589F5F1}" dt="2023-03-14T18:24:06.794" v="517" actId="478"/>
          <ac:picMkLst>
            <pc:docMk/>
            <pc:sldMk cId="3332005300" sldId="322"/>
            <ac:picMk id="8" creationId="{9048B3A0-9FDC-33FD-7900-2518F4D78512}"/>
          </ac:picMkLst>
        </pc:picChg>
      </pc:sldChg>
      <pc:sldChg chg="modSp mod addCm modNotesTx">
        <pc:chgData name="Behague, Sabina" userId="2f9f8379-56ce-455c-81be-d1dc66b28ae7" providerId="ADAL" clId="{45E8B78F-4535-4E90-AFF1-CAAEB589F5F1}" dt="2023-03-15T13:10:31.064" v="532"/>
        <pc:sldMkLst>
          <pc:docMk/>
          <pc:sldMk cId="327494629" sldId="323"/>
        </pc:sldMkLst>
        <pc:graphicFrameChg chg="mod">
          <ac:chgData name="Behague, Sabina" userId="2f9f8379-56ce-455c-81be-d1dc66b28ae7" providerId="ADAL" clId="{45E8B78F-4535-4E90-AFF1-CAAEB589F5F1}" dt="2023-03-08T16:39:09.560" v="189"/>
          <ac:graphicFrameMkLst>
            <pc:docMk/>
            <pc:sldMk cId="327494629" sldId="323"/>
            <ac:graphicFrameMk id="6" creationId="{A9A8CC69-E7C7-8BF8-2D2D-ABB1A61EC758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45E8B78F-4535-4E90-AFF1-CAAEB589F5F1}" dt="2023-03-08T16:41:33.504" v="190"/>
              <pc2:cmMkLst xmlns:pc2="http://schemas.microsoft.com/office/powerpoint/2019/9/main/command">
                <pc:docMk/>
                <pc:sldMk cId="327494629" sldId="323"/>
                <pc2:cmMk id="{1FF64843-F391-4BA3-944A-80ABB7CE5191}"/>
              </pc2:cmMkLst>
            </pc226:cmChg>
          </p:ext>
        </pc:extLst>
      </pc:sldChg>
      <pc:sldChg chg="addSp delSp modSp mod">
        <pc:chgData name="Behague, Sabina" userId="2f9f8379-56ce-455c-81be-d1dc66b28ae7" providerId="ADAL" clId="{45E8B78F-4535-4E90-AFF1-CAAEB589F5F1}" dt="2023-03-08T18:33:05.632" v="342" actId="20577"/>
        <pc:sldMkLst>
          <pc:docMk/>
          <pc:sldMk cId="314515802" sldId="324"/>
        </pc:sldMkLst>
        <pc:spChg chg="mod">
          <ac:chgData name="Behague, Sabina" userId="2f9f8379-56ce-455c-81be-d1dc66b28ae7" providerId="ADAL" clId="{45E8B78F-4535-4E90-AFF1-CAAEB589F5F1}" dt="2023-03-08T16:42:24.135" v="192" actId="207"/>
          <ac:spMkLst>
            <pc:docMk/>
            <pc:sldMk cId="314515802" sldId="324"/>
            <ac:spMk id="3" creationId="{7F10B6DC-6AF4-BFD9-E1D5-B98AA266289F}"/>
          </ac:spMkLst>
        </pc:spChg>
        <pc:spChg chg="del">
          <ac:chgData name="Behague, Sabina" userId="2f9f8379-56ce-455c-81be-d1dc66b28ae7" providerId="ADAL" clId="{45E8B78F-4535-4E90-AFF1-CAAEB589F5F1}" dt="2023-03-03T01:56:38.118" v="32" actId="478"/>
          <ac:spMkLst>
            <pc:docMk/>
            <pc:sldMk cId="314515802" sldId="324"/>
            <ac:spMk id="6" creationId="{5D0F14F3-1A09-3E96-BCB2-D8B940E469DA}"/>
          </ac:spMkLst>
        </pc:spChg>
        <pc:spChg chg="del">
          <ac:chgData name="Behague, Sabina" userId="2f9f8379-56ce-455c-81be-d1dc66b28ae7" providerId="ADAL" clId="{45E8B78F-4535-4E90-AFF1-CAAEB589F5F1}" dt="2023-03-03T01:56:39.019" v="33" actId="478"/>
          <ac:spMkLst>
            <pc:docMk/>
            <pc:sldMk cId="314515802" sldId="324"/>
            <ac:spMk id="7" creationId="{CE64F085-394F-89FE-55C1-94E5F28AFADD}"/>
          </ac:spMkLst>
        </pc:spChg>
        <pc:spChg chg="del">
          <ac:chgData name="Behague, Sabina" userId="2f9f8379-56ce-455c-81be-d1dc66b28ae7" providerId="ADAL" clId="{45E8B78F-4535-4E90-AFF1-CAAEB589F5F1}" dt="2023-03-03T01:56:39.889" v="34" actId="478"/>
          <ac:spMkLst>
            <pc:docMk/>
            <pc:sldMk cId="314515802" sldId="324"/>
            <ac:spMk id="8" creationId="{E39DAA33-FEFE-A8BD-BBEA-A8F3D8B80ECE}"/>
          </ac:spMkLst>
        </pc:spChg>
        <pc:spChg chg="mod">
          <ac:chgData name="Behague, Sabina" userId="2f9f8379-56ce-455c-81be-d1dc66b28ae7" providerId="ADAL" clId="{45E8B78F-4535-4E90-AFF1-CAAEB589F5F1}" dt="2023-03-08T18:33:05.632" v="342" actId="20577"/>
          <ac:spMkLst>
            <pc:docMk/>
            <pc:sldMk cId="314515802" sldId="324"/>
            <ac:spMk id="9" creationId="{E690F70B-E368-D7F5-795E-B5139345EF71}"/>
          </ac:spMkLst>
        </pc:spChg>
        <pc:picChg chg="add mod">
          <ac:chgData name="Behague, Sabina" userId="2f9f8379-56ce-455c-81be-d1dc66b28ae7" providerId="ADAL" clId="{45E8B78F-4535-4E90-AFF1-CAAEB589F5F1}" dt="2023-03-03T01:56:41.341" v="35"/>
          <ac:picMkLst>
            <pc:docMk/>
            <pc:sldMk cId="314515802" sldId="324"/>
            <ac:picMk id="2" creationId="{033EBE74-B041-8EC2-4125-26F9C3CA00D4}"/>
          </ac:picMkLst>
        </pc:picChg>
      </pc:sldChg>
      <pc:sldChg chg="mod">
        <pc:chgData name="Behague, Sabina" userId="2f9f8379-56ce-455c-81be-d1dc66b28ae7" providerId="ADAL" clId="{45E8B78F-4535-4E90-AFF1-CAAEB589F5F1}" dt="2023-03-08T18:32:10.037" v="339" actId="27918"/>
        <pc:sldMkLst>
          <pc:docMk/>
          <pc:sldMk cId="661188151" sldId="325"/>
        </pc:sldMkLst>
      </pc:sldChg>
      <pc:sldChg chg="addSp delSp modSp mod">
        <pc:chgData name="Behague, Sabina" userId="2f9f8379-56ce-455c-81be-d1dc66b28ae7" providerId="ADAL" clId="{45E8B78F-4535-4E90-AFF1-CAAEB589F5F1}" dt="2023-03-08T18:33:19.015" v="343" actId="20577"/>
        <pc:sldMkLst>
          <pc:docMk/>
          <pc:sldMk cId="1504281115" sldId="326"/>
        </pc:sldMkLst>
        <pc:spChg chg="mod">
          <ac:chgData name="Behague, Sabina" userId="2f9f8379-56ce-455c-81be-d1dc66b28ae7" providerId="ADAL" clId="{45E8B78F-4535-4E90-AFF1-CAAEB589F5F1}" dt="2023-03-08T18:32:25.635" v="340" actId="207"/>
          <ac:spMkLst>
            <pc:docMk/>
            <pc:sldMk cId="1504281115" sldId="326"/>
            <ac:spMk id="3" creationId="{7F10B6DC-6AF4-BFD9-E1D5-B98AA266289F}"/>
          </ac:spMkLst>
        </pc:spChg>
        <pc:spChg chg="del">
          <ac:chgData name="Behague, Sabina" userId="2f9f8379-56ce-455c-81be-d1dc66b28ae7" providerId="ADAL" clId="{45E8B78F-4535-4E90-AFF1-CAAEB589F5F1}" dt="2023-03-03T01:56:45.799" v="36" actId="478"/>
          <ac:spMkLst>
            <pc:docMk/>
            <pc:sldMk cId="1504281115" sldId="326"/>
            <ac:spMk id="6" creationId="{5D0F14F3-1A09-3E96-BCB2-D8B940E469DA}"/>
          </ac:spMkLst>
        </pc:spChg>
        <pc:spChg chg="del">
          <ac:chgData name="Behague, Sabina" userId="2f9f8379-56ce-455c-81be-d1dc66b28ae7" providerId="ADAL" clId="{45E8B78F-4535-4E90-AFF1-CAAEB589F5F1}" dt="2023-03-03T01:56:46.788" v="37" actId="478"/>
          <ac:spMkLst>
            <pc:docMk/>
            <pc:sldMk cId="1504281115" sldId="326"/>
            <ac:spMk id="7" creationId="{CE64F085-394F-89FE-55C1-94E5F28AFADD}"/>
          </ac:spMkLst>
        </pc:spChg>
        <pc:spChg chg="del">
          <ac:chgData name="Behague, Sabina" userId="2f9f8379-56ce-455c-81be-d1dc66b28ae7" providerId="ADAL" clId="{45E8B78F-4535-4E90-AFF1-CAAEB589F5F1}" dt="2023-03-03T01:56:47.614" v="38" actId="478"/>
          <ac:spMkLst>
            <pc:docMk/>
            <pc:sldMk cId="1504281115" sldId="326"/>
            <ac:spMk id="8" creationId="{E39DAA33-FEFE-A8BD-BBEA-A8F3D8B80ECE}"/>
          </ac:spMkLst>
        </pc:spChg>
        <pc:spChg chg="mod">
          <ac:chgData name="Behague, Sabina" userId="2f9f8379-56ce-455c-81be-d1dc66b28ae7" providerId="ADAL" clId="{45E8B78F-4535-4E90-AFF1-CAAEB589F5F1}" dt="2023-03-08T18:33:19.015" v="343" actId="20577"/>
          <ac:spMkLst>
            <pc:docMk/>
            <pc:sldMk cId="1504281115" sldId="326"/>
            <ac:spMk id="9" creationId="{E690F70B-E368-D7F5-795E-B5139345EF71}"/>
          </ac:spMkLst>
        </pc:spChg>
        <pc:picChg chg="add mod">
          <ac:chgData name="Behague, Sabina" userId="2f9f8379-56ce-455c-81be-d1dc66b28ae7" providerId="ADAL" clId="{45E8B78F-4535-4E90-AFF1-CAAEB589F5F1}" dt="2023-03-03T01:56:48.997" v="39"/>
          <ac:picMkLst>
            <pc:docMk/>
            <pc:sldMk cId="1504281115" sldId="326"/>
            <ac:picMk id="2" creationId="{2EAC50AC-35D8-0AAF-67EC-614F54BC6637}"/>
          </ac:picMkLst>
        </pc:picChg>
      </pc:sldChg>
      <pc:sldChg chg="mod modNotesTx">
        <pc:chgData name="Behague, Sabina" userId="2f9f8379-56ce-455c-81be-d1dc66b28ae7" providerId="ADAL" clId="{45E8B78F-4535-4E90-AFF1-CAAEB589F5F1}" dt="2023-03-15T13:46:44.118" v="735" actId="20577"/>
        <pc:sldMkLst>
          <pc:docMk/>
          <pc:sldMk cId="2410084660" sldId="327"/>
        </pc:sldMkLst>
      </pc:sldChg>
      <pc:sldChg chg="mod modNotesTx">
        <pc:chgData name="Behague, Sabina" userId="2f9f8379-56ce-455c-81be-d1dc66b28ae7" providerId="ADAL" clId="{45E8B78F-4535-4E90-AFF1-CAAEB589F5F1}" dt="2023-03-15T13:51:03.927" v="760" actId="20577"/>
        <pc:sldMkLst>
          <pc:docMk/>
          <pc:sldMk cId="3632646033" sldId="328"/>
        </pc:sldMkLst>
      </pc:sldChg>
      <pc:sldChg chg="addSp delSp modSp mod">
        <pc:chgData name="Behague, Sabina" userId="2f9f8379-56ce-455c-81be-d1dc66b28ae7" providerId="ADAL" clId="{45E8B78F-4535-4E90-AFF1-CAAEB589F5F1}" dt="2023-03-08T19:04:19.503" v="370" actId="20577"/>
        <pc:sldMkLst>
          <pc:docMk/>
          <pc:sldMk cId="3536622148" sldId="329"/>
        </pc:sldMkLst>
        <pc:spChg chg="mod">
          <ac:chgData name="Behague, Sabina" userId="2f9f8379-56ce-455c-81be-d1dc66b28ae7" providerId="ADAL" clId="{45E8B78F-4535-4E90-AFF1-CAAEB589F5F1}" dt="2023-03-08T19:04:05.362" v="369" actId="207"/>
          <ac:spMkLst>
            <pc:docMk/>
            <pc:sldMk cId="3536622148" sldId="329"/>
            <ac:spMk id="3" creationId="{7F10B6DC-6AF4-BFD9-E1D5-B98AA266289F}"/>
          </ac:spMkLst>
        </pc:spChg>
        <pc:spChg chg="del">
          <ac:chgData name="Behague, Sabina" userId="2f9f8379-56ce-455c-81be-d1dc66b28ae7" providerId="ADAL" clId="{45E8B78F-4535-4E90-AFF1-CAAEB589F5F1}" dt="2023-03-03T01:56:53.494" v="40" actId="478"/>
          <ac:spMkLst>
            <pc:docMk/>
            <pc:sldMk cId="3536622148" sldId="329"/>
            <ac:spMk id="6" creationId="{5D0F14F3-1A09-3E96-BCB2-D8B940E469DA}"/>
          </ac:spMkLst>
        </pc:spChg>
        <pc:spChg chg="del">
          <ac:chgData name="Behague, Sabina" userId="2f9f8379-56ce-455c-81be-d1dc66b28ae7" providerId="ADAL" clId="{45E8B78F-4535-4E90-AFF1-CAAEB589F5F1}" dt="2023-03-03T01:56:54.632" v="41" actId="478"/>
          <ac:spMkLst>
            <pc:docMk/>
            <pc:sldMk cId="3536622148" sldId="329"/>
            <ac:spMk id="7" creationId="{CE64F085-394F-89FE-55C1-94E5F28AFADD}"/>
          </ac:spMkLst>
        </pc:spChg>
        <pc:spChg chg="del">
          <ac:chgData name="Behague, Sabina" userId="2f9f8379-56ce-455c-81be-d1dc66b28ae7" providerId="ADAL" clId="{45E8B78F-4535-4E90-AFF1-CAAEB589F5F1}" dt="2023-03-03T01:56:55.593" v="42" actId="478"/>
          <ac:spMkLst>
            <pc:docMk/>
            <pc:sldMk cId="3536622148" sldId="329"/>
            <ac:spMk id="8" creationId="{E39DAA33-FEFE-A8BD-BBEA-A8F3D8B80ECE}"/>
          </ac:spMkLst>
        </pc:spChg>
        <pc:spChg chg="mod">
          <ac:chgData name="Behague, Sabina" userId="2f9f8379-56ce-455c-81be-d1dc66b28ae7" providerId="ADAL" clId="{45E8B78F-4535-4E90-AFF1-CAAEB589F5F1}" dt="2023-03-08T19:04:19.503" v="370" actId="20577"/>
          <ac:spMkLst>
            <pc:docMk/>
            <pc:sldMk cId="3536622148" sldId="329"/>
            <ac:spMk id="9" creationId="{E690F70B-E368-D7F5-795E-B5139345EF71}"/>
          </ac:spMkLst>
        </pc:spChg>
        <pc:picChg chg="add mod">
          <ac:chgData name="Behague, Sabina" userId="2f9f8379-56ce-455c-81be-d1dc66b28ae7" providerId="ADAL" clId="{45E8B78F-4535-4E90-AFF1-CAAEB589F5F1}" dt="2023-03-03T01:56:56.850" v="43"/>
          <ac:picMkLst>
            <pc:docMk/>
            <pc:sldMk cId="3536622148" sldId="329"/>
            <ac:picMk id="2" creationId="{9DFA8414-22EB-D470-6370-F608A2D9AF5D}"/>
          </ac:picMkLst>
        </pc:picChg>
      </pc:sldChg>
      <pc:sldChg chg="addSp delSp modSp mod">
        <pc:chgData name="Behague, Sabina" userId="2f9f8379-56ce-455c-81be-d1dc66b28ae7" providerId="ADAL" clId="{45E8B78F-4535-4E90-AFF1-CAAEB589F5F1}" dt="2023-03-08T19:18:56.287" v="385" actId="207"/>
        <pc:sldMkLst>
          <pc:docMk/>
          <pc:sldMk cId="2812464284" sldId="330"/>
        </pc:sldMkLst>
        <pc:spChg chg="mod">
          <ac:chgData name="Behague, Sabina" userId="2f9f8379-56ce-455c-81be-d1dc66b28ae7" providerId="ADAL" clId="{45E8B78F-4535-4E90-AFF1-CAAEB589F5F1}" dt="2023-03-08T19:18:56.287" v="385" actId="207"/>
          <ac:spMkLst>
            <pc:docMk/>
            <pc:sldMk cId="2812464284" sldId="330"/>
            <ac:spMk id="3" creationId="{7F10B6DC-6AF4-BFD9-E1D5-B98AA266289F}"/>
          </ac:spMkLst>
        </pc:spChg>
        <pc:spChg chg="del">
          <ac:chgData name="Behague, Sabina" userId="2f9f8379-56ce-455c-81be-d1dc66b28ae7" providerId="ADAL" clId="{45E8B78F-4535-4E90-AFF1-CAAEB589F5F1}" dt="2023-03-03T01:57:00.499" v="44" actId="478"/>
          <ac:spMkLst>
            <pc:docMk/>
            <pc:sldMk cId="2812464284" sldId="330"/>
            <ac:spMk id="6" creationId="{5D0F14F3-1A09-3E96-BCB2-D8B940E469DA}"/>
          </ac:spMkLst>
        </pc:spChg>
        <pc:spChg chg="del">
          <ac:chgData name="Behague, Sabina" userId="2f9f8379-56ce-455c-81be-d1dc66b28ae7" providerId="ADAL" clId="{45E8B78F-4535-4E90-AFF1-CAAEB589F5F1}" dt="2023-03-03T01:57:02.042" v="45" actId="478"/>
          <ac:spMkLst>
            <pc:docMk/>
            <pc:sldMk cId="2812464284" sldId="330"/>
            <ac:spMk id="7" creationId="{CE64F085-394F-89FE-55C1-94E5F28AFADD}"/>
          </ac:spMkLst>
        </pc:spChg>
        <pc:spChg chg="del">
          <ac:chgData name="Behague, Sabina" userId="2f9f8379-56ce-455c-81be-d1dc66b28ae7" providerId="ADAL" clId="{45E8B78F-4535-4E90-AFF1-CAAEB589F5F1}" dt="2023-03-03T01:57:03.004" v="46" actId="478"/>
          <ac:spMkLst>
            <pc:docMk/>
            <pc:sldMk cId="2812464284" sldId="330"/>
            <ac:spMk id="8" creationId="{E39DAA33-FEFE-A8BD-BBEA-A8F3D8B80ECE}"/>
          </ac:spMkLst>
        </pc:spChg>
        <pc:spChg chg="mod">
          <ac:chgData name="Behague, Sabina" userId="2f9f8379-56ce-455c-81be-d1dc66b28ae7" providerId="ADAL" clId="{45E8B78F-4535-4E90-AFF1-CAAEB589F5F1}" dt="2023-03-01T16:35:46.517" v="5" actId="27636"/>
          <ac:spMkLst>
            <pc:docMk/>
            <pc:sldMk cId="2812464284" sldId="330"/>
            <ac:spMk id="9" creationId="{E690F70B-E368-D7F5-795E-B5139345EF71}"/>
          </ac:spMkLst>
        </pc:spChg>
        <pc:picChg chg="add mod">
          <ac:chgData name="Behague, Sabina" userId="2f9f8379-56ce-455c-81be-d1dc66b28ae7" providerId="ADAL" clId="{45E8B78F-4535-4E90-AFF1-CAAEB589F5F1}" dt="2023-03-03T01:57:04.352" v="47"/>
          <ac:picMkLst>
            <pc:docMk/>
            <pc:sldMk cId="2812464284" sldId="330"/>
            <ac:picMk id="2" creationId="{246A08A3-AC85-6BCB-34CB-1C79F888E936}"/>
          </ac:picMkLst>
        </pc:picChg>
      </pc:sldChg>
      <pc:sldChg chg="mod modNotesTx">
        <pc:chgData name="Behague, Sabina" userId="2f9f8379-56ce-455c-81be-d1dc66b28ae7" providerId="ADAL" clId="{45E8B78F-4535-4E90-AFF1-CAAEB589F5F1}" dt="2023-03-15T14:09:12.499" v="803" actId="20577"/>
        <pc:sldMkLst>
          <pc:docMk/>
          <pc:sldMk cId="1612805360" sldId="331"/>
        </pc:sldMkLst>
      </pc:sldChg>
      <pc:sldChg chg="mod modNotesTx">
        <pc:chgData name="Behague, Sabina" userId="2f9f8379-56ce-455c-81be-d1dc66b28ae7" providerId="ADAL" clId="{45E8B78F-4535-4E90-AFF1-CAAEB589F5F1}" dt="2023-03-15T14:10:28.354" v="804"/>
        <pc:sldMkLst>
          <pc:docMk/>
          <pc:sldMk cId="1825204444" sldId="332"/>
        </pc:sldMkLst>
      </pc:sldChg>
      <pc:sldChg chg="addSp delSp modSp mod addCm modNotesTx">
        <pc:chgData name="Behague, Sabina" userId="2f9f8379-56ce-455c-81be-d1dc66b28ae7" providerId="ADAL" clId="{45E8B78F-4535-4E90-AFF1-CAAEB589F5F1}" dt="2023-03-15T14:14:43.692" v="1029" actId="20577"/>
        <pc:sldMkLst>
          <pc:docMk/>
          <pc:sldMk cId="1283892089" sldId="334"/>
        </pc:sldMkLst>
        <pc:spChg chg="add mod">
          <ac:chgData name="Behague, Sabina" userId="2f9f8379-56ce-455c-81be-d1dc66b28ae7" providerId="ADAL" clId="{45E8B78F-4535-4E90-AFF1-CAAEB589F5F1}" dt="2023-03-08T19:42:04.167" v="487" actId="20577"/>
          <ac:spMkLst>
            <pc:docMk/>
            <pc:sldMk cId="1283892089" sldId="334"/>
            <ac:spMk id="2" creationId="{7E3413A3-81B4-C256-CF37-47213FF33C9E}"/>
          </ac:spMkLst>
        </pc:spChg>
        <pc:spChg chg="mod">
          <ac:chgData name="Behague, Sabina" userId="2f9f8379-56ce-455c-81be-d1dc66b28ae7" providerId="ADAL" clId="{45E8B78F-4535-4E90-AFF1-CAAEB589F5F1}" dt="2023-03-08T19:36:47.376" v="439" actId="14100"/>
          <ac:spMkLst>
            <pc:docMk/>
            <pc:sldMk cId="1283892089" sldId="334"/>
            <ac:spMk id="6" creationId="{356E46E2-C2D0-14CF-A944-2AEE69ECEE82}"/>
          </ac:spMkLst>
        </pc:spChg>
        <pc:spChg chg="add mod">
          <ac:chgData name="Behague, Sabina" userId="2f9f8379-56ce-455c-81be-d1dc66b28ae7" providerId="ADAL" clId="{45E8B78F-4535-4E90-AFF1-CAAEB589F5F1}" dt="2023-03-08T19:40:44.753" v="473" actId="20577"/>
          <ac:spMkLst>
            <pc:docMk/>
            <pc:sldMk cId="1283892089" sldId="334"/>
            <ac:spMk id="7" creationId="{72E4F7C7-A861-DCFF-A107-49872C55B254}"/>
          </ac:spMkLst>
        </pc:spChg>
        <pc:spChg chg="del">
          <ac:chgData name="Behague, Sabina" userId="2f9f8379-56ce-455c-81be-d1dc66b28ae7" providerId="ADAL" clId="{45E8B78F-4535-4E90-AFF1-CAAEB589F5F1}" dt="2023-03-08T19:37:21.150" v="444" actId="478"/>
          <ac:spMkLst>
            <pc:docMk/>
            <pc:sldMk cId="1283892089" sldId="334"/>
            <ac:spMk id="8" creationId="{1A5D5D1F-6AE8-32C3-0DF9-D2F8A96FD892}"/>
          </ac:spMkLst>
        </pc:spChg>
        <pc:spChg chg="add mod">
          <ac:chgData name="Behague, Sabina" userId="2f9f8379-56ce-455c-81be-d1dc66b28ae7" providerId="ADAL" clId="{45E8B78F-4535-4E90-AFF1-CAAEB589F5F1}" dt="2023-03-08T19:41:57.321" v="485" actId="20577"/>
          <ac:spMkLst>
            <pc:docMk/>
            <pc:sldMk cId="1283892089" sldId="334"/>
            <ac:spMk id="9" creationId="{DE44EBA5-F155-2FDF-9510-F86DAAF5A90B}"/>
          </ac:spMkLst>
        </pc:spChg>
        <pc:spChg chg="add mod">
          <ac:chgData name="Behague, Sabina" userId="2f9f8379-56ce-455c-81be-d1dc66b28ae7" providerId="ADAL" clId="{45E8B78F-4535-4E90-AFF1-CAAEB589F5F1}" dt="2023-03-08T19:56:34.441" v="495" actId="1076"/>
          <ac:spMkLst>
            <pc:docMk/>
            <pc:sldMk cId="1283892089" sldId="334"/>
            <ac:spMk id="10" creationId="{B605741A-DEB6-CD5E-6877-C971718A7862}"/>
          </ac:spMkLst>
        </pc:spChg>
        <pc:spChg chg="add mod">
          <ac:chgData name="Behague, Sabina" userId="2f9f8379-56ce-455c-81be-d1dc66b28ae7" providerId="ADAL" clId="{45E8B78F-4535-4E90-AFF1-CAAEB589F5F1}" dt="2023-03-08T19:41:04.479" v="477" actId="20577"/>
          <ac:spMkLst>
            <pc:docMk/>
            <pc:sldMk cId="1283892089" sldId="334"/>
            <ac:spMk id="11" creationId="{78F51859-41B0-2478-1320-1E4B7BBD62EC}"/>
          </ac:spMkLst>
        </pc:spChg>
        <pc:spChg chg="add mod">
          <ac:chgData name="Behague, Sabina" userId="2f9f8379-56ce-455c-81be-d1dc66b28ae7" providerId="ADAL" clId="{45E8B78F-4535-4E90-AFF1-CAAEB589F5F1}" dt="2023-03-08T19:41:12.459" v="478" actId="20577"/>
          <ac:spMkLst>
            <pc:docMk/>
            <pc:sldMk cId="1283892089" sldId="334"/>
            <ac:spMk id="12" creationId="{81FC071E-0A0D-C96C-B04D-14022CC3FD99}"/>
          </ac:spMkLst>
        </pc:spChg>
        <pc:spChg chg="add mod">
          <ac:chgData name="Behague, Sabina" userId="2f9f8379-56ce-455c-81be-d1dc66b28ae7" providerId="ADAL" clId="{45E8B78F-4535-4E90-AFF1-CAAEB589F5F1}" dt="2023-03-08T19:41:32.756" v="481" actId="20577"/>
          <ac:spMkLst>
            <pc:docMk/>
            <pc:sldMk cId="1283892089" sldId="334"/>
            <ac:spMk id="13" creationId="{B89552F3-D520-3F52-9CB8-C9312C348720}"/>
          </ac:spMkLst>
        </pc:spChg>
        <pc:spChg chg="add mod">
          <ac:chgData name="Behague, Sabina" userId="2f9f8379-56ce-455c-81be-d1dc66b28ae7" providerId="ADAL" clId="{45E8B78F-4535-4E90-AFF1-CAAEB589F5F1}" dt="2023-03-08T19:40:29.826" v="470" actId="20577"/>
          <ac:spMkLst>
            <pc:docMk/>
            <pc:sldMk cId="1283892089" sldId="334"/>
            <ac:spMk id="14" creationId="{2A4963F7-11FA-68DA-A2F8-365EDDED6911}"/>
          </ac:spMkLst>
        </pc:spChg>
        <pc:spChg chg="add mod">
          <ac:chgData name="Behague, Sabina" userId="2f9f8379-56ce-455c-81be-d1dc66b28ae7" providerId="ADAL" clId="{45E8B78F-4535-4E90-AFF1-CAAEB589F5F1}" dt="2023-03-08T19:40:54.825" v="475" actId="20577"/>
          <ac:spMkLst>
            <pc:docMk/>
            <pc:sldMk cId="1283892089" sldId="334"/>
            <ac:spMk id="15" creationId="{D5E1A8F9-C717-5957-2C95-63C4DB47234D}"/>
          </ac:spMkLst>
        </pc:spChg>
        <pc:spChg chg="add mod">
          <ac:chgData name="Behague, Sabina" userId="2f9f8379-56ce-455c-81be-d1dc66b28ae7" providerId="ADAL" clId="{45E8B78F-4535-4E90-AFF1-CAAEB589F5F1}" dt="2023-03-08T19:40:10.314" v="466" actId="20577"/>
          <ac:spMkLst>
            <pc:docMk/>
            <pc:sldMk cId="1283892089" sldId="334"/>
            <ac:spMk id="18" creationId="{70C73661-7D90-E1EC-2397-98B04A2A89EF}"/>
          </ac:spMkLst>
        </pc:spChg>
        <pc:spChg chg="add mod">
          <ac:chgData name="Behague, Sabina" userId="2f9f8379-56ce-455c-81be-d1dc66b28ae7" providerId="ADAL" clId="{45E8B78F-4535-4E90-AFF1-CAAEB589F5F1}" dt="2023-03-08T19:40:18.546" v="468" actId="20577"/>
          <ac:spMkLst>
            <pc:docMk/>
            <pc:sldMk cId="1283892089" sldId="334"/>
            <ac:spMk id="19" creationId="{2F442273-88CD-67B1-AF5D-0FB3B47B5084}"/>
          </ac:spMkLst>
        </pc:spChg>
        <pc:spChg chg="add mod">
          <ac:chgData name="Behague, Sabina" userId="2f9f8379-56ce-455c-81be-d1dc66b28ae7" providerId="ADAL" clId="{45E8B78F-4535-4E90-AFF1-CAAEB589F5F1}" dt="2023-03-08T19:40:37.103" v="472" actId="20577"/>
          <ac:spMkLst>
            <pc:docMk/>
            <pc:sldMk cId="1283892089" sldId="334"/>
            <ac:spMk id="20" creationId="{DB2340D5-95DA-1586-11FF-C0026A23094F}"/>
          </ac:spMkLst>
        </pc:spChg>
        <pc:spChg chg="add mod">
          <ac:chgData name="Behague, Sabina" userId="2f9f8379-56ce-455c-81be-d1dc66b28ae7" providerId="ADAL" clId="{45E8B78F-4535-4E90-AFF1-CAAEB589F5F1}" dt="2023-03-08T19:41:39.798" v="482" actId="20577"/>
          <ac:spMkLst>
            <pc:docMk/>
            <pc:sldMk cId="1283892089" sldId="334"/>
            <ac:spMk id="21" creationId="{EE37B350-91BE-8BE6-899D-49C5E106453D}"/>
          </ac:spMkLst>
        </pc:spChg>
        <pc:spChg chg="add mod">
          <ac:chgData name="Behague, Sabina" userId="2f9f8379-56ce-455c-81be-d1dc66b28ae7" providerId="ADAL" clId="{45E8B78F-4535-4E90-AFF1-CAAEB589F5F1}" dt="2023-03-08T19:41:22.194" v="479" actId="6549"/>
          <ac:spMkLst>
            <pc:docMk/>
            <pc:sldMk cId="1283892089" sldId="334"/>
            <ac:spMk id="22" creationId="{39FC3D67-62BF-8DA9-19BC-B3B9B602CAE3}"/>
          </ac:spMkLst>
        </pc:spChg>
        <pc:spChg chg="mod">
          <ac:chgData name="Behague, Sabina" userId="2f9f8379-56ce-455c-81be-d1dc66b28ae7" providerId="ADAL" clId="{45E8B78F-4535-4E90-AFF1-CAAEB589F5F1}" dt="2023-03-08T19:37:43.655" v="449" actId="1076"/>
          <ac:spMkLst>
            <pc:docMk/>
            <pc:sldMk cId="1283892089" sldId="334"/>
            <ac:spMk id="24" creationId="{05568947-8203-2722-6480-8683C2FB2DA7}"/>
          </ac:spMkLst>
        </pc:spChg>
        <pc:spChg chg="mod">
          <ac:chgData name="Behague, Sabina" userId="2f9f8379-56ce-455c-81be-d1dc66b28ae7" providerId="ADAL" clId="{45E8B78F-4535-4E90-AFF1-CAAEB589F5F1}" dt="2023-03-08T19:37:43.655" v="449" actId="1076"/>
          <ac:spMkLst>
            <pc:docMk/>
            <pc:sldMk cId="1283892089" sldId="334"/>
            <ac:spMk id="25" creationId="{F58903BB-61AD-B83E-2A91-EA5E1AD8E688}"/>
          </ac:spMkLst>
        </pc:spChg>
        <pc:spChg chg="mod">
          <ac:chgData name="Behague, Sabina" userId="2f9f8379-56ce-455c-81be-d1dc66b28ae7" providerId="ADAL" clId="{45E8B78F-4535-4E90-AFF1-CAAEB589F5F1}" dt="2023-03-08T19:37:43.655" v="449" actId="1076"/>
          <ac:spMkLst>
            <pc:docMk/>
            <pc:sldMk cId="1283892089" sldId="334"/>
            <ac:spMk id="26" creationId="{86F9E976-0B4C-918F-794D-BD52D49D6E92}"/>
          </ac:spMkLst>
        </pc:spChg>
        <pc:spChg chg="mod">
          <ac:chgData name="Behague, Sabina" userId="2f9f8379-56ce-455c-81be-d1dc66b28ae7" providerId="ADAL" clId="{45E8B78F-4535-4E90-AFF1-CAAEB589F5F1}" dt="2023-03-08T19:43:39.015" v="491" actId="207"/>
          <ac:spMkLst>
            <pc:docMk/>
            <pc:sldMk cId="1283892089" sldId="334"/>
            <ac:spMk id="27" creationId="{199E95CA-758B-F861-10F4-156B03E77A2E}"/>
          </ac:spMkLst>
        </pc:spChg>
        <pc:spChg chg="mod">
          <ac:chgData name="Behague, Sabina" userId="2f9f8379-56ce-455c-81be-d1dc66b28ae7" providerId="ADAL" clId="{45E8B78F-4535-4E90-AFF1-CAAEB589F5F1}" dt="2023-03-08T19:37:43.655" v="449" actId="1076"/>
          <ac:spMkLst>
            <pc:docMk/>
            <pc:sldMk cId="1283892089" sldId="334"/>
            <ac:spMk id="28" creationId="{E6AFFCD1-00AC-63F6-A902-066323532D18}"/>
          </ac:spMkLst>
        </pc:spChg>
        <pc:spChg chg="mod">
          <ac:chgData name="Behague, Sabina" userId="2f9f8379-56ce-455c-81be-d1dc66b28ae7" providerId="ADAL" clId="{45E8B78F-4535-4E90-AFF1-CAAEB589F5F1}" dt="2023-03-08T19:43:52.861" v="493" actId="207"/>
          <ac:spMkLst>
            <pc:docMk/>
            <pc:sldMk cId="1283892089" sldId="334"/>
            <ac:spMk id="29" creationId="{C7D2CFFE-5915-EC59-69DB-992EDBB53FB2}"/>
          </ac:spMkLst>
        </pc:spChg>
        <pc:spChg chg="mod">
          <ac:chgData name="Behague, Sabina" userId="2f9f8379-56ce-455c-81be-d1dc66b28ae7" providerId="ADAL" clId="{45E8B78F-4535-4E90-AFF1-CAAEB589F5F1}" dt="2023-03-08T19:43:46.322" v="492" actId="207"/>
          <ac:spMkLst>
            <pc:docMk/>
            <pc:sldMk cId="1283892089" sldId="334"/>
            <ac:spMk id="30" creationId="{26F51F51-CF17-0936-D0AE-BC5A82172302}"/>
          </ac:spMkLst>
        </pc:spChg>
        <pc:spChg chg="mod">
          <ac:chgData name="Behague, Sabina" userId="2f9f8379-56ce-455c-81be-d1dc66b28ae7" providerId="ADAL" clId="{45E8B78F-4535-4E90-AFF1-CAAEB589F5F1}" dt="2023-03-08T19:37:43.655" v="449" actId="1076"/>
          <ac:spMkLst>
            <pc:docMk/>
            <pc:sldMk cId="1283892089" sldId="334"/>
            <ac:spMk id="31" creationId="{F3FBC239-4BB3-FD67-A09F-5E7805C1192D}"/>
          </ac:spMkLst>
        </pc:spChg>
        <pc:spChg chg="mod">
          <ac:chgData name="Behague, Sabina" userId="2f9f8379-56ce-455c-81be-d1dc66b28ae7" providerId="ADAL" clId="{45E8B78F-4535-4E90-AFF1-CAAEB589F5F1}" dt="2023-03-08T19:37:43.655" v="449" actId="1076"/>
          <ac:spMkLst>
            <pc:docMk/>
            <pc:sldMk cId="1283892089" sldId="334"/>
            <ac:spMk id="32" creationId="{A83353FE-9E8C-385C-F3C3-F65273FF2E1A}"/>
          </ac:spMkLst>
        </pc:spChg>
        <pc:spChg chg="mod">
          <ac:chgData name="Behague, Sabina" userId="2f9f8379-56ce-455c-81be-d1dc66b28ae7" providerId="ADAL" clId="{45E8B78F-4535-4E90-AFF1-CAAEB589F5F1}" dt="2023-03-08T19:44:19.202" v="494" actId="207"/>
          <ac:spMkLst>
            <pc:docMk/>
            <pc:sldMk cId="1283892089" sldId="334"/>
            <ac:spMk id="33" creationId="{DE3BE7B6-BE07-7C3E-1895-05D2B29E830C}"/>
          </ac:spMkLst>
        </pc:spChg>
        <pc:spChg chg="mod">
          <ac:chgData name="Behague, Sabina" userId="2f9f8379-56ce-455c-81be-d1dc66b28ae7" providerId="ADAL" clId="{45E8B78F-4535-4E90-AFF1-CAAEB589F5F1}" dt="2023-03-08T19:42:18.830" v="488" actId="207"/>
          <ac:spMkLst>
            <pc:docMk/>
            <pc:sldMk cId="1283892089" sldId="334"/>
            <ac:spMk id="34" creationId="{B3956C67-B59C-5A98-7A11-054E025DCC02}"/>
          </ac:spMkLst>
        </pc:spChg>
        <pc:spChg chg="mod">
          <ac:chgData name="Behague, Sabina" userId="2f9f8379-56ce-455c-81be-d1dc66b28ae7" providerId="ADAL" clId="{45E8B78F-4535-4E90-AFF1-CAAEB589F5F1}" dt="2023-03-08T19:37:43.655" v="449" actId="1076"/>
          <ac:spMkLst>
            <pc:docMk/>
            <pc:sldMk cId="1283892089" sldId="334"/>
            <ac:spMk id="35" creationId="{F3F9ECF6-B518-97D7-5A58-838970C02947}"/>
          </ac:spMkLst>
        </pc:spChg>
        <pc:spChg chg="mod">
          <ac:chgData name="Behague, Sabina" userId="2f9f8379-56ce-455c-81be-d1dc66b28ae7" providerId="ADAL" clId="{45E8B78F-4535-4E90-AFF1-CAAEB589F5F1}" dt="2023-03-08T19:37:43.655" v="449" actId="1076"/>
          <ac:spMkLst>
            <pc:docMk/>
            <pc:sldMk cId="1283892089" sldId="334"/>
            <ac:spMk id="36" creationId="{4AEAB837-AAA8-1737-5822-3F6CC990FC65}"/>
          </ac:spMkLst>
        </pc:spChg>
        <pc:spChg chg="mod">
          <ac:chgData name="Behague, Sabina" userId="2f9f8379-56ce-455c-81be-d1dc66b28ae7" providerId="ADAL" clId="{45E8B78F-4535-4E90-AFF1-CAAEB589F5F1}" dt="2023-03-08T19:42:45.983" v="489" actId="207"/>
          <ac:spMkLst>
            <pc:docMk/>
            <pc:sldMk cId="1283892089" sldId="334"/>
            <ac:spMk id="37" creationId="{FCE14EDA-20FF-A20F-A7E0-4C2C2F6E3739}"/>
          </ac:spMkLst>
        </pc:spChg>
        <pc:spChg chg="mod">
          <ac:chgData name="Behague, Sabina" userId="2f9f8379-56ce-455c-81be-d1dc66b28ae7" providerId="ADAL" clId="{45E8B78F-4535-4E90-AFF1-CAAEB589F5F1}" dt="2023-03-08T19:37:43.655" v="449" actId="1076"/>
          <ac:spMkLst>
            <pc:docMk/>
            <pc:sldMk cId="1283892089" sldId="334"/>
            <ac:spMk id="38" creationId="{FEBA44E3-3F3A-954A-E42A-5591518CE9DA}"/>
          </ac:spMkLst>
        </pc:spChg>
        <pc:spChg chg="mod">
          <ac:chgData name="Behague, Sabina" userId="2f9f8379-56ce-455c-81be-d1dc66b28ae7" providerId="ADAL" clId="{45E8B78F-4535-4E90-AFF1-CAAEB589F5F1}" dt="2023-03-08T19:39:23.820" v="463" actId="1076"/>
          <ac:spMkLst>
            <pc:docMk/>
            <pc:sldMk cId="1283892089" sldId="334"/>
            <ac:spMk id="1046" creationId="{8A57591F-F75D-FBB3-BD7E-757A1AFC2F44}"/>
          </ac:spMkLst>
        </pc:spChg>
        <pc:grpChg chg="add mod">
          <ac:chgData name="Behague, Sabina" userId="2f9f8379-56ce-455c-81be-d1dc66b28ae7" providerId="ADAL" clId="{45E8B78F-4535-4E90-AFF1-CAAEB589F5F1}" dt="2023-03-08T19:37:43.655" v="449" actId="1076"/>
          <ac:grpSpMkLst>
            <pc:docMk/>
            <pc:sldMk cId="1283892089" sldId="334"/>
            <ac:grpSpMk id="23" creationId="{294438D3-B1F8-2746-1BC7-3283FC3937A2}"/>
          </ac:grpSpMkLst>
        </pc:grpChg>
        <pc:cxnChg chg="add mod">
          <ac:chgData name="Behague, Sabina" userId="2f9f8379-56ce-455c-81be-d1dc66b28ae7" providerId="ADAL" clId="{45E8B78F-4535-4E90-AFF1-CAAEB589F5F1}" dt="2023-03-08T19:38:53.914" v="458" actId="14100"/>
          <ac:cxnSpMkLst>
            <pc:docMk/>
            <pc:sldMk cId="1283892089" sldId="334"/>
            <ac:cxnSpMk id="16" creationId="{34FFD979-8D1D-E57C-3B2D-503087585DBC}"/>
          </ac:cxnSpMkLst>
        </pc:cxnChg>
        <pc:cxnChg chg="add mod">
          <ac:chgData name="Behague, Sabina" userId="2f9f8379-56ce-455c-81be-d1dc66b28ae7" providerId="ADAL" clId="{45E8B78F-4535-4E90-AFF1-CAAEB589F5F1}" dt="2023-03-08T19:37:32.962" v="447" actId="14100"/>
          <ac:cxnSpMkLst>
            <pc:docMk/>
            <pc:sldMk cId="1283892089" sldId="334"/>
            <ac:cxnSpMk id="17" creationId="{5BB46FC0-9A5E-8C06-D115-9A5442A40576}"/>
          </ac:cxnSpMkLst>
        </pc:cxn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45E8B78F-4535-4E90-AFF1-CAAEB589F5F1}" dt="2023-03-08T19:39:50.264" v="464"/>
              <pc2:cmMkLst xmlns:pc2="http://schemas.microsoft.com/office/powerpoint/2019/9/main/command">
                <pc:docMk/>
                <pc:sldMk cId="1283892089" sldId="334"/>
                <pc2:cmMk id="{90D94DA7-F673-49E9-B98A-3FB52B219618}"/>
              </pc2:cmMkLst>
            </pc226:cmChg>
          </p:ext>
        </pc:extLst>
      </pc:sldChg>
      <pc:sldMasterChg chg="del delSldLayout">
        <pc:chgData name="Behague, Sabina" userId="2f9f8379-56ce-455c-81be-d1dc66b28ae7" providerId="ADAL" clId="{45E8B78F-4535-4E90-AFF1-CAAEB589F5F1}" dt="2023-03-03T01:47:36.042" v="27" actId="2696"/>
        <pc:sldMasterMkLst>
          <pc:docMk/>
          <pc:sldMasterMk cId="3984714580" sldId="2147483687"/>
        </pc:sldMasterMkLst>
        <pc:sldLayoutChg chg="del">
          <pc:chgData name="Behague, Sabina" userId="2f9f8379-56ce-455c-81be-d1dc66b28ae7" providerId="ADAL" clId="{45E8B78F-4535-4E90-AFF1-CAAEB589F5F1}" dt="2023-03-03T01:47:36.021" v="18" actId="2696"/>
          <pc:sldLayoutMkLst>
            <pc:docMk/>
            <pc:sldMasterMk cId="3984714580" sldId="2147483687"/>
            <pc:sldLayoutMk cId="2029731006" sldId="2147483688"/>
          </pc:sldLayoutMkLst>
        </pc:sldLayoutChg>
        <pc:sldLayoutChg chg="del">
          <pc:chgData name="Behague, Sabina" userId="2f9f8379-56ce-455c-81be-d1dc66b28ae7" providerId="ADAL" clId="{45E8B78F-4535-4E90-AFF1-CAAEB589F5F1}" dt="2023-03-03T01:47:36.025" v="19" actId="2696"/>
          <pc:sldLayoutMkLst>
            <pc:docMk/>
            <pc:sldMasterMk cId="3984714580" sldId="2147483687"/>
            <pc:sldLayoutMk cId="746083278" sldId="2147483689"/>
          </pc:sldLayoutMkLst>
        </pc:sldLayoutChg>
        <pc:sldLayoutChg chg="del">
          <pc:chgData name="Behague, Sabina" userId="2f9f8379-56ce-455c-81be-d1dc66b28ae7" providerId="ADAL" clId="{45E8B78F-4535-4E90-AFF1-CAAEB589F5F1}" dt="2023-03-03T01:47:36.028" v="20" actId="2696"/>
          <pc:sldLayoutMkLst>
            <pc:docMk/>
            <pc:sldMasterMk cId="3984714580" sldId="2147483687"/>
            <pc:sldLayoutMk cId="1129321109" sldId="2147483690"/>
          </pc:sldLayoutMkLst>
        </pc:sldLayoutChg>
        <pc:sldLayoutChg chg="del">
          <pc:chgData name="Behague, Sabina" userId="2f9f8379-56ce-455c-81be-d1dc66b28ae7" providerId="ADAL" clId="{45E8B78F-4535-4E90-AFF1-CAAEB589F5F1}" dt="2023-03-03T01:47:36.031" v="21" actId="2696"/>
          <pc:sldLayoutMkLst>
            <pc:docMk/>
            <pc:sldMasterMk cId="3984714580" sldId="2147483687"/>
            <pc:sldLayoutMk cId="1622710034" sldId="2147483691"/>
          </pc:sldLayoutMkLst>
        </pc:sldLayoutChg>
        <pc:sldLayoutChg chg="del">
          <pc:chgData name="Behague, Sabina" userId="2f9f8379-56ce-455c-81be-d1dc66b28ae7" providerId="ADAL" clId="{45E8B78F-4535-4E90-AFF1-CAAEB589F5F1}" dt="2023-03-03T01:47:36.033" v="22" actId="2696"/>
          <pc:sldLayoutMkLst>
            <pc:docMk/>
            <pc:sldMasterMk cId="3984714580" sldId="2147483687"/>
            <pc:sldLayoutMk cId="159174091" sldId="2147483692"/>
          </pc:sldLayoutMkLst>
        </pc:sldLayoutChg>
        <pc:sldLayoutChg chg="del">
          <pc:chgData name="Behague, Sabina" userId="2f9f8379-56ce-455c-81be-d1dc66b28ae7" providerId="ADAL" clId="{45E8B78F-4535-4E90-AFF1-CAAEB589F5F1}" dt="2023-03-03T01:47:36.035" v="23" actId="2696"/>
          <pc:sldLayoutMkLst>
            <pc:docMk/>
            <pc:sldMasterMk cId="3984714580" sldId="2147483687"/>
            <pc:sldLayoutMk cId="2208407366" sldId="2147483693"/>
          </pc:sldLayoutMkLst>
        </pc:sldLayoutChg>
        <pc:sldLayoutChg chg="del">
          <pc:chgData name="Behague, Sabina" userId="2f9f8379-56ce-455c-81be-d1dc66b28ae7" providerId="ADAL" clId="{45E8B78F-4535-4E90-AFF1-CAAEB589F5F1}" dt="2023-03-03T01:47:36.037" v="24" actId="2696"/>
          <pc:sldLayoutMkLst>
            <pc:docMk/>
            <pc:sldMasterMk cId="3984714580" sldId="2147483687"/>
            <pc:sldLayoutMk cId="1400920545" sldId="2147483694"/>
          </pc:sldLayoutMkLst>
        </pc:sldLayoutChg>
        <pc:sldLayoutChg chg="del">
          <pc:chgData name="Behague, Sabina" userId="2f9f8379-56ce-455c-81be-d1dc66b28ae7" providerId="ADAL" clId="{45E8B78F-4535-4E90-AFF1-CAAEB589F5F1}" dt="2023-03-03T01:47:36.038" v="25" actId="2696"/>
          <pc:sldLayoutMkLst>
            <pc:docMk/>
            <pc:sldMasterMk cId="3984714580" sldId="2147483687"/>
            <pc:sldLayoutMk cId="2613048141" sldId="2147483695"/>
          </pc:sldLayoutMkLst>
        </pc:sldLayoutChg>
        <pc:sldLayoutChg chg="del">
          <pc:chgData name="Behague, Sabina" userId="2f9f8379-56ce-455c-81be-d1dc66b28ae7" providerId="ADAL" clId="{45E8B78F-4535-4E90-AFF1-CAAEB589F5F1}" dt="2023-03-03T01:47:36.039" v="26" actId="2696"/>
          <pc:sldLayoutMkLst>
            <pc:docMk/>
            <pc:sldMasterMk cId="3984714580" sldId="2147483687"/>
            <pc:sldLayoutMk cId="3093831904" sldId="2147483696"/>
          </pc:sldLayoutMkLst>
        </pc:sldLayoutChg>
      </pc:sldMasterChg>
      <pc:sldMasterChg chg="addSp delSp mod modSldLayout">
        <pc:chgData name="Behague, Sabina" userId="2f9f8379-56ce-455c-81be-d1dc66b28ae7" providerId="ADAL" clId="{45E8B78F-4535-4E90-AFF1-CAAEB589F5F1}" dt="2023-03-01T16:44:39.927" v="7" actId="478"/>
        <pc:sldMasterMkLst>
          <pc:docMk/>
          <pc:sldMasterMk cId="1349936154" sldId="2147483697"/>
        </pc:sldMasterMkLst>
        <pc:spChg chg="add">
          <ac:chgData name="Behague, Sabina" userId="2f9f8379-56ce-455c-81be-d1dc66b28ae7" providerId="ADAL" clId="{45E8B78F-4535-4E90-AFF1-CAAEB589F5F1}" dt="2023-03-01T16:35:38.113" v="0"/>
          <ac:spMkLst>
            <pc:docMk/>
            <pc:sldMasterMk cId="1349936154" sldId="2147483697"/>
            <ac:spMk id="6" creationId="{25C62386-0224-FE1E-B2A4-5C17A56683B3}"/>
          </ac:spMkLst>
        </pc:spChg>
        <pc:spChg chg="add">
          <ac:chgData name="Behague, Sabina" userId="2f9f8379-56ce-455c-81be-d1dc66b28ae7" providerId="ADAL" clId="{45E8B78F-4535-4E90-AFF1-CAAEB589F5F1}" dt="2023-03-01T16:35:38.113" v="0"/>
          <ac:spMkLst>
            <pc:docMk/>
            <pc:sldMasterMk cId="1349936154" sldId="2147483697"/>
            <ac:spMk id="10" creationId="{58E026DE-94B4-191E-F094-1D5EA323E19B}"/>
          </ac:spMkLst>
        </pc:spChg>
        <pc:spChg chg="add del">
          <ac:chgData name="Behague, Sabina" userId="2f9f8379-56ce-455c-81be-d1dc66b28ae7" providerId="ADAL" clId="{45E8B78F-4535-4E90-AFF1-CAAEB589F5F1}" dt="2023-03-01T16:44:39.927" v="7" actId="478"/>
          <ac:spMkLst>
            <pc:docMk/>
            <pc:sldMasterMk cId="1349936154" sldId="2147483697"/>
            <ac:spMk id="11" creationId="{6AF49DC8-E43E-276F-A41F-F997F3C41549}"/>
          </ac:spMkLst>
        </pc:spChg>
        <pc:sldLayoutChg chg="addSp delSp mod">
          <pc:chgData name="Behague, Sabina" userId="2f9f8379-56ce-455c-81be-d1dc66b28ae7" providerId="ADAL" clId="{45E8B78F-4535-4E90-AFF1-CAAEB589F5F1}" dt="2023-03-01T16:44:30.735" v="6" actId="478"/>
          <pc:sldLayoutMkLst>
            <pc:docMk/>
            <pc:sldMasterMk cId="1349936154" sldId="2147483697"/>
            <pc:sldLayoutMk cId="1541727348" sldId="2147483698"/>
          </pc:sldLayoutMkLst>
          <pc:spChg chg="add del">
            <ac:chgData name="Behague, Sabina" userId="2f9f8379-56ce-455c-81be-d1dc66b28ae7" providerId="ADAL" clId="{45E8B78F-4535-4E90-AFF1-CAAEB589F5F1}" dt="2023-03-01T16:44:30.735" v="6" actId="478"/>
            <ac:spMkLst>
              <pc:docMk/>
              <pc:sldMasterMk cId="1349936154" sldId="2147483697"/>
              <pc:sldLayoutMk cId="1541727348" sldId="2147483698"/>
              <ac:spMk id="2" creationId="{9A5D0A59-0D0D-3783-9F24-23F93F1A56AC}"/>
            </ac:spMkLst>
          </pc:spChg>
        </pc:sldLayoutChg>
      </pc:sldMasterChg>
    </pc:docChg>
  </pc:docChgLst>
  <pc:docChgLst>
    <pc:chgData name="McFarland, Annette" userId="e93d1f50-85ab-41a8-a34a-185a53159573" providerId="ADAL" clId="{9E298BC4-2681-4188-BFEC-03171A7549F6}"/>
    <pc:docChg chg="undo custSel modSld">
      <pc:chgData name="McFarland, Annette" userId="e93d1f50-85ab-41a8-a34a-185a53159573" providerId="ADAL" clId="{9E298BC4-2681-4188-BFEC-03171A7549F6}" dt="2023-01-20T20:26:41.345" v="722"/>
      <pc:docMkLst>
        <pc:docMk/>
      </pc:docMkLst>
      <pc:sldChg chg="addSp delSp modSp mod modNotesTx">
        <pc:chgData name="McFarland, Annette" userId="e93d1f50-85ab-41a8-a34a-185a53159573" providerId="ADAL" clId="{9E298BC4-2681-4188-BFEC-03171A7549F6}" dt="2023-01-11T02:16:37.800" v="424" actId="20577"/>
        <pc:sldMkLst>
          <pc:docMk/>
          <pc:sldMk cId="1428788921" sldId="262"/>
        </pc:sldMkLst>
        <pc:spChg chg="mod">
          <ac:chgData name="McFarland, Annette" userId="e93d1f50-85ab-41a8-a34a-185a53159573" providerId="ADAL" clId="{9E298BC4-2681-4188-BFEC-03171A7549F6}" dt="2023-01-11T02:14:05.194" v="260" actId="20577"/>
          <ac:spMkLst>
            <pc:docMk/>
            <pc:sldMk cId="1428788921" sldId="262"/>
            <ac:spMk id="2" creationId="{F6245169-1799-41CD-B28E-D2D20D16AD73}"/>
          </ac:spMkLst>
        </pc:spChg>
        <pc:spChg chg="add mod">
          <ac:chgData name="McFarland, Annette" userId="e93d1f50-85ab-41a8-a34a-185a53159573" providerId="ADAL" clId="{9E298BC4-2681-4188-BFEC-03171A7549F6}" dt="2023-01-11T02:15:31.061" v="273" actId="1076"/>
          <ac:spMkLst>
            <pc:docMk/>
            <pc:sldMk cId="1428788921" sldId="262"/>
            <ac:spMk id="6" creationId="{C0AC7469-F2E6-B180-F104-7B8F4B3CE3CD}"/>
          </ac:spMkLst>
        </pc:spChg>
        <pc:graphicFrameChg chg="mod">
          <ac:chgData name="McFarland, Annette" userId="e93d1f50-85ab-41a8-a34a-185a53159573" providerId="ADAL" clId="{9E298BC4-2681-4188-BFEC-03171A7549F6}" dt="2023-01-11T02:16:08.047" v="289"/>
          <ac:graphicFrameMkLst>
            <pc:docMk/>
            <pc:sldMk cId="1428788921" sldId="262"/>
            <ac:graphicFrameMk id="9" creationId="{16BB2B36-D329-083C-5198-BEEC5AC12CFA}"/>
          </ac:graphicFrameMkLst>
        </pc:graphicFrameChg>
        <pc:picChg chg="del">
          <ac:chgData name="McFarland, Annette" userId="e93d1f50-85ab-41a8-a34a-185a53159573" providerId="ADAL" clId="{9E298BC4-2681-4188-BFEC-03171A7549F6}" dt="2023-01-11T02:14:31.942" v="261" actId="478"/>
          <ac:picMkLst>
            <pc:docMk/>
            <pc:sldMk cId="1428788921" sldId="262"/>
            <ac:picMk id="4" creationId="{22424316-2BE6-22AA-F7AF-017AEE6DB09A}"/>
          </ac:picMkLst>
        </pc:picChg>
        <pc:picChg chg="add mod">
          <ac:chgData name="McFarland, Annette" userId="e93d1f50-85ab-41a8-a34a-185a53159573" providerId="ADAL" clId="{9E298BC4-2681-4188-BFEC-03171A7549F6}" dt="2023-01-11T02:15:31.061" v="273" actId="1076"/>
          <ac:picMkLst>
            <pc:docMk/>
            <pc:sldMk cId="1428788921" sldId="262"/>
            <ac:picMk id="5" creationId="{7F14B783-617F-B747-C805-D8D494243156}"/>
          </ac:picMkLst>
        </pc:picChg>
      </pc:sldChg>
      <pc:sldChg chg="modSp mod">
        <pc:chgData name="McFarland, Annette" userId="e93d1f50-85ab-41a8-a34a-185a53159573" providerId="ADAL" clId="{9E298BC4-2681-4188-BFEC-03171A7549F6}" dt="2023-01-11T02:01:37.317" v="25" actId="20577"/>
        <pc:sldMkLst>
          <pc:docMk/>
          <pc:sldMk cId="1887431401" sldId="263"/>
        </pc:sldMkLst>
        <pc:spChg chg="mod">
          <ac:chgData name="McFarland, Annette" userId="e93d1f50-85ab-41a8-a34a-185a53159573" providerId="ADAL" clId="{9E298BC4-2681-4188-BFEC-03171A7549F6}" dt="2023-01-11T02:01:37.317" v="25" actId="20577"/>
          <ac:spMkLst>
            <pc:docMk/>
            <pc:sldMk cId="1887431401" sldId="263"/>
            <ac:spMk id="2" creationId="{F6245169-1799-41CD-B28E-D2D20D16AD73}"/>
          </ac:spMkLst>
        </pc:spChg>
      </pc:sldChg>
      <pc:sldChg chg="addSp delSp modSp mod">
        <pc:chgData name="McFarland, Annette" userId="e93d1f50-85ab-41a8-a34a-185a53159573" providerId="ADAL" clId="{9E298BC4-2681-4188-BFEC-03171A7549F6}" dt="2023-01-11T02:26:56.336" v="642" actId="20577"/>
        <pc:sldMkLst>
          <pc:docMk/>
          <pc:sldMk cId="2479953464" sldId="264"/>
        </pc:sldMkLst>
        <pc:spChg chg="add mod">
          <ac:chgData name="McFarland, Annette" userId="e93d1f50-85ab-41a8-a34a-185a53159573" providerId="ADAL" clId="{9E298BC4-2681-4188-BFEC-03171A7549F6}" dt="2023-01-11T02:26:12.904" v="606"/>
          <ac:spMkLst>
            <pc:docMk/>
            <pc:sldMk cId="2479953464" sldId="264"/>
            <ac:spMk id="3" creationId="{F2B86E52-D090-D345-73DB-653C63F8ABBF}"/>
          </ac:spMkLst>
        </pc:spChg>
        <pc:spChg chg="mod">
          <ac:chgData name="McFarland, Annette" userId="e93d1f50-85ab-41a8-a34a-185a53159573" providerId="ADAL" clId="{9E298BC4-2681-4188-BFEC-03171A7549F6}" dt="2023-01-11T02:26:56.336" v="642" actId="20577"/>
          <ac:spMkLst>
            <pc:docMk/>
            <pc:sldMk cId="2479953464" sldId="264"/>
            <ac:spMk id="7" creationId="{5C4488A9-3E50-8D1E-BEEA-C6DAA1DB5FF6}"/>
          </ac:spMkLst>
        </pc:spChg>
        <pc:spChg chg="mod">
          <ac:chgData name="McFarland, Annette" userId="e93d1f50-85ab-41a8-a34a-185a53159573" providerId="ADAL" clId="{9E298BC4-2681-4188-BFEC-03171A7549F6}" dt="2023-01-11T02:26:26.417" v="618" actId="20577"/>
          <ac:spMkLst>
            <pc:docMk/>
            <pc:sldMk cId="2479953464" sldId="264"/>
            <ac:spMk id="8" creationId="{F5E4BF04-30F0-80D8-4650-4F218AF2E66A}"/>
          </ac:spMkLst>
        </pc:spChg>
        <pc:picChg chg="add mod">
          <ac:chgData name="McFarland, Annette" userId="e93d1f50-85ab-41a8-a34a-185a53159573" providerId="ADAL" clId="{9E298BC4-2681-4188-BFEC-03171A7549F6}" dt="2023-01-11T02:26:12.904" v="606"/>
          <ac:picMkLst>
            <pc:docMk/>
            <pc:sldMk cId="2479953464" sldId="264"/>
            <ac:picMk id="2" creationId="{F8CE705C-733B-9A77-3FE8-4ACF3681860A}"/>
          </ac:picMkLst>
        </pc:picChg>
        <pc:picChg chg="del">
          <ac:chgData name="McFarland, Annette" userId="e93d1f50-85ab-41a8-a34a-185a53159573" providerId="ADAL" clId="{9E298BC4-2681-4188-BFEC-03171A7549F6}" dt="2023-01-11T02:26:12.571" v="605" actId="478"/>
          <ac:picMkLst>
            <pc:docMk/>
            <pc:sldMk cId="2479953464" sldId="264"/>
            <ac:picMk id="14" creationId="{1F4E151D-79B0-2594-1670-74173B816B17}"/>
          </ac:picMkLst>
        </pc:picChg>
      </pc:sldChg>
      <pc:sldChg chg="addSp delSp modSp mod">
        <pc:chgData name="McFarland, Annette" userId="e93d1f50-85ab-41a8-a34a-185a53159573" providerId="ADAL" clId="{9E298BC4-2681-4188-BFEC-03171A7549F6}" dt="2023-01-11T02:27:21.354" v="657" actId="2085"/>
        <pc:sldMkLst>
          <pc:docMk/>
          <pc:sldMk cId="3502258445" sldId="283"/>
        </pc:sldMkLst>
        <pc:spChg chg="add mod">
          <ac:chgData name="McFarland, Annette" userId="e93d1f50-85ab-41a8-a34a-185a53159573" providerId="ADAL" clId="{9E298BC4-2681-4188-BFEC-03171A7549F6}" dt="2023-01-11T02:26:17.607" v="608"/>
          <ac:spMkLst>
            <pc:docMk/>
            <pc:sldMk cId="3502258445" sldId="283"/>
            <ac:spMk id="3" creationId="{0EAE487D-14E8-44AC-D455-321DD293F024}"/>
          </ac:spMkLst>
        </pc:spChg>
        <pc:spChg chg="mod">
          <ac:chgData name="McFarland, Annette" userId="e93d1f50-85ab-41a8-a34a-185a53159573" providerId="ADAL" clId="{9E298BC4-2681-4188-BFEC-03171A7549F6}" dt="2023-01-11T02:27:21.354" v="657" actId="2085"/>
          <ac:spMkLst>
            <pc:docMk/>
            <pc:sldMk cId="3502258445" sldId="283"/>
            <ac:spMk id="5" creationId="{07E7D4A9-A2D8-FCFA-930A-28EF4D10D77F}"/>
          </ac:spMkLst>
        </pc:spChg>
        <pc:spChg chg="mod">
          <ac:chgData name="McFarland, Annette" userId="e93d1f50-85ab-41a8-a34a-185a53159573" providerId="ADAL" clId="{9E298BC4-2681-4188-BFEC-03171A7549F6}" dt="2023-01-11T02:27:15.471" v="656" actId="20577"/>
          <ac:spMkLst>
            <pc:docMk/>
            <pc:sldMk cId="3502258445" sldId="283"/>
            <ac:spMk id="11" creationId="{F1BBE4AF-2799-DB2C-D11F-B0A6D4DF73A7}"/>
          </ac:spMkLst>
        </pc:spChg>
        <pc:spChg chg="mod">
          <ac:chgData name="McFarland, Annette" userId="e93d1f50-85ab-41a8-a34a-185a53159573" providerId="ADAL" clId="{9E298BC4-2681-4188-BFEC-03171A7549F6}" dt="2023-01-11T02:26:32.258" v="628" actId="20577"/>
          <ac:spMkLst>
            <pc:docMk/>
            <pc:sldMk cId="3502258445" sldId="283"/>
            <ac:spMk id="12" creationId="{24FC0F76-3FB7-49BA-E762-C8013CD4ADEA}"/>
          </ac:spMkLst>
        </pc:spChg>
        <pc:picChg chg="add mod">
          <ac:chgData name="McFarland, Annette" userId="e93d1f50-85ab-41a8-a34a-185a53159573" providerId="ADAL" clId="{9E298BC4-2681-4188-BFEC-03171A7549F6}" dt="2023-01-11T02:26:17.607" v="608"/>
          <ac:picMkLst>
            <pc:docMk/>
            <pc:sldMk cId="3502258445" sldId="283"/>
            <ac:picMk id="2" creationId="{2AAD9BC6-2882-C9C8-0B2C-9B9CA71E2A24}"/>
          </ac:picMkLst>
        </pc:picChg>
        <pc:picChg chg="del">
          <ac:chgData name="McFarland, Annette" userId="e93d1f50-85ab-41a8-a34a-185a53159573" providerId="ADAL" clId="{9E298BC4-2681-4188-BFEC-03171A7549F6}" dt="2023-01-11T02:26:17.200" v="607" actId="478"/>
          <ac:picMkLst>
            <pc:docMk/>
            <pc:sldMk cId="3502258445" sldId="283"/>
            <ac:picMk id="19" creationId="{C1C35796-9F1E-5306-E9AC-80257CC6FADB}"/>
          </ac:picMkLst>
        </pc:picChg>
      </pc:sldChg>
      <pc:sldChg chg="modSp mod">
        <pc:chgData name="McFarland, Annette" userId="e93d1f50-85ab-41a8-a34a-185a53159573" providerId="ADAL" clId="{9E298BC4-2681-4188-BFEC-03171A7549F6}" dt="2023-01-11T02:17:58.855" v="450" actId="20577"/>
        <pc:sldMkLst>
          <pc:docMk/>
          <pc:sldMk cId="2004344858" sldId="288"/>
        </pc:sldMkLst>
        <pc:spChg chg="mod">
          <ac:chgData name="McFarland, Annette" userId="e93d1f50-85ab-41a8-a34a-185a53159573" providerId="ADAL" clId="{9E298BC4-2681-4188-BFEC-03171A7549F6}" dt="2023-01-11T02:16:58.304" v="431" actId="20577"/>
          <ac:spMkLst>
            <pc:docMk/>
            <pc:sldMk cId="2004344858" sldId="288"/>
            <ac:spMk id="10" creationId="{2D953FA9-CD59-752E-4FDA-CC41FF4B8DF2}"/>
          </ac:spMkLst>
        </pc:spChg>
        <pc:spChg chg="mod">
          <ac:chgData name="McFarland, Annette" userId="e93d1f50-85ab-41a8-a34a-185a53159573" providerId="ADAL" clId="{9E298BC4-2681-4188-BFEC-03171A7549F6}" dt="2023-01-11T02:17:58.855" v="450" actId="20577"/>
          <ac:spMkLst>
            <pc:docMk/>
            <pc:sldMk cId="2004344858" sldId="288"/>
            <ac:spMk id="11" creationId="{8E4E40E9-D792-25A1-4B37-23D4780B1318}"/>
          </ac:spMkLst>
        </pc:spChg>
      </pc:sldChg>
      <pc:sldChg chg="modSp mod">
        <pc:chgData name="McFarland, Annette" userId="e93d1f50-85ab-41a8-a34a-185a53159573" providerId="ADAL" clId="{9E298BC4-2681-4188-BFEC-03171A7549F6}" dt="2023-01-11T02:28:23.724" v="704" actId="20577"/>
        <pc:sldMkLst>
          <pc:docMk/>
          <pc:sldMk cId="3475639167" sldId="289"/>
        </pc:sldMkLst>
        <pc:spChg chg="mod">
          <ac:chgData name="McFarland, Annette" userId="e93d1f50-85ab-41a8-a34a-185a53159573" providerId="ADAL" clId="{9E298BC4-2681-4188-BFEC-03171A7549F6}" dt="2023-01-11T02:28:23.724" v="704" actId="20577"/>
          <ac:spMkLst>
            <pc:docMk/>
            <pc:sldMk cId="3475639167" sldId="289"/>
            <ac:spMk id="3" creationId="{F2A31AE5-F919-CA50-BF07-AF012D87D146}"/>
          </ac:spMkLst>
        </pc:spChg>
      </pc:sldChg>
      <pc:sldChg chg="addSp delSp modSp mod addCm delCm">
        <pc:chgData name="McFarland, Annette" userId="e93d1f50-85ab-41a8-a34a-185a53159573" providerId="ADAL" clId="{9E298BC4-2681-4188-BFEC-03171A7549F6}" dt="2023-01-20T20:26:28.634" v="721"/>
        <pc:sldMkLst>
          <pc:docMk/>
          <pc:sldMk cId="61370533" sldId="290"/>
        </pc:sldMkLst>
        <pc:spChg chg="mod">
          <ac:chgData name="McFarland, Annette" userId="e93d1f50-85ab-41a8-a34a-185a53159573" providerId="ADAL" clId="{9E298BC4-2681-4188-BFEC-03171A7549F6}" dt="2023-01-11T02:07:47.937" v="195" actId="20577"/>
          <ac:spMkLst>
            <pc:docMk/>
            <pc:sldMk cId="61370533" sldId="290"/>
            <ac:spMk id="2" creationId="{F6245169-1799-41CD-B28E-D2D20D16AD73}"/>
          </ac:spMkLst>
        </pc:spChg>
        <pc:spChg chg="add mod">
          <ac:chgData name="McFarland, Annette" userId="e93d1f50-85ab-41a8-a34a-185a53159573" providerId="ADAL" clId="{9E298BC4-2681-4188-BFEC-03171A7549F6}" dt="2023-01-11T02:11:43.033" v="217" actId="20577"/>
          <ac:spMkLst>
            <pc:docMk/>
            <pc:sldMk cId="61370533" sldId="290"/>
            <ac:spMk id="6" creationId="{3F5245B0-379C-596F-2E16-6C83A071FCFA}"/>
          </ac:spMkLst>
        </pc:spChg>
        <pc:picChg chg="del">
          <ac:chgData name="McFarland, Annette" userId="e93d1f50-85ab-41a8-a34a-185a53159573" providerId="ADAL" clId="{9E298BC4-2681-4188-BFEC-03171A7549F6}" dt="2023-01-11T02:11:23.523" v="205" actId="478"/>
          <ac:picMkLst>
            <pc:docMk/>
            <pc:sldMk cId="61370533" sldId="290"/>
            <ac:picMk id="4" creationId="{DD311D63-24C3-D316-EBA0-9D669B61A8FD}"/>
          </ac:picMkLst>
        </pc:picChg>
        <pc:picChg chg="add mod">
          <ac:chgData name="McFarland, Annette" userId="e93d1f50-85ab-41a8-a34a-185a53159573" providerId="ADAL" clId="{9E298BC4-2681-4188-BFEC-03171A7549F6}" dt="2023-01-11T02:11:23.922" v="206"/>
          <ac:picMkLst>
            <pc:docMk/>
            <pc:sldMk cId="61370533" sldId="290"/>
            <ac:picMk id="5" creationId="{92E619DD-43E9-A4C3-C529-F19787A4E77C}"/>
          </ac:picMkLst>
        </pc:picChg>
      </pc:sldChg>
      <pc:sldChg chg="modSp mod addCm delCm modCm">
        <pc:chgData name="McFarland, Annette" userId="e93d1f50-85ab-41a8-a34a-185a53159573" providerId="ADAL" clId="{9E298BC4-2681-4188-BFEC-03171A7549F6}" dt="2023-01-20T20:26:07.797" v="720"/>
        <pc:sldMkLst>
          <pc:docMk/>
          <pc:sldMk cId="4205298638" sldId="292"/>
        </pc:sldMkLst>
        <pc:spChg chg="mod">
          <ac:chgData name="McFarland, Annette" userId="e93d1f50-85ab-41a8-a34a-185a53159573" providerId="ADAL" clId="{9E298BC4-2681-4188-BFEC-03171A7549F6}" dt="2023-01-11T02:22:41.696" v="547" actId="20577"/>
          <ac:spMkLst>
            <pc:docMk/>
            <pc:sldMk cId="4205298638" sldId="292"/>
            <ac:spMk id="2" creationId="{F6245169-1799-41CD-B28E-D2D20D16AD73}"/>
          </ac:spMkLst>
        </pc:spChg>
        <pc:spChg chg="mod">
          <ac:chgData name="McFarland, Annette" userId="e93d1f50-85ab-41a8-a34a-185a53159573" providerId="ADAL" clId="{9E298BC4-2681-4188-BFEC-03171A7549F6}" dt="2023-01-11T02:22:48.578" v="548" actId="1076"/>
          <ac:spMkLst>
            <pc:docMk/>
            <pc:sldMk cId="4205298638" sldId="292"/>
            <ac:spMk id="3" creationId="{E4FD1E92-5DBC-B105-F246-2355E4FF9A74}"/>
          </ac:spMkLst>
        </pc:spChg>
        <pc:graphicFrameChg chg="mod">
          <ac:chgData name="McFarland, Annette" userId="e93d1f50-85ab-41a8-a34a-185a53159573" providerId="ADAL" clId="{9E298BC4-2681-4188-BFEC-03171A7549F6}" dt="2023-01-11T02:22:51.981" v="549" actId="14100"/>
          <ac:graphicFrameMkLst>
            <pc:docMk/>
            <pc:sldMk cId="4205298638" sldId="292"/>
            <ac:graphicFrameMk id="9" creationId="{16BB2B36-D329-083C-5198-BEEC5AC12CFA}"/>
          </ac:graphicFrameMkLst>
        </pc:graphicFrameChg>
      </pc:sldChg>
      <pc:sldChg chg="modSp mod">
        <pc:chgData name="McFarland, Annette" userId="e93d1f50-85ab-41a8-a34a-185a53159573" providerId="ADAL" clId="{9E298BC4-2681-4188-BFEC-03171A7549F6}" dt="2023-01-11T02:01:28.142" v="21" actId="1076"/>
        <pc:sldMkLst>
          <pc:docMk/>
          <pc:sldMk cId="1925132525" sldId="294"/>
        </pc:sldMkLst>
        <pc:spChg chg="mod">
          <ac:chgData name="McFarland, Annette" userId="e93d1f50-85ab-41a8-a34a-185a53159573" providerId="ADAL" clId="{9E298BC4-2681-4188-BFEC-03171A7549F6}" dt="2023-01-11T02:00:54.406" v="3" actId="20577"/>
          <ac:spMkLst>
            <pc:docMk/>
            <pc:sldMk cId="1925132525" sldId="294"/>
            <ac:spMk id="2" creationId="{F6245169-1799-41CD-B28E-D2D20D16AD73}"/>
          </ac:spMkLst>
        </pc:spChg>
        <pc:spChg chg="mod">
          <ac:chgData name="McFarland, Annette" userId="e93d1f50-85ab-41a8-a34a-185a53159573" providerId="ADAL" clId="{9E298BC4-2681-4188-BFEC-03171A7549F6}" dt="2023-01-11T02:01:02.037" v="18" actId="20577"/>
          <ac:spMkLst>
            <pc:docMk/>
            <pc:sldMk cId="1925132525" sldId="294"/>
            <ac:spMk id="3" creationId="{E4FD1E92-5DBC-B105-F246-2355E4FF9A74}"/>
          </ac:spMkLst>
        </pc:spChg>
        <pc:spChg chg="mod">
          <ac:chgData name="McFarland, Annette" userId="e93d1f50-85ab-41a8-a34a-185a53159573" providerId="ADAL" clId="{9E298BC4-2681-4188-BFEC-03171A7549F6}" dt="2023-01-11T02:01:28.142" v="21" actId="1076"/>
          <ac:spMkLst>
            <pc:docMk/>
            <pc:sldMk cId="1925132525" sldId="294"/>
            <ac:spMk id="4" creationId="{87E0FD17-000E-F917-D7E1-AFF7CACBF13D}"/>
          </ac:spMkLst>
        </pc:spChg>
        <pc:graphicFrameChg chg="mod">
          <ac:chgData name="McFarland, Annette" userId="e93d1f50-85ab-41a8-a34a-185a53159573" providerId="ADAL" clId="{9E298BC4-2681-4188-BFEC-03171A7549F6}" dt="2023-01-11T02:01:24.181" v="20" actId="1076"/>
          <ac:graphicFrameMkLst>
            <pc:docMk/>
            <pc:sldMk cId="1925132525" sldId="294"/>
            <ac:graphicFrameMk id="9" creationId="{16BB2B36-D329-083C-5198-BEEC5AC12CFA}"/>
          </ac:graphicFrameMkLst>
        </pc:graphicFrameChg>
      </pc:sldChg>
      <pc:sldChg chg="modSp mod addCm delCm">
        <pc:chgData name="McFarland, Annette" userId="e93d1f50-85ab-41a8-a34a-185a53159573" providerId="ADAL" clId="{9E298BC4-2681-4188-BFEC-03171A7549F6}" dt="2023-01-20T20:26:41.345" v="722"/>
        <pc:sldMkLst>
          <pc:docMk/>
          <pc:sldMk cId="476875324" sldId="296"/>
        </pc:sldMkLst>
        <pc:spChg chg="mod">
          <ac:chgData name="McFarland, Annette" userId="e93d1f50-85ab-41a8-a34a-185a53159573" providerId="ADAL" clId="{9E298BC4-2681-4188-BFEC-03171A7549F6}" dt="2023-01-11T02:21:15.152" v="525" actId="20577"/>
          <ac:spMkLst>
            <pc:docMk/>
            <pc:sldMk cId="476875324" sldId="296"/>
            <ac:spMk id="2" creationId="{F6245169-1799-41CD-B28E-D2D20D16AD73}"/>
          </ac:spMkLst>
        </pc:spChg>
        <pc:spChg chg="mod">
          <ac:chgData name="McFarland, Annette" userId="e93d1f50-85ab-41a8-a34a-185a53159573" providerId="ADAL" clId="{9E298BC4-2681-4188-BFEC-03171A7549F6}" dt="2023-01-11T02:20:02.895" v="521" actId="20577"/>
          <ac:spMkLst>
            <pc:docMk/>
            <pc:sldMk cId="476875324" sldId="296"/>
            <ac:spMk id="3" creationId="{E4FD1E92-5DBC-B105-F246-2355E4FF9A74}"/>
          </ac:spMkLst>
        </pc:spChg>
      </pc:sldChg>
      <pc:sldChg chg="addSp delSp modSp mod addCm delCm">
        <pc:chgData name="McFarland, Annette" userId="e93d1f50-85ab-41a8-a34a-185a53159573" providerId="ADAL" clId="{9E298BC4-2681-4188-BFEC-03171A7549F6}" dt="2023-01-11T02:13:25.273" v="238"/>
        <pc:sldMkLst>
          <pc:docMk/>
          <pc:sldMk cId="317324267" sldId="299"/>
        </pc:sldMkLst>
        <pc:spChg chg="add mod">
          <ac:chgData name="McFarland, Annette" userId="e93d1f50-85ab-41a8-a34a-185a53159573" providerId="ADAL" clId="{9E298BC4-2681-4188-BFEC-03171A7549F6}" dt="2023-01-11T02:12:44.801" v="237" actId="20577"/>
          <ac:spMkLst>
            <pc:docMk/>
            <pc:sldMk cId="317324267" sldId="299"/>
            <ac:spMk id="4" creationId="{730A1950-054C-230F-726F-CE6C981556EE}"/>
          </ac:spMkLst>
        </pc:spChg>
        <pc:spChg chg="mod">
          <ac:chgData name="McFarland, Annette" userId="e93d1f50-85ab-41a8-a34a-185a53159573" providerId="ADAL" clId="{9E298BC4-2681-4188-BFEC-03171A7549F6}" dt="2023-01-11T02:12:06.033" v="225" actId="20577"/>
          <ac:spMkLst>
            <pc:docMk/>
            <pc:sldMk cId="317324267" sldId="299"/>
            <ac:spMk id="58" creationId="{DB0E9556-57C4-FB9F-F4ED-4A86F430775C}"/>
          </ac:spMkLst>
        </pc:spChg>
        <pc:picChg chg="add mod">
          <ac:chgData name="McFarland, Annette" userId="e93d1f50-85ab-41a8-a34a-185a53159573" providerId="ADAL" clId="{9E298BC4-2681-4188-BFEC-03171A7549F6}" dt="2023-01-11T02:12:31.383" v="228"/>
          <ac:picMkLst>
            <pc:docMk/>
            <pc:sldMk cId="317324267" sldId="299"/>
            <ac:picMk id="2" creationId="{40E1F420-FC49-00CA-77C2-725064956A84}"/>
          </ac:picMkLst>
        </pc:picChg>
        <pc:picChg chg="del">
          <ac:chgData name="McFarland, Annette" userId="e93d1f50-85ab-41a8-a34a-185a53159573" providerId="ADAL" clId="{9E298BC4-2681-4188-BFEC-03171A7549F6}" dt="2023-01-11T02:12:30.969" v="227" actId="478"/>
          <ac:picMkLst>
            <pc:docMk/>
            <pc:sldMk cId="317324267" sldId="299"/>
            <ac:picMk id="1047" creationId="{D7FE3863-12E1-E1C6-6EF5-9F3DE5DF3376}"/>
          </ac:picMkLst>
        </pc:picChg>
      </pc:sldChg>
      <pc:sldChg chg="addSp delSp modSp mod">
        <pc:chgData name="McFarland, Annette" userId="e93d1f50-85ab-41a8-a34a-185a53159573" providerId="ADAL" clId="{9E298BC4-2681-4188-BFEC-03171A7549F6}" dt="2023-01-11T02:13:48.045" v="248"/>
        <pc:sldMkLst>
          <pc:docMk/>
          <pc:sldMk cId="3076330452" sldId="300"/>
        </pc:sldMkLst>
        <pc:spChg chg="add mod">
          <ac:chgData name="McFarland, Annette" userId="e93d1f50-85ab-41a8-a34a-185a53159573" providerId="ADAL" clId="{9E298BC4-2681-4188-BFEC-03171A7549F6}" dt="2023-01-11T02:13:48.045" v="248"/>
          <ac:spMkLst>
            <pc:docMk/>
            <pc:sldMk cId="3076330452" sldId="300"/>
            <ac:spMk id="3" creationId="{4F5A2EDC-6A53-C745-248F-E9FE46E20704}"/>
          </ac:spMkLst>
        </pc:spChg>
        <pc:spChg chg="mod">
          <ac:chgData name="McFarland, Annette" userId="e93d1f50-85ab-41a8-a34a-185a53159573" providerId="ADAL" clId="{9E298BC4-2681-4188-BFEC-03171A7549F6}" dt="2023-01-11T02:13:38.585" v="246" actId="20577"/>
          <ac:spMkLst>
            <pc:docMk/>
            <pc:sldMk cId="3076330452" sldId="300"/>
            <ac:spMk id="7" creationId="{4B2523A5-6730-B568-B91F-E3E845AB3BCC}"/>
          </ac:spMkLst>
        </pc:spChg>
        <pc:picChg chg="add mod">
          <ac:chgData name="McFarland, Annette" userId="e93d1f50-85ab-41a8-a34a-185a53159573" providerId="ADAL" clId="{9E298BC4-2681-4188-BFEC-03171A7549F6}" dt="2023-01-11T02:13:48.045" v="248"/>
          <ac:picMkLst>
            <pc:docMk/>
            <pc:sldMk cId="3076330452" sldId="300"/>
            <ac:picMk id="2" creationId="{860F4ADD-1288-E963-6BFD-4D6B6C25282F}"/>
          </ac:picMkLst>
        </pc:picChg>
        <pc:picChg chg="del">
          <ac:chgData name="McFarland, Annette" userId="e93d1f50-85ab-41a8-a34a-185a53159573" providerId="ADAL" clId="{9E298BC4-2681-4188-BFEC-03171A7549F6}" dt="2023-01-11T02:13:47.640" v="247" actId="478"/>
          <ac:picMkLst>
            <pc:docMk/>
            <pc:sldMk cId="3076330452" sldId="300"/>
            <ac:picMk id="1047" creationId="{D7FE3863-12E1-E1C6-6EF5-9F3DE5DF3376}"/>
          </ac:picMkLst>
        </pc:picChg>
      </pc:sldChg>
      <pc:sldChg chg="modSp mod addCm delCm modCm modNotesTx">
        <pc:chgData name="McFarland, Annette" userId="e93d1f50-85ab-41a8-a34a-185a53159573" providerId="ADAL" clId="{9E298BC4-2681-4188-BFEC-03171A7549F6}" dt="2023-01-20T17:02:35.871" v="714"/>
        <pc:sldMkLst>
          <pc:docMk/>
          <pc:sldMk cId="3332005300" sldId="322"/>
        </pc:sldMkLst>
        <pc:spChg chg="mod">
          <ac:chgData name="McFarland, Annette" userId="e93d1f50-85ab-41a8-a34a-185a53159573" providerId="ADAL" clId="{9E298BC4-2681-4188-BFEC-03171A7549F6}" dt="2023-01-11T02:02:03.820" v="29" actId="20577"/>
          <ac:spMkLst>
            <pc:docMk/>
            <pc:sldMk cId="3332005300" sldId="322"/>
            <ac:spMk id="2" creationId="{F6245169-1799-41CD-B28E-D2D20D16AD73}"/>
          </ac:spMkLst>
        </pc:spChg>
        <pc:spChg chg="mod">
          <ac:chgData name="McFarland, Annette" userId="e93d1f50-85ab-41a8-a34a-185a53159573" providerId="ADAL" clId="{9E298BC4-2681-4188-BFEC-03171A7549F6}" dt="2023-01-11T02:02:21.821" v="44" actId="6549"/>
          <ac:spMkLst>
            <pc:docMk/>
            <pc:sldMk cId="3332005300" sldId="322"/>
            <ac:spMk id="3" creationId="{E4FD1E92-5DBC-B105-F246-2355E4FF9A74}"/>
          </ac:spMkLst>
        </pc:spChg>
        <pc:spChg chg="mod">
          <ac:chgData name="McFarland, Annette" userId="e93d1f50-85ab-41a8-a34a-185a53159573" providerId="ADAL" clId="{9E298BC4-2681-4188-BFEC-03171A7549F6}" dt="2023-01-11T02:06:19.281" v="178" actId="20577"/>
          <ac:spMkLst>
            <pc:docMk/>
            <pc:sldMk cId="3332005300" sldId="322"/>
            <ac:spMk id="4" creationId="{FAA73026-B2B6-F53B-C335-B129531E9269}"/>
          </ac:spMkLst>
        </pc:spChg>
        <pc:spChg chg="mod">
          <ac:chgData name="McFarland, Annette" userId="e93d1f50-85ab-41a8-a34a-185a53159573" providerId="ADAL" clId="{9E298BC4-2681-4188-BFEC-03171A7549F6}" dt="2023-01-20T17:00:56.196" v="713" actId="20577"/>
          <ac:spMkLst>
            <pc:docMk/>
            <pc:sldMk cId="3332005300" sldId="322"/>
            <ac:spMk id="5" creationId="{2DB53C78-DA00-2BC5-996C-8D5C0A276C42}"/>
          </ac:spMkLst>
        </pc:spChg>
        <pc:graphicFrameChg chg="mod">
          <ac:chgData name="McFarland, Annette" userId="e93d1f50-85ab-41a8-a34a-185a53159573" providerId="ADAL" clId="{9E298BC4-2681-4188-BFEC-03171A7549F6}" dt="2023-01-11T02:02:57.978" v="52" actId="1076"/>
          <ac:graphicFrameMkLst>
            <pc:docMk/>
            <pc:sldMk cId="3332005300" sldId="322"/>
            <ac:graphicFrameMk id="6" creationId="{A9A8CC69-E7C7-8BF8-2D2D-ABB1A61EC758}"/>
          </ac:graphicFrameMkLst>
        </pc:graphicFrameChg>
      </pc:sldChg>
      <pc:sldChg chg="modSp mod addCm delCm">
        <pc:chgData name="McFarland, Annette" userId="e93d1f50-85ab-41a8-a34a-185a53159573" providerId="ADAL" clId="{9E298BC4-2681-4188-BFEC-03171A7549F6}" dt="2023-01-20T17:04:18.118" v="719" actId="20577"/>
        <pc:sldMkLst>
          <pc:docMk/>
          <pc:sldMk cId="327494629" sldId="323"/>
        </pc:sldMkLst>
        <pc:spChg chg="mod">
          <ac:chgData name="McFarland, Annette" userId="e93d1f50-85ab-41a8-a34a-185a53159573" providerId="ADAL" clId="{9E298BC4-2681-4188-BFEC-03171A7549F6}" dt="2023-01-20T17:04:18.118" v="719" actId="20577"/>
          <ac:spMkLst>
            <pc:docMk/>
            <pc:sldMk cId="327494629" sldId="323"/>
            <ac:spMk id="2" creationId="{F6245169-1799-41CD-B28E-D2D20D16AD73}"/>
          </ac:spMkLst>
        </pc:spChg>
        <pc:spChg chg="mod">
          <ac:chgData name="McFarland, Annette" userId="e93d1f50-85ab-41a8-a34a-185a53159573" providerId="ADAL" clId="{9E298BC4-2681-4188-BFEC-03171A7549F6}" dt="2023-01-11T02:05:04.630" v="160" actId="6549"/>
          <ac:spMkLst>
            <pc:docMk/>
            <pc:sldMk cId="327494629" sldId="323"/>
            <ac:spMk id="3" creationId="{E4FD1E92-5DBC-B105-F246-2355E4FF9A74}"/>
          </ac:spMkLst>
        </pc:spChg>
        <pc:graphicFrameChg chg="mod">
          <ac:chgData name="McFarland, Annette" userId="e93d1f50-85ab-41a8-a34a-185a53159573" providerId="ADAL" clId="{9E298BC4-2681-4188-BFEC-03171A7549F6}" dt="2023-01-11T02:06:54.749" v="190"/>
          <ac:graphicFrameMkLst>
            <pc:docMk/>
            <pc:sldMk cId="327494629" sldId="323"/>
            <ac:graphicFrameMk id="6" creationId="{A9A8CC69-E7C7-8BF8-2D2D-ABB1A61EC758}"/>
          </ac:graphicFrameMkLst>
        </pc:graphicFrameChg>
      </pc:sldChg>
      <pc:sldChg chg="addSp delSp modSp mod modNotesTx">
        <pc:chgData name="McFarland, Annette" userId="e93d1f50-85ab-41a8-a34a-185a53159573" providerId="ADAL" clId="{9E298BC4-2681-4188-BFEC-03171A7549F6}" dt="2023-01-11T02:16:42.008" v="425"/>
        <pc:sldMkLst>
          <pc:docMk/>
          <pc:sldMk cId="661188151" sldId="325"/>
        </pc:sldMkLst>
        <pc:spChg chg="mod">
          <ac:chgData name="McFarland, Annette" userId="e93d1f50-85ab-41a8-a34a-185a53159573" providerId="ADAL" clId="{9E298BC4-2681-4188-BFEC-03171A7549F6}" dt="2023-01-11T02:16:00.025" v="287" actId="20577"/>
          <ac:spMkLst>
            <pc:docMk/>
            <pc:sldMk cId="661188151" sldId="325"/>
            <ac:spMk id="2" creationId="{F6245169-1799-41CD-B28E-D2D20D16AD73}"/>
          </ac:spMkLst>
        </pc:spChg>
        <pc:spChg chg="add mod">
          <ac:chgData name="McFarland, Annette" userId="e93d1f50-85ab-41a8-a34a-185a53159573" providerId="ADAL" clId="{9E298BC4-2681-4188-BFEC-03171A7549F6}" dt="2023-01-11T02:15:42.399" v="275"/>
          <ac:spMkLst>
            <pc:docMk/>
            <pc:sldMk cId="661188151" sldId="325"/>
            <ac:spMk id="6" creationId="{D0D26DD4-E010-C98C-42A7-DAC48A2E29C9}"/>
          </ac:spMkLst>
        </pc:spChg>
        <pc:graphicFrameChg chg="mod">
          <ac:chgData name="McFarland, Annette" userId="e93d1f50-85ab-41a8-a34a-185a53159573" providerId="ADAL" clId="{9E298BC4-2681-4188-BFEC-03171A7549F6}" dt="2023-01-11T02:16:03.941" v="288"/>
          <ac:graphicFrameMkLst>
            <pc:docMk/>
            <pc:sldMk cId="661188151" sldId="325"/>
            <ac:graphicFrameMk id="9" creationId="{16BB2B36-D329-083C-5198-BEEC5AC12CFA}"/>
          </ac:graphicFrameMkLst>
        </pc:graphicFrameChg>
        <pc:picChg chg="del">
          <ac:chgData name="McFarland, Annette" userId="e93d1f50-85ab-41a8-a34a-185a53159573" providerId="ADAL" clId="{9E298BC4-2681-4188-BFEC-03171A7549F6}" dt="2023-01-11T02:15:42.039" v="274" actId="478"/>
          <ac:picMkLst>
            <pc:docMk/>
            <pc:sldMk cId="661188151" sldId="325"/>
            <ac:picMk id="4" creationId="{22424316-2BE6-22AA-F7AF-017AEE6DB09A}"/>
          </ac:picMkLst>
        </pc:picChg>
        <pc:picChg chg="add mod">
          <ac:chgData name="McFarland, Annette" userId="e93d1f50-85ab-41a8-a34a-185a53159573" providerId="ADAL" clId="{9E298BC4-2681-4188-BFEC-03171A7549F6}" dt="2023-01-11T02:15:42.399" v="275"/>
          <ac:picMkLst>
            <pc:docMk/>
            <pc:sldMk cId="661188151" sldId="325"/>
            <ac:picMk id="5" creationId="{09886458-8FDE-A476-7D61-C79A540C1031}"/>
          </ac:picMkLst>
        </pc:picChg>
      </pc:sldChg>
      <pc:sldChg chg="modSp mod">
        <pc:chgData name="McFarland, Annette" userId="e93d1f50-85ab-41a8-a34a-185a53159573" providerId="ADAL" clId="{9E298BC4-2681-4188-BFEC-03171A7549F6}" dt="2023-01-11T02:18:52.897" v="471" actId="1076"/>
        <pc:sldMkLst>
          <pc:docMk/>
          <pc:sldMk cId="2410084660" sldId="327"/>
        </pc:sldMkLst>
        <pc:spChg chg="mod">
          <ac:chgData name="McFarland, Annette" userId="e93d1f50-85ab-41a8-a34a-185a53159573" providerId="ADAL" clId="{9E298BC4-2681-4188-BFEC-03171A7549F6}" dt="2023-01-11T02:18:15.800" v="458" actId="20577"/>
          <ac:spMkLst>
            <pc:docMk/>
            <pc:sldMk cId="2410084660" sldId="327"/>
            <ac:spMk id="2" creationId="{F6245169-1799-41CD-B28E-D2D20D16AD73}"/>
          </ac:spMkLst>
        </pc:spChg>
        <pc:spChg chg="mod">
          <ac:chgData name="McFarland, Annette" userId="e93d1f50-85ab-41a8-a34a-185a53159573" providerId="ADAL" clId="{9E298BC4-2681-4188-BFEC-03171A7549F6}" dt="2023-01-11T02:18:23.758" v="466" actId="20577"/>
          <ac:spMkLst>
            <pc:docMk/>
            <pc:sldMk cId="2410084660" sldId="327"/>
            <ac:spMk id="3" creationId="{E4FD1E92-5DBC-B105-F246-2355E4FF9A74}"/>
          </ac:spMkLst>
        </pc:spChg>
        <pc:spChg chg="mod">
          <ac:chgData name="McFarland, Annette" userId="e93d1f50-85ab-41a8-a34a-185a53159573" providerId="ADAL" clId="{9E298BC4-2681-4188-BFEC-03171A7549F6}" dt="2023-01-11T02:18:52.897" v="471" actId="1076"/>
          <ac:spMkLst>
            <pc:docMk/>
            <pc:sldMk cId="2410084660" sldId="327"/>
            <ac:spMk id="11" creationId="{B854967F-8043-B86D-C735-482989D83C1E}"/>
          </ac:spMkLst>
        </pc:spChg>
        <pc:spChg chg="mod">
          <ac:chgData name="McFarland, Annette" userId="e93d1f50-85ab-41a8-a34a-185a53159573" providerId="ADAL" clId="{9E298BC4-2681-4188-BFEC-03171A7549F6}" dt="2023-01-11T02:18:44.806" v="470" actId="1076"/>
          <ac:spMkLst>
            <pc:docMk/>
            <pc:sldMk cId="2410084660" sldId="327"/>
            <ac:spMk id="12" creationId="{3862842A-EAC4-C115-2F36-83D77BEE1E0E}"/>
          </ac:spMkLst>
        </pc:spChg>
        <pc:graphicFrameChg chg="mod">
          <ac:chgData name="McFarland, Annette" userId="e93d1f50-85ab-41a8-a34a-185a53159573" providerId="ADAL" clId="{9E298BC4-2681-4188-BFEC-03171A7549F6}" dt="2023-01-11T02:18:35.777" v="469" actId="14100"/>
          <ac:graphicFrameMkLst>
            <pc:docMk/>
            <pc:sldMk cId="2410084660" sldId="327"/>
            <ac:graphicFrameMk id="8" creationId="{A25666F9-CCA3-9D59-B863-99CA3EC76DEB}"/>
          </ac:graphicFrameMkLst>
        </pc:graphicFrameChg>
      </pc:sldChg>
      <pc:sldChg chg="modSp mod">
        <pc:chgData name="McFarland, Annette" userId="e93d1f50-85ab-41a8-a34a-185a53159573" providerId="ADAL" clId="{9E298BC4-2681-4188-BFEC-03171A7549F6}" dt="2023-01-11T02:19:18.351" v="496" actId="20577"/>
        <pc:sldMkLst>
          <pc:docMk/>
          <pc:sldMk cId="3632646033" sldId="328"/>
        </pc:sldMkLst>
        <pc:spChg chg="mod">
          <ac:chgData name="McFarland, Annette" userId="e93d1f50-85ab-41a8-a34a-185a53159573" providerId="ADAL" clId="{9E298BC4-2681-4188-BFEC-03171A7549F6}" dt="2023-01-11T02:19:05.847" v="477" actId="20577"/>
          <ac:spMkLst>
            <pc:docMk/>
            <pc:sldMk cId="3632646033" sldId="328"/>
            <ac:spMk id="10" creationId="{2D953FA9-CD59-752E-4FDA-CC41FF4B8DF2}"/>
          </ac:spMkLst>
        </pc:spChg>
        <pc:spChg chg="mod">
          <ac:chgData name="McFarland, Annette" userId="e93d1f50-85ab-41a8-a34a-185a53159573" providerId="ADAL" clId="{9E298BC4-2681-4188-BFEC-03171A7549F6}" dt="2023-01-11T02:19:18.351" v="496" actId="20577"/>
          <ac:spMkLst>
            <pc:docMk/>
            <pc:sldMk cId="3632646033" sldId="328"/>
            <ac:spMk id="11" creationId="{8E4E40E9-D792-25A1-4B37-23D4780B1318}"/>
          </ac:spMkLst>
        </pc:spChg>
      </pc:sldChg>
      <pc:sldChg chg="modSp mod">
        <pc:chgData name="McFarland, Annette" userId="e93d1f50-85ab-41a8-a34a-185a53159573" providerId="ADAL" clId="{9E298BC4-2681-4188-BFEC-03171A7549F6}" dt="2023-01-11T02:24:20.005" v="575"/>
        <pc:sldMkLst>
          <pc:docMk/>
          <pc:sldMk cId="1612805360" sldId="331"/>
        </pc:sldMkLst>
        <pc:spChg chg="mod">
          <ac:chgData name="McFarland, Annette" userId="e93d1f50-85ab-41a8-a34a-185a53159573" providerId="ADAL" clId="{9E298BC4-2681-4188-BFEC-03171A7549F6}" dt="2023-01-11T02:23:55.084" v="570" actId="20577"/>
          <ac:spMkLst>
            <pc:docMk/>
            <pc:sldMk cId="1612805360" sldId="331"/>
            <ac:spMk id="2" creationId="{F6245169-1799-41CD-B28E-D2D20D16AD73}"/>
          </ac:spMkLst>
        </pc:spChg>
        <pc:graphicFrameChg chg="mod">
          <ac:chgData name="McFarland, Annette" userId="e93d1f50-85ab-41a8-a34a-185a53159573" providerId="ADAL" clId="{9E298BC4-2681-4188-BFEC-03171A7549F6}" dt="2023-01-11T02:24:20.005" v="575"/>
          <ac:graphicFrameMkLst>
            <pc:docMk/>
            <pc:sldMk cId="1612805360" sldId="331"/>
            <ac:graphicFrameMk id="9" creationId="{16BB2B36-D329-083C-5198-BEEC5AC12CFA}"/>
          </ac:graphicFrameMkLst>
        </pc:graphicFrameChg>
      </pc:sldChg>
      <pc:sldChg chg="addSp delSp modSp mod">
        <pc:chgData name="McFarland, Annette" userId="e93d1f50-85ab-41a8-a34a-185a53159573" providerId="ADAL" clId="{9E298BC4-2681-4188-BFEC-03171A7549F6}" dt="2023-01-11T02:25:58.802" v="604" actId="6549"/>
        <pc:sldMkLst>
          <pc:docMk/>
          <pc:sldMk cId="1825204444" sldId="332"/>
        </pc:sldMkLst>
        <pc:spChg chg="mod">
          <ac:chgData name="McFarland, Annette" userId="e93d1f50-85ab-41a8-a34a-185a53159573" providerId="ADAL" clId="{9E298BC4-2681-4188-BFEC-03171A7549F6}" dt="2023-01-11T02:24:51.068" v="589" actId="20577"/>
          <ac:spMkLst>
            <pc:docMk/>
            <pc:sldMk cId="1825204444" sldId="332"/>
            <ac:spMk id="2" creationId="{F6245169-1799-41CD-B28E-D2D20D16AD73}"/>
          </ac:spMkLst>
        </pc:spChg>
        <pc:spChg chg="mod">
          <ac:chgData name="McFarland, Annette" userId="e93d1f50-85ab-41a8-a34a-185a53159573" providerId="ADAL" clId="{9E298BC4-2681-4188-BFEC-03171A7549F6}" dt="2023-01-11T02:25:16.115" v="600" actId="20577"/>
          <ac:spMkLst>
            <pc:docMk/>
            <pc:sldMk cId="1825204444" sldId="332"/>
            <ac:spMk id="3" creationId="{E4FD1E92-5DBC-B105-F246-2355E4FF9A74}"/>
          </ac:spMkLst>
        </pc:spChg>
        <pc:spChg chg="mod">
          <ac:chgData name="McFarland, Annette" userId="e93d1f50-85ab-41a8-a34a-185a53159573" providerId="ADAL" clId="{9E298BC4-2681-4188-BFEC-03171A7549F6}" dt="2023-01-11T02:25:02.176" v="590" actId="1076"/>
          <ac:spMkLst>
            <pc:docMk/>
            <pc:sldMk cId="1825204444" sldId="332"/>
            <ac:spMk id="4" creationId="{87E0FD17-000E-F917-D7E1-AFF7CACBF13D}"/>
          </ac:spMkLst>
        </pc:spChg>
        <pc:spChg chg="add mod">
          <ac:chgData name="McFarland, Annette" userId="e93d1f50-85ab-41a8-a34a-185a53159573" providerId="ADAL" clId="{9E298BC4-2681-4188-BFEC-03171A7549F6}" dt="2023-01-11T02:25:58.802" v="604" actId="6549"/>
          <ac:spMkLst>
            <pc:docMk/>
            <pc:sldMk cId="1825204444" sldId="332"/>
            <ac:spMk id="6" creationId="{EE415153-3349-8ABD-BC18-EF7CBEAE61E2}"/>
          </ac:spMkLst>
        </pc:spChg>
        <pc:picChg chg="add mod">
          <ac:chgData name="McFarland, Annette" userId="e93d1f50-85ab-41a8-a34a-185a53159573" providerId="ADAL" clId="{9E298BC4-2681-4188-BFEC-03171A7549F6}" dt="2023-01-11T02:25:55.588" v="602"/>
          <ac:picMkLst>
            <pc:docMk/>
            <pc:sldMk cId="1825204444" sldId="332"/>
            <ac:picMk id="5" creationId="{42D65115-6F97-CF33-269A-CF00EF6BADC0}"/>
          </ac:picMkLst>
        </pc:picChg>
        <pc:picChg chg="del">
          <ac:chgData name="McFarland, Annette" userId="e93d1f50-85ab-41a8-a34a-185a53159573" providerId="ADAL" clId="{9E298BC4-2681-4188-BFEC-03171A7549F6}" dt="2023-01-11T02:25:55.114" v="601" actId="478"/>
          <ac:picMkLst>
            <pc:docMk/>
            <pc:sldMk cId="1825204444" sldId="332"/>
            <ac:picMk id="10" creationId="{50839A5E-BA52-CD03-4967-BF1B6025EDD4}"/>
          </ac:picMkLst>
        </pc:picChg>
      </pc:sldChg>
      <pc:sldChg chg="addSp delSp modSp mod">
        <pc:chgData name="McFarland, Annette" userId="e93d1f50-85ab-41a8-a34a-185a53159573" providerId="ADAL" clId="{9E298BC4-2681-4188-BFEC-03171A7549F6}" dt="2023-01-11T02:27:53.256" v="693" actId="20577"/>
        <pc:sldMkLst>
          <pc:docMk/>
          <pc:sldMk cId="3558224958" sldId="333"/>
        </pc:sldMkLst>
        <pc:spChg chg="add mod">
          <ac:chgData name="McFarland, Annette" userId="e93d1f50-85ab-41a8-a34a-185a53159573" providerId="ADAL" clId="{9E298BC4-2681-4188-BFEC-03171A7549F6}" dt="2023-01-11T02:27:28.831" v="659"/>
          <ac:spMkLst>
            <pc:docMk/>
            <pc:sldMk cId="3558224958" sldId="333"/>
            <ac:spMk id="3" creationId="{0DD7EC22-FAAC-44ED-A889-47204EEB5081}"/>
          </ac:spMkLst>
        </pc:spChg>
        <pc:spChg chg="mod">
          <ac:chgData name="McFarland, Annette" userId="e93d1f50-85ab-41a8-a34a-185a53159573" providerId="ADAL" clId="{9E298BC4-2681-4188-BFEC-03171A7549F6}" dt="2023-01-11T02:27:49.274" v="682" actId="6549"/>
          <ac:spMkLst>
            <pc:docMk/>
            <pc:sldMk cId="3558224958" sldId="333"/>
            <ac:spMk id="5" creationId="{C5DF0382-C2EE-8050-EC32-C95DE214D571}"/>
          </ac:spMkLst>
        </pc:spChg>
        <pc:spChg chg="mod">
          <ac:chgData name="McFarland, Annette" userId="e93d1f50-85ab-41a8-a34a-185a53159573" providerId="ADAL" clId="{9E298BC4-2681-4188-BFEC-03171A7549F6}" dt="2023-01-11T02:27:53.256" v="693" actId="20577"/>
          <ac:spMkLst>
            <pc:docMk/>
            <pc:sldMk cId="3558224958" sldId="333"/>
            <ac:spMk id="6" creationId="{356E46E2-C2D0-14CF-A944-2AEE69ECEE82}"/>
          </ac:spMkLst>
        </pc:spChg>
        <pc:picChg chg="add mod">
          <ac:chgData name="McFarland, Annette" userId="e93d1f50-85ab-41a8-a34a-185a53159573" providerId="ADAL" clId="{9E298BC4-2681-4188-BFEC-03171A7549F6}" dt="2023-01-11T02:27:28.831" v="659"/>
          <ac:picMkLst>
            <pc:docMk/>
            <pc:sldMk cId="3558224958" sldId="333"/>
            <ac:picMk id="2" creationId="{4D06B53D-9007-0A45-B32F-9ACFB9F1A178}"/>
          </ac:picMkLst>
        </pc:picChg>
        <pc:picChg chg="del">
          <ac:chgData name="McFarland, Annette" userId="e93d1f50-85ab-41a8-a34a-185a53159573" providerId="ADAL" clId="{9E298BC4-2681-4188-BFEC-03171A7549F6}" dt="2023-01-11T02:27:28.432" v="658" actId="478"/>
          <ac:picMkLst>
            <pc:docMk/>
            <pc:sldMk cId="3558224958" sldId="333"/>
            <ac:picMk id="1047" creationId="{D7FE3863-12E1-E1C6-6EF5-9F3DE5DF3376}"/>
          </ac:picMkLst>
        </pc:picChg>
      </pc:sldChg>
    </pc:docChg>
  </pc:docChgLst>
  <pc:docChgLst>
    <pc:chgData name="Behague, Sabina" userId="2f9f8379-56ce-455c-81be-d1dc66b28ae7" providerId="ADAL" clId="{ACC2F4C9-CE38-41A4-8B04-512B68F15CC6}"/>
    <pc:docChg chg="undo custSel modSld">
      <pc:chgData name="Behague, Sabina" userId="2f9f8379-56ce-455c-81be-d1dc66b28ae7" providerId="ADAL" clId="{ACC2F4C9-CE38-41A4-8B04-512B68F15CC6}" dt="2023-01-26T17:51:23.468" v="53" actId="1076"/>
      <pc:docMkLst>
        <pc:docMk/>
      </pc:docMkLst>
      <pc:sldChg chg="modSp mod">
        <pc:chgData name="Behague, Sabina" userId="2f9f8379-56ce-455c-81be-d1dc66b28ae7" providerId="ADAL" clId="{ACC2F4C9-CE38-41A4-8B04-512B68F15CC6}" dt="2023-01-26T16:35:15.814" v="0" actId="1076"/>
        <pc:sldMkLst>
          <pc:docMk/>
          <pc:sldMk cId="2163988523" sldId="260"/>
        </pc:sldMkLst>
        <pc:spChg chg="mod">
          <ac:chgData name="Behague, Sabina" userId="2f9f8379-56ce-455c-81be-d1dc66b28ae7" providerId="ADAL" clId="{ACC2F4C9-CE38-41A4-8B04-512B68F15CC6}" dt="2023-01-26T16:35:15.814" v="0" actId="1076"/>
          <ac:spMkLst>
            <pc:docMk/>
            <pc:sldMk cId="2163988523" sldId="260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ACC2F4C9-CE38-41A4-8B04-512B68F15CC6}" dt="2023-01-26T16:48:05.928" v="29" actId="1076"/>
        <pc:sldMkLst>
          <pc:docMk/>
          <pc:sldMk cId="1428788921" sldId="262"/>
        </pc:sldMkLst>
        <pc:spChg chg="mod">
          <ac:chgData name="Behague, Sabina" userId="2f9f8379-56ce-455c-81be-d1dc66b28ae7" providerId="ADAL" clId="{ACC2F4C9-CE38-41A4-8B04-512B68F15CC6}" dt="2023-01-26T16:48:05.928" v="29" actId="1076"/>
          <ac:spMkLst>
            <pc:docMk/>
            <pc:sldMk cId="1428788921" sldId="262"/>
            <ac:spMk id="6" creationId="{C0AC7469-F2E6-B180-F104-7B8F4B3CE3CD}"/>
          </ac:spMkLst>
        </pc:spChg>
      </pc:sldChg>
      <pc:sldChg chg="addCm">
        <pc:chgData name="Behague, Sabina" userId="2f9f8379-56ce-455c-81be-d1dc66b28ae7" providerId="ADAL" clId="{ACC2F4C9-CE38-41A4-8B04-512B68F15CC6}" dt="2023-01-26T16:38:17.546" v="3"/>
        <pc:sldMkLst>
          <pc:docMk/>
          <pc:sldMk cId="1887431401" sldId="26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ACC2F4C9-CE38-41A4-8B04-512B68F15CC6}" dt="2023-01-26T16:38:17.546" v="3"/>
              <pc2:cmMkLst xmlns:pc2="http://schemas.microsoft.com/office/powerpoint/2019/9/main/command">
                <pc:docMk/>
                <pc:sldMk cId="1887431401" sldId="263"/>
                <pc2:cmMk id="{565F3019-AAAF-4317-AEC8-A1CF5D04D1BB}"/>
              </pc2:cmMkLst>
            </pc226:cmChg>
          </p:ext>
        </pc:extLst>
      </pc:sldChg>
      <pc:sldChg chg="modSp mod">
        <pc:chgData name="Behague, Sabina" userId="2f9f8379-56ce-455c-81be-d1dc66b28ae7" providerId="ADAL" clId="{ACC2F4C9-CE38-41A4-8B04-512B68F15CC6}" dt="2023-01-26T16:52:01.810" v="42" actId="1076"/>
        <pc:sldMkLst>
          <pc:docMk/>
          <pc:sldMk cId="2479953464" sldId="264"/>
        </pc:sldMkLst>
        <pc:spChg chg="mod">
          <ac:chgData name="Behague, Sabina" userId="2f9f8379-56ce-455c-81be-d1dc66b28ae7" providerId="ADAL" clId="{ACC2F4C9-CE38-41A4-8B04-512B68F15CC6}" dt="2023-01-26T16:52:01.810" v="42" actId="1076"/>
          <ac:spMkLst>
            <pc:docMk/>
            <pc:sldMk cId="2479953464" sldId="264"/>
            <ac:spMk id="3" creationId="{F2B86E52-D090-D345-73DB-653C63F8ABBF}"/>
          </ac:spMkLst>
        </pc:spChg>
      </pc:sldChg>
      <pc:sldChg chg="modSp mod">
        <pc:chgData name="Behague, Sabina" userId="2f9f8379-56ce-455c-81be-d1dc66b28ae7" providerId="ADAL" clId="{ACC2F4C9-CE38-41A4-8B04-512B68F15CC6}" dt="2023-01-26T17:05:52.589" v="44" actId="1076"/>
        <pc:sldMkLst>
          <pc:docMk/>
          <pc:sldMk cId="3502258445" sldId="283"/>
        </pc:sldMkLst>
        <pc:spChg chg="mod">
          <ac:chgData name="Behague, Sabina" userId="2f9f8379-56ce-455c-81be-d1dc66b28ae7" providerId="ADAL" clId="{ACC2F4C9-CE38-41A4-8B04-512B68F15CC6}" dt="2023-01-26T17:05:52.589" v="44" actId="1076"/>
          <ac:spMkLst>
            <pc:docMk/>
            <pc:sldMk cId="3502258445" sldId="283"/>
            <ac:spMk id="3" creationId="{0EAE487D-14E8-44AC-D455-321DD293F024}"/>
          </ac:spMkLst>
        </pc:spChg>
      </pc:sldChg>
      <pc:sldChg chg="modSp mod addCm">
        <pc:chgData name="Behague, Sabina" userId="2f9f8379-56ce-455c-81be-d1dc66b28ae7" providerId="ADAL" clId="{ACC2F4C9-CE38-41A4-8B04-512B68F15CC6}" dt="2023-01-26T17:32:28.735" v="52"/>
        <pc:sldMkLst>
          <pc:docMk/>
          <pc:sldMk cId="3475639167" sldId="289"/>
        </pc:sldMkLst>
        <pc:spChg chg="mod">
          <ac:chgData name="Behague, Sabina" userId="2f9f8379-56ce-455c-81be-d1dc66b28ae7" providerId="ADAL" clId="{ACC2F4C9-CE38-41A4-8B04-512B68F15CC6}" dt="2023-01-26T17:32:01.643" v="51" actId="20577"/>
          <ac:spMkLst>
            <pc:docMk/>
            <pc:sldMk cId="3475639167" sldId="289"/>
            <ac:spMk id="3" creationId="{F2A31AE5-F919-CA50-BF07-AF012D87D14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ACC2F4C9-CE38-41A4-8B04-512B68F15CC6}" dt="2023-01-26T17:32:28.735" v="52"/>
              <pc2:cmMkLst xmlns:pc2="http://schemas.microsoft.com/office/powerpoint/2019/9/main/command">
                <pc:docMk/>
                <pc:sldMk cId="3475639167" sldId="289"/>
                <pc2:cmMk id="{D53CC8B7-BF13-44F2-8D95-4ED025E54E0D}"/>
              </pc2:cmMkLst>
            </pc226:cmChg>
          </p:ext>
        </pc:extLst>
      </pc:sldChg>
      <pc:sldChg chg="modSp mod">
        <pc:chgData name="Behague, Sabina" userId="2f9f8379-56ce-455c-81be-d1dc66b28ae7" providerId="ADAL" clId="{ACC2F4C9-CE38-41A4-8B04-512B68F15CC6}" dt="2023-01-26T16:47:20.490" v="23" actId="1076"/>
        <pc:sldMkLst>
          <pc:docMk/>
          <pc:sldMk cId="61370533" sldId="290"/>
        </pc:sldMkLst>
        <pc:spChg chg="mod">
          <ac:chgData name="Behague, Sabina" userId="2f9f8379-56ce-455c-81be-d1dc66b28ae7" providerId="ADAL" clId="{ACC2F4C9-CE38-41A4-8B04-512B68F15CC6}" dt="2023-01-26T16:47:20.490" v="23" actId="1076"/>
          <ac:spMkLst>
            <pc:docMk/>
            <pc:sldMk cId="61370533" sldId="290"/>
            <ac:spMk id="6" creationId="{3F5245B0-379C-596F-2E16-6C83A071FCFA}"/>
          </ac:spMkLst>
        </pc:spChg>
      </pc:sldChg>
      <pc:sldChg chg="modSp mod addCm">
        <pc:chgData name="Behague, Sabina" userId="2f9f8379-56ce-455c-81be-d1dc66b28ae7" providerId="ADAL" clId="{ACC2F4C9-CE38-41A4-8B04-512B68F15CC6}" dt="2023-01-26T16:36:22.513" v="2"/>
        <pc:sldMkLst>
          <pc:docMk/>
          <pc:sldMk cId="1925132525" sldId="294"/>
        </pc:sldMkLst>
        <pc:spChg chg="mod">
          <ac:chgData name="Behague, Sabina" userId="2f9f8379-56ce-455c-81be-d1dc66b28ae7" providerId="ADAL" clId="{ACC2F4C9-CE38-41A4-8B04-512B68F15CC6}" dt="2023-01-26T16:35:50.790" v="1" actId="113"/>
          <ac:spMkLst>
            <pc:docMk/>
            <pc:sldMk cId="1925132525" sldId="294"/>
            <ac:spMk id="4" creationId="{87E0FD17-000E-F917-D7E1-AFF7CACBF13D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ACC2F4C9-CE38-41A4-8B04-512B68F15CC6}" dt="2023-01-26T16:36:22.513" v="2"/>
              <pc2:cmMkLst xmlns:pc2="http://schemas.microsoft.com/office/powerpoint/2019/9/main/command">
                <pc:docMk/>
                <pc:sldMk cId="1925132525" sldId="294"/>
                <pc2:cmMk id="{E08DA28A-6B4B-41FB-BCE0-06C8B22F2201}"/>
              </pc2:cmMkLst>
            </pc226:cmChg>
          </p:ext>
        </pc:extLst>
      </pc:sldChg>
      <pc:sldChg chg="modSp mod">
        <pc:chgData name="Behague, Sabina" userId="2f9f8379-56ce-455c-81be-d1dc66b28ae7" providerId="ADAL" clId="{ACC2F4C9-CE38-41A4-8B04-512B68F15CC6}" dt="2023-01-26T16:47:32.243" v="25" actId="1076"/>
        <pc:sldMkLst>
          <pc:docMk/>
          <pc:sldMk cId="317324267" sldId="299"/>
        </pc:sldMkLst>
        <pc:spChg chg="mod">
          <ac:chgData name="Behague, Sabina" userId="2f9f8379-56ce-455c-81be-d1dc66b28ae7" providerId="ADAL" clId="{ACC2F4C9-CE38-41A4-8B04-512B68F15CC6}" dt="2023-01-26T16:47:32.243" v="25" actId="1076"/>
          <ac:spMkLst>
            <pc:docMk/>
            <pc:sldMk cId="317324267" sldId="299"/>
            <ac:spMk id="4" creationId="{730A1950-054C-230F-726F-CE6C981556EE}"/>
          </ac:spMkLst>
        </pc:spChg>
      </pc:sldChg>
      <pc:sldChg chg="modSp mod">
        <pc:chgData name="Behague, Sabina" userId="2f9f8379-56ce-455c-81be-d1dc66b28ae7" providerId="ADAL" clId="{ACC2F4C9-CE38-41A4-8B04-512B68F15CC6}" dt="2023-01-26T16:47:52.905" v="27" actId="1076"/>
        <pc:sldMkLst>
          <pc:docMk/>
          <pc:sldMk cId="3076330452" sldId="300"/>
        </pc:sldMkLst>
        <pc:spChg chg="mod">
          <ac:chgData name="Behague, Sabina" userId="2f9f8379-56ce-455c-81be-d1dc66b28ae7" providerId="ADAL" clId="{ACC2F4C9-CE38-41A4-8B04-512B68F15CC6}" dt="2023-01-26T16:47:52.905" v="27" actId="1076"/>
          <ac:spMkLst>
            <pc:docMk/>
            <pc:sldMk cId="3076330452" sldId="300"/>
            <ac:spMk id="3" creationId="{4F5A2EDC-6A53-C745-248F-E9FE46E20704}"/>
          </ac:spMkLst>
        </pc:spChg>
      </pc:sldChg>
      <pc:sldChg chg="modSp addCm modNotesTx">
        <pc:chgData name="Behague, Sabina" userId="2f9f8379-56ce-455c-81be-d1dc66b28ae7" providerId="ADAL" clId="{ACC2F4C9-CE38-41A4-8B04-512B68F15CC6}" dt="2023-01-26T16:40:51.915" v="15"/>
        <pc:sldMkLst>
          <pc:docMk/>
          <pc:sldMk cId="3332005300" sldId="322"/>
        </pc:sldMkLst>
        <pc:graphicFrameChg chg="mod">
          <ac:chgData name="Behague, Sabina" userId="2f9f8379-56ce-455c-81be-d1dc66b28ae7" providerId="ADAL" clId="{ACC2F4C9-CE38-41A4-8B04-512B68F15CC6}" dt="2023-01-26T16:38:47.882" v="9"/>
          <ac:graphicFrameMkLst>
            <pc:docMk/>
            <pc:sldMk cId="3332005300" sldId="322"/>
            <ac:graphicFrameMk id="6" creationId="{A9A8CC69-E7C7-8BF8-2D2D-ABB1A61EC758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ACC2F4C9-CE38-41A4-8B04-512B68F15CC6}" dt="2023-01-26T16:39:39.530" v="10"/>
              <pc2:cmMkLst xmlns:pc2="http://schemas.microsoft.com/office/powerpoint/2019/9/main/command">
                <pc:docMk/>
                <pc:sldMk cId="3332005300" sldId="322"/>
                <pc2:cmMk id="{5ED108B3-1090-4098-8F6E-6D09DACC2144}"/>
              </pc2:cmMkLst>
            </pc226:cmChg>
            <pc226:cmChg xmlns:pc226="http://schemas.microsoft.com/office/powerpoint/2022/06/main/command" chg="add">
              <pc226:chgData name="Behague, Sabina" userId="2f9f8379-56ce-455c-81be-d1dc66b28ae7" providerId="ADAL" clId="{ACC2F4C9-CE38-41A4-8B04-512B68F15CC6}" dt="2023-01-26T16:40:51.915" v="15"/>
              <pc2:cmMkLst xmlns:pc2="http://schemas.microsoft.com/office/powerpoint/2019/9/main/command">
                <pc:docMk/>
                <pc:sldMk cId="3332005300" sldId="322"/>
                <pc2:cmMk id="{6E1A85C7-1485-4E26-9881-C0013BC64D11}"/>
              </pc2:cmMkLst>
            </pc226:cmChg>
          </p:ext>
        </pc:extLst>
      </pc:sldChg>
      <pc:sldChg chg="modSp addCm">
        <pc:chgData name="Behague, Sabina" userId="2f9f8379-56ce-455c-81be-d1dc66b28ae7" providerId="ADAL" clId="{ACC2F4C9-CE38-41A4-8B04-512B68F15CC6}" dt="2023-01-26T16:41:33.393" v="19"/>
        <pc:sldMkLst>
          <pc:docMk/>
          <pc:sldMk cId="327494629" sldId="323"/>
        </pc:sldMkLst>
        <pc:graphicFrameChg chg="mod">
          <ac:chgData name="Behague, Sabina" userId="2f9f8379-56ce-455c-81be-d1dc66b28ae7" providerId="ADAL" clId="{ACC2F4C9-CE38-41A4-8B04-512B68F15CC6}" dt="2023-01-26T16:41:13.264" v="18"/>
          <ac:graphicFrameMkLst>
            <pc:docMk/>
            <pc:sldMk cId="327494629" sldId="323"/>
            <ac:graphicFrameMk id="6" creationId="{A9A8CC69-E7C7-8BF8-2D2D-ABB1A61EC758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ACC2F4C9-CE38-41A4-8B04-512B68F15CC6}" dt="2023-01-26T16:41:33.393" v="19"/>
              <pc2:cmMkLst xmlns:pc2="http://schemas.microsoft.com/office/powerpoint/2019/9/main/command">
                <pc:docMk/>
                <pc:sldMk cId="327494629" sldId="323"/>
                <pc2:cmMk id="{1280D16C-F644-4E7E-8797-115032197698}"/>
              </pc2:cmMkLst>
            </pc226:cmChg>
          </p:ext>
        </pc:extLst>
      </pc:sldChg>
      <pc:sldChg chg="modSp mod">
        <pc:chgData name="Behague, Sabina" userId="2f9f8379-56ce-455c-81be-d1dc66b28ae7" providerId="ADAL" clId="{ACC2F4C9-CE38-41A4-8B04-512B68F15CC6}" dt="2023-01-26T16:41:48.626" v="20" actId="1076"/>
        <pc:sldMkLst>
          <pc:docMk/>
          <pc:sldMk cId="314515802" sldId="324"/>
        </pc:sldMkLst>
        <pc:spChg chg="mod">
          <ac:chgData name="Behague, Sabina" userId="2f9f8379-56ce-455c-81be-d1dc66b28ae7" providerId="ADAL" clId="{ACC2F4C9-CE38-41A4-8B04-512B68F15CC6}" dt="2023-01-26T16:41:48.626" v="20" actId="1076"/>
          <ac:spMkLst>
            <pc:docMk/>
            <pc:sldMk cId="314515802" sldId="324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ACC2F4C9-CE38-41A4-8B04-512B68F15CC6}" dt="2023-01-26T16:48:32.206" v="31" actId="1076"/>
        <pc:sldMkLst>
          <pc:docMk/>
          <pc:sldMk cId="661188151" sldId="325"/>
        </pc:sldMkLst>
        <pc:spChg chg="mod">
          <ac:chgData name="Behague, Sabina" userId="2f9f8379-56ce-455c-81be-d1dc66b28ae7" providerId="ADAL" clId="{ACC2F4C9-CE38-41A4-8B04-512B68F15CC6}" dt="2023-01-26T16:48:32.206" v="31" actId="1076"/>
          <ac:spMkLst>
            <pc:docMk/>
            <pc:sldMk cId="661188151" sldId="325"/>
            <ac:spMk id="6" creationId="{D0D26DD4-E010-C98C-42A7-DAC48A2E29C9}"/>
          </ac:spMkLst>
        </pc:spChg>
      </pc:sldChg>
      <pc:sldChg chg="modSp mod">
        <pc:chgData name="Behague, Sabina" userId="2f9f8379-56ce-455c-81be-d1dc66b28ae7" providerId="ADAL" clId="{ACC2F4C9-CE38-41A4-8B04-512B68F15CC6}" dt="2023-01-26T16:48:42.091" v="32" actId="1076"/>
        <pc:sldMkLst>
          <pc:docMk/>
          <pc:sldMk cId="1504281115" sldId="326"/>
        </pc:sldMkLst>
        <pc:spChg chg="mod">
          <ac:chgData name="Behague, Sabina" userId="2f9f8379-56ce-455c-81be-d1dc66b28ae7" providerId="ADAL" clId="{ACC2F4C9-CE38-41A4-8B04-512B68F15CC6}" dt="2023-01-26T16:48:42.091" v="32" actId="1076"/>
          <ac:spMkLst>
            <pc:docMk/>
            <pc:sldMk cId="1504281115" sldId="326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ACC2F4C9-CE38-41A4-8B04-512B68F15CC6}" dt="2023-01-26T17:51:23.468" v="53" actId="1076"/>
        <pc:sldMkLst>
          <pc:docMk/>
          <pc:sldMk cId="3536622148" sldId="329"/>
        </pc:sldMkLst>
        <pc:spChg chg="mod">
          <ac:chgData name="Behague, Sabina" userId="2f9f8379-56ce-455c-81be-d1dc66b28ae7" providerId="ADAL" clId="{ACC2F4C9-CE38-41A4-8B04-512B68F15CC6}" dt="2023-01-26T17:51:23.468" v="53" actId="1076"/>
          <ac:spMkLst>
            <pc:docMk/>
            <pc:sldMk cId="3536622148" sldId="329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ACC2F4C9-CE38-41A4-8B04-512B68F15CC6}" dt="2023-01-26T17:05:32.264" v="43" actId="1076"/>
        <pc:sldMkLst>
          <pc:docMk/>
          <pc:sldMk cId="2812464284" sldId="330"/>
        </pc:sldMkLst>
        <pc:spChg chg="mod">
          <ac:chgData name="Behague, Sabina" userId="2f9f8379-56ce-455c-81be-d1dc66b28ae7" providerId="ADAL" clId="{ACC2F4C9-CE38-41A4-8B04-512B68F15CC6}" dt="2023-01-26T17:05:32.264" v="43" actId="1076"/>
          <ac:spMkLst>
            <pc:docMk/>
            <pc:sldMk cId="2812464284" sldId="330"/>
            <ac:spMk id="9" creationId="{E690F70B-E368-D7F5-795E-B5139345EF71}"/>
          </ac:spMkLst>
        </pc:spChg>
      </pc:sldChg>
      <pc:sldChg chg="modSp mod addCm">
        <pc:chgData name="Behague, Sabina" userId="2f9f8379-56ce-455c-81be-d1dc66b28ae7" providerId="ADAL" clId="{ACC2F4C9-CE38-41A4-8B04-512B68F15CC6}" dt="2023-01-26T16:51:47.459" v="40"/>
        <pc:sldMkLst>
          <pc:docMk/>
          <pc:sldMk cId="1825204444" sldId="332"/>
        </pc:sldMkLst>
        <pc:spChg chg="mod">
          <ac:chgData name="Behague, Sabina" userId="2f9f8379-56ce-455c-81be-d1dc66b28ae7" providerId="ADAL" clId="{ACC2F4C9-CE38-41A4-8B04-512B68F15CC6}" dt="2023-01-26T16:51:18.715" v="38" actId="1076"/>
          <ac:spMkLst>
            <pc:docMk/>
            <pc:sldMk cId="1825204444" sldId="332"/>
            <ac:spMk id="3" creationId="{E4FD1E92-5DBC-B105-F246-2355E4FF9A74}"/>
          </ac:spMkLst>
        </pc:spChg>
        <pc:spChg chg="mod">
          <ac:chgData name="Behague, Sabina" userId="2f9f8379-56ce-455c-81be-d1dc66b28ae7" providerId="ADAL" clId="{ACC2F4C9-CE38-41A4-8B04-512B68F15CC6}" dt="2023-01-26T16:51:29.756" v="39" actId="113"/>
          <ac:spMkLst>
            <pc:docMk/>
            <pc:sldMk cId="1825204444" sldId="332"/>
            <ac:spMk id="4" creationId="{87E0FD17-000E-F917-D7E1-AFF7CACBF13D}"/>
          </ac:spMkLst>
        </pc:spChg>
        <pc:spChg chg="mod">
          <ac:chgData name="Behague, Sabina" userId="2f9f8379-56ce-455c-81be-d1dc66b28ae7" providerId="ADAL" clId="{ACC2F4C9-CE38-41A4-8B04-512B68F15CC6}" dt="2023-01-26T16:51:14.199" v="37" actId="1076"/>
          <ac:spMkLst>
            <pc:docMk/>
            <pc:sldMk cId="1825204444" sldId="332"/>
            <ac:spMk id="6" creationId="{EE415153-3349-8ABD-BC18-EF7CBEAE61E2}"/>
          </ac:spMkLst>
        </pc:spChg>
        <pc:picChg chg="mod">
          <ac:chgData name="Behague, Sabina" userId="2f9f8379-56ce-455c-81be-d1dc66b28ae7" providerId="ADAL" clId="{ACC2F4C9-CE38-41A4-8B04-512B68F15CC6}" dt="2023-01-26T16:51:08.450" v="36" actId="1076"/>
          <ac:picMkLst>
            <pc:docMk/>
            <pc:sldMk cId="1825204444" sldId="332"/>
            <ac:picMk id="5" creationId="{42D65115-6F97-CF33-269A-CF00EF6BADC0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ACC2F4C9-CE38-41A4-8B04-512B68F15CC6}" dt="2023-01-26T16:51:47.459" v="40"/>
              <pc2:cmMkLst xmlns:pc2="http://schemas.microsoft.com/office/powerpoint/2019/9/main/command">
                <pc:docMk/>
                <pc:sldMk cId="1825204444" sldId="332"/>
                <pc2:cmMk id="{0D8A2C7D-7F58-43DA-96E9-00B04FC12C01}"/>
              </pc2:cmMkLst>
            </pc226:cmChg>
          </p:ext>
        </pc:extLst>
      </pc:sldChg>
      <pc:sldChg chg="modSp mod">
        <pc:chgData name="Behague, Sabina" userId="2f9f8379-56ce-455c-81be-d1dc66b28ae7" providerId="ADAL" clId="{ACC2F4C9-CE38-41A4-8B04-512B68F15CC6}" dt="2023-01-26T17:06:49.597" v="46" actId="1076"/>
        <pc:sldMkLst>
          <pc:docMk/>
          <pc:sldMk cId="1283892089" sldId="334"/>
        </pc:sldMkLst>
        <pc:spChg chg="mod">
          <ac:chgData name="Behague, Sabina" userId="2f9f8379-56ce-455c-81be-d1dc66b28ae7" providerId="ADAL" clId="{ACC2F4C9-CE38-41A4-8B04-512B68F15CC6}" dt="2023-01-26T17:06:49.597" v="46" actId="1076"/>
          <ac:spMkLst>
            <pc:docMk/>
            <pc:sldMk cId="1283892089" sldId="334"/>
            <ac:spMk id="3" creationId="{0DD7EC22-FAAC-44ED-A889-47204EEB5081}"/>
          </ac:spMkLst>
        </pc:spChg>
      </pc:sldChg>
    </pc:docChg>
  </pc:docChgLst>
  <pc:docChgLst>
    <pc:chgData name="Balian, Sarah (CNTR)" userId="b3b060d9-4d34-479b-ad68-688eaebf93c5" providerId="ADAL" clId="{6352B47F-381F-49EE-92C9-525E047F1F48}"/>
    <pc:docChg chg="undo custSel modSld modMainMaster">
      <pc:chgData name="Balian, Sarah (CNTR)" userId="b3b060d9-4d34-479b-ad68-688eaebf93c5" providerId="ADAL" clId="{6352B47F-381F-49EE-92C9-525E047F1F48}" dt="2023-02-03T17:59:21.497" v="59" actId="790"/>
      <pc:docMkLst>
        <pc:docMk/>
      </pc:docMkLst>
      <pc:sldChg chg="modSp mod">
        <pc:chgData name="Balian, Sarah (CNTR)" userId="b3b060d9-4d34-479b-ad68-688eaebf93c5" providerId="ADAL" clId="{6352B47F-381F-49EE-92C9-525E047F1F48}" dt="2023-02-03T17:46:19.842" v="18" actId="790"/>
        <pc:sldMkLst>
          <pc:docMk/>
          <pc:sldMk cId="2163988523" sldId="260"/>
        </pc:sldMkLst>
        <pc:spChg chg="mod">
          <ac:chgData name="Balian, Sarah (CNTR)" userId="b3b060d9-4d34-479b-ad68-688eaebf93c5" providerId="ADAL" clId="{6352B47F-381F-49EE-92C9-525E047F1F48}" dt="2023-02-03T17:46:19.842" v="18" actId="790"/>
          <ac:spMkLst>
            <pc:docMk/>
            <pc:sldMk cId="2163988523" sldId="260"/>
            <ac:spMk id="3" creationId="{7F10B6DC-6AF4-BFD9-E1D5-B98AA266289F}"/>
          </ac:spMkLst>
        </pc:spChg>
        <pc:spChg chg="mod">
          <ac:chgData name="Balian, Sarah (CNTR)" userId="b3b060d9-4d34-479b-ad68-688eaebf93c5" providerId="ADAL" clId="{6352B47F-381F-49EE-92C9-525E047F1F48}" dt="2023-02-03T17:46:19.842" v="18" actId="790"/>
          <ac:spMkLst>
            <pc:docMk/>
            <pc:sldMk cId="2163988523" sldId="260"/>
            <ac:spMk id="6" creationId="{5D0F14F3-1A09-3E96-BCB2-D8B940E469DA}"/>
          </ac:spMkLst>
        </pc:spChg>
        <pc:spChg chg="mod">
          <ac:chgData name="Balian, Sarah (CNTR)" userId="b3b060d9-4d34-479b-ad68-688eaebf93c5" providerId="ADAL" clId="{6352B47F-381F-49EE-92C9-525E047F1F48}" dt="2023-02-03T17:46:19.842" v="18" actId="790"/>
          <ac:spMkLst>
            <pc:docMk/>
            <pc:sldMk cId="2163988523" sldId="260"/>
            <ac:spMk id="7" creationId="{CE64F085-394F-89FE-55C1-94E5F28AFADD}"/>
          </ac:spMkLst>
        </pc:spChg>
        <pc:spChg chg="mod">
          <ac:chgData name="Balian, Sarah (CNTR)" userId="b3b060d9-4d34-479b-ad68-688eaebf93c5" providerId="ADAL" clId="{6352B47F-381F-49EE-92C9-525E047F1F48}" dt="2023-02-03T17:46:19.842" v="18" actId="790"/>
          <ac:spMkLst>
            <pc:docMk/>
            <pc:sldMk cId="2163988523" sldId="260"/>
            <ac:spMk id="8" creationId="{E39DAA33-FEFE-A8BD-BBEA-A8F3D8B80ECE}"/>
          </ac:spMkLst>
        </pc:spChg>
        <pc:spChg chg="mod">
          <ac:chgData name="Balian, Sarah (CNTR)" userId="b3b060d9-4d34-479b-ad68-688eaebf93c5" providerId="ADAL" clId="{6352B47F-381F-49EE-92C9-525E047F1F48}" dt="2023-02-03T17:46:19.842" v="18" actId="790"/>
          <ac:spMkLst>
            <pc:docMk/>
            <pc:sldMk cId="2163988523" sldId="260"/>
            <ac:spMk id="9" creationId="{E690F70B-E368-D7F5-795E-B5139345EF71}"/>
          </ac:spMkLst>
        </pc:spChg>
      </pc:sldChg>
      <pc:sldChg chg="delCm">
        <pc:chgData name="Balian, Sarah (CNTR)" userId="b3b060d9-4d34-479b-ad68-688eaebf93c5" providerId="ADAL" clId="{6352B47F-381F-49EE-92C9-525E047F1F48}" dt="2023-02-03T17:00:22.364" v="1"/>
        <pc:sldMkLst>
          <pc:docMk/>
          <pc:sldMk cId="1887431401" sldId="26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alian, Sarah (CNTR)" userId="b3b060d9-4d34-479b-ad68-688eaebf93c5" providerId="ADAL" clId="{6352B47F-381F-49EE-92C9-525E047F1F48}" dt="2023-02-03T17:00:22.364" v="1"/>
              <pc2:cmMkLst xmlns:pc2="http://schemas.microsoft.com/office/powerpoint/2019/9/main/command">
                <pc:docMk/>
                <pc:sldMk cId="1887431401" sldId="263"/>
                <pc2:cmMk id="{565F3019-AAAF-4317-AEC8-A1CF5D04D1BB}"/>
              </pc2:cmMkLst>
            </pc226:cmChg>
          </p:ext>
        </pc:extLst>
      </pc:sldChg>
      <pc:sldChg chg="delCm">
        <pc:chgData name="Balian, Sarah (CNTR)" userId="b3b060d9-4d34-479b-ad68-688eaebf93c5" providerId="ADAL" clId="{6352B47F-381F-49EE-92C9-525E047F1F48}" dt="2023-02-03T17:00:52.262" v="6"/>
        <pc:sldMkLst>
          <pc:docMk/>
          <pc:sldMk cId="3475639167" sldId="28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alian, Sarah (CNTR)" userId="b3b060d9-4d34-479b-ad68-688eaebf93c5" providerId="ADAL" clId="{6352B47F-381F-49EE-92C9-525E047F1F48}" dt="2023-02-03T17:00:52.262" v="6"/>
              <pc2:cmMkLst xmlns:pc2="http://schemas.microsoft.com/office/powerpoint/2019/9/main/command">
                <pc:docMk/>
                <pc:sldMk cId="3475639167" sldId="289"/>
                <pc2:cmMk id="{D53CC8B7-BF13-44F2-8D95-4ED025E54E0D}"/>
              </pc2:cmMkLst>
            </pc226:cmChg>
          </p:ext>
        </pc:extLst>
      </pc:sldChg>
      <pc:sldChg chg="delCm">
        <pc:chgData name="Balian, Sarah (CNTR)" userId="b3b060d9-4d34-479b-ad68-688eaebf93c5" providerId="ADAL" clId="{6352B47F-381F-49EE-92C9-525E047F1F48}" dt="2023-02-03T17:00:14.233" v="0"/>
        <pc:sldMkLst>
          <pc:docMk/>
          <pc:sldMk cId="1925132525" sldId="29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alian, Sarah (CNTR)" userId="b3b060d9-4d34-479b-ad68-688eaebf93c5" providerId="ADAL" clId="{6352B47F-381F-49EE-92C9-525E047F1F48}" dt="2023-02-03T17:00:14.233" v="0"/>
              <pc2:cmMkLst xmlns:pc2="http://schemas.microsoft.com/office/powerpoint/2019/9/main/command">
                <pc:docMk/>
                <pc:sldMk cId="1925132525" sldId="294"/>
                <pc2:cmMk id="{E08DA28A-6B4B-41FB-BCE0-06C8B22F2201}"/>
              </pc2:cmMkLst>
            </pc226:cmChg>
          </p:ext>
        </pc:extLst>
      </pc:sldChg>
      <pc:sldChg chg="delSp modSp mod">
        <pc:chgData name="Balian, Sarah (CNTR)" userId="b3b060d9-4d34-479b-ad68-688eaebf93c5" providerId="ADAL" clId="{6352B47F-381F-49EE-92C9-525E047F1F48}" dt="2023-02-03T17:52:42.858" v="54" actId="790"/>
        <pc:sldMkLst>
          <pc:docMk/>
          <pc:sldMk cId="317324267" sldId="299"/>
        </pc:sldMkLst>
        <pc:spChg chg="mod">
          <ac:chgData name="Balian, Sarah (CNTR)" userId="b3b060d9-4d34-479b-ad68-688eaebf93c5" providerId="ADAL" clId="{6352B47F-381F-49EE-92C9-525E047F1F48}" dt="2023-02-03T17:52:42.858" v="54" actId="790"/>
          <ac:spMkLst>
            <pc:docMk/>
            <pc:sldMk cId="317324267" sldId="299"/>
            <ac:spMk id="3" creationId="{E4FD1E92-5DBC-B105-F246-2355E4FF9A74}"/>
          </ac:spMkLst>
        </pc:spChg>
        <pc:spChg chg="mod">
          <ac:chgData name="Balian, Sarah (CNTR)" userId="b3b060d9-4d34-479b-ad68-688eaebf93c5" providerId="ADAL" clId="{6352B47F-381F-49EE-92C9-525E047F1F48}" dt="2023-02-03T17:52:42.858" v="54" actId="790"/>
          <ac:spMkLst>
            <pc:docMk/>
            <pc:sldMk cId="317324267" sldId="299"/>
            <ac:spMk id="4" creationId="{730A1950-054C-230F-726F-CE6C981556EE}"/>
          </ac:spMkLst>
        </pc:spChg>
        <pc:spChg chg="del">
          <ac:chgData name="Balian, Sarah (CNTR)" userId="b3b060d9-4d34-479b-ad68-688eaebf93c5" providerId="ADAL" clId="{6352B47F-381F-49EE-92C9-525E047F1F48}" dt="2023-02-03T17:52:26.746" v="50" actId="21"/>
          <ac:spMkLst>
            <pc:docMk/>
            <pc:sldMk cId="317324267" sldId="299"/>
            <ac:spMk id="8" creationId="{1A5D5D1F-6AE8-32C3-0DF9-D2F8A96FD892}"/>
          </ac:spMkLst>
        </pc:spChg>
        <pc:spChg chg="del">
          <ac:chgData name="Balian, Sarah (CNTR)" userId="b3b060d9-4d34-479b-ad68-688eaebf93c5" providerId="ADAL" clId="{6352B47F-381F-49EE-92C9-525E047F1F48}" dt="2023-02-03T17:52:29.332" v="51" actId="478"/>
          <ac:spMkLst>
            <pc:docMk/>
            <pc:sldMk cId="317324267" sldId="299"/>
            <ac:spMk id="41" creationId="{D668D04A-DECC-8646-63D2-86090C0B6EC2}"/>
          </ac:spMkLst>
        </pc:spChg>
        <pc:spChg chg="del">
          <ac:chgData name="Balian, Sarah (CNTR)" userId="b3b060d9-4d34-479b-ad68-688eaebf93c5" providerId="ADAL" clId="{6352B47F-381F-49EE-92C9-525E047F1F48}" dt="2023-02-03T17:52:29.332" v="51" actId="478"/>
          <ac:spMkLst>
            <pc:docMk/>
            <pc:sldMk cId="317324267" sldId="299"/>
            <ac:spMk id="42" creationId="{CF8A5421-9323-A745-9033-6B0858E056E5}"/>
          </ac:spMkLst>
        </pc:spChg>
        <pc:spChg chg="del">
          <ac:chgData name="Balian, Sarah (CNTR)" userId="b3b060d9-4d34-479b-ad68-688eaebf93c5" providerId="ADAL" clId="{6352B47F-381F-49EE-92C9-525E047F1F48}" dt="2023-02-03T17:52:29.332" v="51" actId="478"/>
          <ac:spMkLst>
            <pc:docMk/>
            <pc:sldMk cId="317324267" sldId="299"/>
            <ac:spMk id="43" creationId="{B7FC13D1-752F-56B6-5609-2A21E3445535}"/>
          </ac:spMkLst>
        </pc:spChg>
        <pc:spChg chg="del">
          <ac:chgData name="Balian, Sarah (CNTR)" userId="b3b060d9-4d34-479b-ad68-688eaebf93c5" providerId="ADAL" clId="{6352B47F-381F-49EE-92C9-525E047F1F48}" dt="2023-02-03T17:52:38.890" v="53" actId="478"/>
          <ac:spMkLst>
            <pc:docMk/>
            <pc:sldMk cId="317324267" sldId="299"/>
            <ac:spMk id="44" creationId="{4BC63EFC-51D8-5205-E29F-01514C838175}"/>
          </ac:spMkLst>
        </pc:spChg>
        <pc:spChg chg="del">
          <ac:chgData name="Balian, Sarah (CNTR)" userId="b3b060d9-4d34-479b-ad68-688eaebf93c5" providerId="ADAL" clId="{6352B47F-381F-49EE-92C9-525E047F1F48}" dt="2023-02-03T17:52:36.357" v="52" actId="478"/>
          <ac:spMkLst>
            <pc:docMk/>
            <pc:sldMk cId="317324267" sldId="299"/>
            <ac:spMk id="45" creationId="{BBE6A571-B611-7C03-DEE0-82AB9841B25B}"/>
          </ac:spMkLst>
        </pc:spChg>
        <pc:spChg chg="del">
          <ac:chgData name="Balian, Sarah (CNTR)" userId="b3b060d9-4d34-479b-ad68-688eaebf93c5" providerId="ADAL" clId="{6352B47F-381F-49EE-92C9-525E047F1F48}" dt="2023-02-03T17:52:29.332" v="51" actId="478"/>
          <ac:spMkLst>
            <pc:docMk/>
            <pc:sldMk cId="317324267" sldId="299"/>
            <ac:spMk id="46" creationId="{42DF423A-99C8-4EB4-85E6-B227F5AC86CF}"/>
          </ac:spMkLst>
        </pc:spChg>
        <pc:spChg chg="del">
          <ac:chgData name="Balian, Sarah (CNTR)" userId="b3b060d9-4d34-479b-ad68-688eaebf93c5" providerId="ADAL" clId="{6352B47F-381F-49EE-92C9-525E047F1F48}" dt="2023-02-03T17:52:29.332" v="51" actId="478"/>
          <ac:spMkLst>
            <pc:docMk/>
            <pc:sldMk cId="317324267" sldId="299"/>
            <ac:spMk id="47" creationId="{1A54FE55-9EA8-7040-3CAE-58A0BC0B5A7A}"/>
          </ac:spMkLst>
        </pc:spChg>
        <pc:spChg chg="del">
          <ac:chgData name="Balian, Sarah (CNTR)" userId="b3b060d9-4d34-479b-ad68-688eaebf93c5" providerId="ADAL" clId="{6352B47F-381F-49EE-92C9-525E047F1F48}" dt="2023-02-03T17:52:29.332" v="51" actId="478"/>
          <ac:spMkLst>
            <pc:docMk/>
            <pc:sldMk cId="317324267" sldId="299"/>
            <ac:spMk id="48" creationId="{C745E97A-7FD6-1663-C9EC-826AD8D437D1}"/>
          </ac:spMkLst>
        </pc:spChg>
        <pc:spChg chg="del">
          <ac:chgData name="Balian, Sarah (CNTR)" userId="b3b060d9-4d34-479b-ad68-688eaebf93c5" providerId="ADAL" clId="{6352B47F-381F-49EE-92C9-525E047F1F48}" dt="2023-02-03T17:52:29.332" v="51" actId="478"/>
          <ac:spMkLst>
            <pc:docMk/>
            <pc:sldMk cId="317324267" sldId="299"/>
            <ac:spMk id="49" creationId="{5A089B96-6EB7-40E6-B695-CA14F03E510E}"/>
          </ac:spMkLst>
        </pc:spChg>
        <pc:spChg chg="del">
          <ac:chgData name="Balian, Sarah (CNTR)" userId="b3b060d9-4d34-479b-ad68-688eaebf93c5" providerId="ADAL" clId="{6352B47F-381F-49EE-92C9-525E047F1F48}" dt="2023-02-03T17:52:29.332" v="51" actId="478"/>
          <ac:spMkLst>
            <pc:docMk/>
            <pc:sldMk cId="317324267" sldId="299"/>
            <ac:spMk id="50" creationId="{B4A38A1D-ED77-E4A3-DF60-1B2D80DD4252}"/>
          </ac:spMkLst>
        </pc:spChg>
        <pc:spChg chg="del">
          <ac:chgData name="Balian, Sarah (CNTR)" userId="b3b060d9-4d34-479b-ad68-688eaebf93c5" providerId="ADAL" clId="{6352B47F-381F-49EE-92C9-525E047F1F48}" dt="2023-02-03T17:52:29.332" v="51" actId="478"/>
          <ac:spMkLst>
            <pc:docMk/>
            <pc:sldMk cId="317324267" sldId="299"/>
            <ac:spMk id="51" creationId="{3D949BF7-3246-03FC-D71D-FF2B194A5867}"/>
          </ac:spMkLst>
        </pc:spChg>
        <pc:spChg chg="del">
          <ac:chgData name="Balian, Sarah (CNTR)" userId="b3b060d9-4d34-479b-ad68-688eaebf93c5" providerId="ADAL" clId="{6352B47F-381F-49EE-92C9-525E047F1F48}" dt="2023-02-03T17:52:29.332" v="51" actId="478"/>
          <ac:spMkLst>
            <pc:docMk/>
            <pc:sldMk cId="317324267" sldId="299"/>
            <ac:spMk id="52" creationId="{D73A6417-5A8E-992C-44F0-86E234C17E10}"/>
          </ac:spMkLst>
        </pc:spChg>
        <pc:spChg chg="del">
          <ac:chgData name="Balian, Sarah (CNTR)" userId="b3b060d9-4d34-479b-ad68-688eaebf93c5" providerId="ADAL" clId="{6352B47F-381F-49EE-92C9-525E047F1F48}" dt="2023-02-03T17:52:36.357" v="52" actId="478"/>
          <ac:spMkLst>
            <pc:docMk/>
            <pc:sldMk cId="317324267" sldId="299"/>
            <ac:spMk id="53" creationId="{34E58A3B-6C41-24E5-AFB9-0CC8E52DFFBF}"/>
          </ac:spMkLst>
        </pc:spChg>
        <pc:spChg chg="del">
          <ac:chgData name="Balian, Sarah (CNTR)" userId="b3b060d9-4d34-479b-ad68-688eaebf93c5" providerId="ADAL" clId="{6352B47F-381F-49EE-92C9-525E047F1F48}" dt="2023-02-03T17:52:36.357" v="52" actId="478"/>
          <ac:spMkLst>
            <pc:docMk/>
            <pc:sldMk cId="317324267" sldId="299"/>
            <ac:spMk id="54" creationId="{3C62B939-790C-DB0F-0CF6-1E2C6F585ED4}"/>
          </ac:spMkLst>
        </pc:spChg>
        <pc:spChg chg="del">
          <ac:chgData name="Balian, Sarah (CNTR)" userId="b3b060d9-4d34-479b-ad68-688eaebf93c5" providerId="ADAL" clId="{6352B47F-381F-49EE-92C9-525E047F1F48}" dt="2023-02-03T17:52:38.890" v="53" actId="478"/>
          <ac:spMkLst>
            <pc:docMk/>
            <pc:sldMk cId="317324267" sldId="299"/>
            <ac:spMk id="55" creationId="{16C6B6BA-7222-2A46-CA43-30A3DC2F40E5}"/>
          </ac:spMkLst>
        </pc:spChg>
        <pc:spChg chg="mod">
          <ac:chgData name="Balian, Sarah (CNTR)" userId="b3b060d9-4d34-479b-ad68-688eaebf93c5" providerId="ADAL" clId="{6352B47F-381F-49EE-92C9-525E047F1F48}" dt="2023-02-03T17:52:42.858" v="54" actId="790"/>
          <ac:spMkLst>
            <pc:docMk/>
            <pc:sldMk cId="317324267" sldId="299"/>
            <ac:spMk id="58" creationId="{DB0E9556-57C4-FB9F-F4ED-4A86F430775C}"/>
          </ac:spMkLst>
        </pc:spChg>
        <pc:spChg chg="del">
          <ac:chgData name="Balian, Sarah (CNTR)" userId="b3b060d9-4d34-479b-ad68-688eaebf93c5" providerId="ADAL" clId="{6352B47F-381F-49EE-92C9-525E047F1F48}" dt="2023-02-03T17:52:36.357" v="52" actId="478"/>
          <ac:spMkLst>
            <pc:docMk/>
            <pc:sldMk cId="317324267" sldId="299"/>
            <ac:spMk id="59" creationId="{4D135624-874F-7303-6186-F1323F30C5AA}"/>
          </ac:spMkLst>
        </pc:spChg>
        <pc:spChg chg="del">
          <ac:chgData name="Balian, Sarah (CNTR)" userId="b3b060d9-4d34-479b-ad68-688eaebf93c5" providerId="ADAL" clId="{6352B47F-381F-49EE-92C9-525E047F1F48}" dt="2023-02-03T17:52:29.332" v="51" actId="478"/>
          <ac:spMkLst>
            <pc:docMk/>
            <pc:sldMk cId="317324267" sldId="299"/>
            <ac:spMk id="60" creationId="{283A431F-66DE-56D0-6F8C-E197CA434994}"/>
          </ac:spMkLst>
        </pc:spChg>
        <pc:spChg chg="del">
          <ac:chgData name="Balian, Sarah (CNTR)" userId="b3b060d9-4d34-479b-ad68-688eaebf93c5" providerId="ADAL" clId="{6352B47F-381F-49EE-92C9-525E047F1F48}" dt="2023-02-03T17:52:36.357" v="52" actId="478"/>
          <ac:spMkLst>
            <pc:docMk/>
            <pc:sldMk cId="317324267" sldId="299"/>
            <ac:spMk id="61" creationId="{13D1EBF7-3808-CC4B-C914-B34A82C02B00}"/>
          </ac:spMkLst>
        </pc:spChg>
        <pc:spChg chg="del">
          <ac:chgData name="Balian, Sarah (CNTR)" userId="b3b060d9-4d34-479b-ad68-688eaebf93c5" providerId="ADAL" clId="{6352B47F-381F-49EE-92C9-525E047F1F48}" dt="2023-02-03T17:52:29.332" v="51" actId="478"/>
          <ac:spMkLst>
            <pc:docMk/>
            <pc:sldMk cId="317324267" sldId="299"/>
            <ac:spMk id="1033" creationId="{3CD9B410-05B2-6138-6911-D2332C745AC9}"/>
          </ac:spMkLst>
        </pc:spChg>
        <pc:spChg chg="del">
          <ac:chgData name="Balian, Sarah (CNTR)" userId="b3b060d9-4d34-479b-ad68-688eaebf93c5" providerId="ADAL" clId="{6352B47F-381F-49EE-92C9-525E047F1F48}" dt="2023-02-03T17:52:36.357" v="52" actId="478"/>
          <ac:spMkLst>
            <pc:docMk/>
            <pc:sldMk cId="317324267" sldId="299"/>
            <ac:spMk id="1034" creationId="{7DB997D1-C003-D6C6-1F18-F0F31FEDDA4D}"/>
          </ac:spMkLst>
        </pc:spChg>
        <pc:spChg chg="del">
          <ac:chgData name="Balian, Sarah (CNTR)" userId="b3b060d9-4d34-479b-ad68-688eaebf93c5" providerId="ADAL" clId="{6352B47F-381F-49EE-92C9-525E047F1F48}" dt="2023-02-03T17:52:29.332" v="51" actId="478"/>
          <ac:spMkLst>
            <pc:docMk/>
            <pc:sldMk cId="317324267" sldId="299"/>
            <ac:spMk id="1035" creationId="{505D2889-80F3-69CB-1B35-181142E76EFB}"/>
          </ac:spMkLst>
        </pc:spChg>
        <pc:spChg chg="del">
          <ac:chgData name="Balian, Sarah (CNTR)" userId="b3b060d9-4d34-479b-ad68-688eaebf93c5" providerId="ADAL" clId="{6352B47F-381F-49EE-92C9-525E047F1F48}" dt="2023-02-03T17:52:29.332" v="51" actId="478"/>
          <ac:spMkLst>
            <pc:docMk/>
            <pc:sldMk cId="317324267" sldId="299"/>
            <ac:spMk id="1036" creationId="{857DBFB8-A839-2B3D-F992-3D5B522A6EDA}"/>
          </ac:spMkLst>
        </pc:spChg>
        <pc:spChg chg="del">
          <ac:chgData name="Balian, Sarah (CNTR)" userId="b3b060d9-4d34-479b-ad68-688eaebf93c5" providerId="ADAL" clId="{6352B47F-381F-49EE-92C9-525E047F1F48}" dt="2023-02-03T17:52:36.357" v="52" actId="478"/>
          <ac:spMkLst>
            <pc:docMk/>
            <pc:sldMk cId="317324267" sldId="299"/>
            <ac:spMk id="1037" creationId="{A619D19B-59AC-7D09-4061-FA84E7FB471A}"/>
          </ac:spMkLst>
        </pc:spChg>
        <pc:spChg chg="del">
          <ac:chgData name="Balian, Sarah (CNTR)" userId="b3b060d9-4d34-479b-ad68-688eaebf93c5" providerId="ADAL" clId="{6352B47F-381F-49EE-92C9-525E047F1F48}" dt="2023-02-03T17:52:29.332" v="51" actId="478"/>
          <ac:spMkLst>
            <pc:docMk/>
            <pc:sldMk cId="317324267" sldId="299"/>
            <ac:spMk id="1038" creationId="{5909F8BF-9101-628B-51F4-11674CFA84EF}"/>
          </ac:spMkLst>
        </pc:spChg>
        <pc:spChg chg="del">
          <ac:chgData name="Balian, Sarah (CNTR)" userId="b3b060d9-4d34-479b-ad68-688eaebf93c5" providerId="ADAL" clId="{6352B47F-381F-49EE-92C9-525E047F1F48}" dt="2023-02-03T17:52:29.332" v="51" actId="478"/>
          <ac:spMkLst>
            <pc:docMk/>
            <pc:sldMk cId="317324267" sldId="299"/>
            <ac:spMk id="1041" creationId="{EDDDA1C2-40F2-C465-D3BB-2E406CC881AB}"/>
          </ac:spMkLst>
        </pc:spChg>
        <pc:spChg chg="mod">
          <ac:chgData name="Balian, Sarah (CNTR)" userId="b3b060d9-4d34-479b-ad68-688eaebf93c5" providerId="ADAL" clId="{6352B47F-381F-49EE-92C9-525E047F1F48}" dt="2023-02-03T17:52:42.858" v="54" actId="790"/>
          <ac:spMkLst>
            <pc:docMk/>
            <pc:sldMk cId="317324267" sldId="299"/>
            <ac:spMk id="1046" creationId="{8A57591F-F75D-FBB3-BD7E-757A1AFC2F44}"/>
          </ac:spMkLst>
        </pc:spChg>
        <pc:grpChg chg="del">
          <ac:chgData name="Balian, Sarah (CNTR)" userId="b3b060d9-4d34-479b-ad68-688eaebf93c5" providerId="ADAL" clId="{6352B47F-381F-49EE-92C9-525E047F1F48}" dt="2023-02-03T17:52:23.409" v="49" actId="21"/>
          <ac:grpSpMkLst>
            <pc:docMk/>
            <pc:sldMk cId="317324267" sldId="299"/>
            <ac:grpSpMk id="12" creationId="{5E9238D3-4F99-E415-7A54-9FE1BC3F8A71}"/>
          </ac:grpSpMkLst>
        </pc:grpChg>
        <pc:cxnChg chg="del">
          <ac:chgData name="Balian, Sarah (CNTR)" userId="b3b060d9-4d34-479b-ad68-688eaebf93c5" providerId="ADAL" clId="{6352B47F-381F-49EE-92C9-525E047F1F48}" dt="2023-02-03T17:52:36.357" v="52" actId="478"/>
          <ac:cxnSpMkLst>
            <pc:docMk/>
            <pc:sldMk cId="317324267" sldId="299"/>
            <ac:cxnSpMk id="1028" creationId="{251E71C6-C5DE-756D-28C9-B37F00509337}"/>
          </ac:cxnSpMkLst>
        </pc:cxnChg>
        <pc:cxnChg chg="del">
          <ac:chgData name="Balian, Sarah (CNTR)" userId="b3b060d9-4d34-479b-ad68-688eaebf93c5" providerId="ADAL" clId="{6352B47F-381F-49EE-92C9-525E047F1F48}" dt="2023-02-03T17:52:29.332" v="51" actId="478"/>
          <ac:cxnSpMkLst>
            <pc:docMk/>
            <pc:sldMk cId="317324267" sldId="299"/>
            <ac:cxnSpMk id="1039" creationId="{27A9561D-6FFC-F4BF-D6C2-12FEB0D3D959}"/>
          </ac:cxnSpMkLst>
        </pc:cxnChg>
        <pc:cxnChg chg="del">
          <ac:chgData name="Balian, Sarah (CNTR)" userId="b3b060d9-4d34-479b-ad68-688eaebf93c5" providerId="ADAL" clId="{6352B47F-381F-49EE-92C9-525E047F1F48}" dt="2023-02-03T17:52:29.332" v="51" actId="478"/>
          <ac:cxnSpMkLst>
            <pc:docMk/>
            <pc:sldMk cId="317324267" sldId="299"/>
            <ac:cxnSpMk id="1044" creationId="{449259B2-AC01-86E5-AAE4-014A1E3AD19E}"/>
          </ac:cxnSpMkLst>
        </pc:cxnChg>
      </pc:sldChg>
      <pc:sldChg chg="delSp modSp mod">
        <pc:chgData name="Balian, Sarah (CNTR)" userId="b3b060d9-4d34-479b-ad68-688eaebf93c5" providerId="ADAL" clId="{6352B47F-381F-49EE-92C9-525E047F1F48}" dt="2023-02-03T17:51:41.138" v="48" actId="790"/>
        <pc:sldMkLst>
          <pc:docMk/>
          <pc:sldMk cId="3076330452" sldId="300"/>
        </pc:sldMkLst>
        <pc:spChg chg="mod">
          <ac:chgData name="Balian, Sarah (CNTR)" userId="b3b060d9-4d34-479b-ad68-688eaebf93c5" providerId="ADAL" clId="{6352B47F-381F-49EE-92C9-525E047F1F48}" dt="2023-02-03T17:51:41.138" v="48" actId="790"/>
          <ac:spMkLst>
            <pc:docMk/>
            <pc:sldMk cId="3076330452" sldId="300"/>
            <ac:spMk id="3" creationId="{4F5A2EDC-6A53-C745-248F-E9FE46E20704}"/>
          </ac:spMkLst>
        </pc:spChg>
        <pc:spChg chg="mod">
          <ac:chgData name="Balian, Sarah (CNTR)" userId="b3b060d9-4d34-479b-ad68-688eaebf93c5" providerId="ADAL" clId="{6352B47F-381F-49EE-92C9-525E047F1F48}" dt="2023-02-03T17:51:41.138" v="48" actId="790"/>
          <ac:spMkLst>
            <pc:docMk/>
            <pc:sldMk cId="3076330452" sldId="300"/>
            <ac:spMk id="4" creationId="{740BF983-A84E-FC3A-3383-00EF6BAB949B}"/>
          </ac:spMkLst>
        </pc:spChg>
        <pc:spChg chg="mod">
          <ac:chgData name="Balian, Sarah (CNTR)" userId="b3b060d9-4d34-479b-ad68-688eaebf93c5" providerId="ADAL" clId="{6352B47F-381F-49EE-92C9-525E047F1F48}" dt="2023-02-03T17:51:41.138" v="48" actId="790"/>
          <ac:spMkLst>
            <pc:docMk/>
            <pc:sldMk cId="3076330452" sldId="300"/>
            <ac:spMk id="7" creationId="{4B2523A5-6730-B568-B91F-E3E845AB3BCC}"/>
          </ac:spMkLst>
        </pc:spChg>
        <pc:spChg chg="del mod">
          <ac:chgData name="Balian, Sarah (CNTR)" userId="b3b060d9-4d34-479b-ad68-688eaebf93c5" providerId="ADAL" clId="{6352B47F-381F-49EE-92C9-525E047F1F48}" dt="2023-02-03T17:51:16.722" v="42" actId="478"/>
          <ac:spMkLst>
            <pc:docMk/>
            <pc:sldMk cId="3076330452" sldId="300"/>
            <ac:spMk id="8" creationId="{1A5D5D1F-6AE8-32C3-0DF9-D2F8A96FD892}"/>
          </ac:spMkLst>
        </pc:spChg>
        <pc:spChg chg="del">
          <ac:chgData name="Balian, Sarah (CNTR)" userId="b3b060d9-4d34-479b-ad68-688eaebf93c5" providerId="ADAL" clId="{6352B47F-381F-49EE-92C9-525E047F1F48}" dt="2023-02-03T17:51:29.587" v="47" actId="478"/>
          <ac:spMkLst>
            <pc:docMk/>
            <pc:sldMk cId="3076330452" sldId="300"/>
            <ac:spMk id="41" creationId="{D668D04A-DECC-8646-63D2-86090C0B6EC2}"/>
          </ac:spMkLst>
        </pc:spChg>
        <pc:spChg chg="del">
          <ac:chgData name="Balian, Sarah (CNTR)" userId="b3b060d9-4d34-479b-ad68-688eaebf93c5" providerId="ADAL" clId="{6352B47F-381F-49EE-92C9-525E047F1F48}" dt="2023-02-03T17:51:05.075" v="36" actId="478"/>
          <ac:spMkLst>
            <pc:docMk/>
            <pc:sldMk cId="3076330452" sldId="300"/>
            <ac:spMk id="42" creationId="{CF8A5421-9323-A745-9033-6B0858E056E5}"/>
          </ac:spMkLst>
        </pc:spChg>
        <pc:spChg chg="del">
          <ac:chgData name="Balian, Sarah (CNTR)" userId="b3b060d9-4d34-479b-ad68-688eaebf93c5" providerId="ADAL" clId="{6352B47F-381F-49EE-92C9-525E047F1F48}" dt="2023-02-03T17:51:29.587" v="47" actId="478"/>
          <ac:spMkLst>
            <pc:docMk/>
            <pc:sldMk cId="3076330452" sldId="300"/>
            <ac:spMk id="43" creationId="{B7FC13D1-752F-56B6-5609-2A21E3445535}"/>
          </ac:spMkLst>
        </pc:spChg>
        <pc:spChg chg="del">
          <ac:chgData name="Balian, Sarah (CNTR)" userId="b3b060d9-4d34-479b-ad68-688eaebf93c5" providerId="ADAL" clId="{6352B47F-381F-49EE-92C9-525E047F1F48}" dt="2023-02-03T17:51:10.314" v="38" actId="478"/>
          <ac:spMkLst>
            <pc:docMk/>
            <pc:sldMk cId="3076330452" sldId="300"/>
            <ac:spMk id="44" creationId="{4BC63EFC-51D8-5205-E29F-01514C838175}"/>
          </ac:spMkLst>
        </pc:spChg>
        <pc:spChg chg="del">
          <ac:chgData name="Balian, Sarah (CNTR)" userId="b3b060d9-4d34-479b-ad68-688eaebf93c5" providerId="ADAL" clId="{6352B47F-381F-49EE-92C9-525E047F1F48}" dt="2023-02-03T17:51:05.075" v="36" actId="478"/>
          <ac:spMkLst>
            <pc:docMk/>
            <pc:sldMk cId="3076330452" sldId="300"/>
            <ac:spMk id="45" creationId="{BBE6A571-B611-7C03-DEE0-82AB9841B25B}"/>
          </ac:spMkLst>
        </pc:spChg>
        <pc:spChg chg="del">
          <ac:chgData name="Balian, Sarah (CNTR)" userId="b3b060d9-4d34-479b-ad68-688eaebf93c5" providerId="ADAL" clId="{6352B47F-381F-49EE-92C9-525E047F1F48}" dt="2023-02-03T17:51:05.075" v="36" actId="478"/>
          <ac:spMkLst>
            <pc:docMk/>
            <pc:sldMk cId="3076330452" sldId="300"/>
            <ac:spMk id="46" creationId="{42DF423A-99C8-4EB4-85E6-B227F5AC86CF}"/>
          </ac:spMkLst>
        </pc:spChg>
        <pc:spChg chg="del">
          <ac:chgData name="Balian, Sarah (CNTR)" userId="b3b060d9-4d34-479b-ad68-688eaebf93c5" providerId="ADAL" clId="{6352B47F-381F-49EE-92C9-525E047F1F48}" dt="2023-02-03T17:51:05.075" v="36" actId="478"/>
          <ac:spMkLst>
            <pc:docMk/>
            <pc:sldMk cId="3076330452" sldId="300"/>
            <ac:spMk id="47" creationId="{1A54FE55-9EA8-7040-3CAE-58A0BC0B5A7A}"/>
          </ac:spMkLst>
        </pc:spChg>
        <pc:spChg chg="del">
          <ac:chgData name="Balian, Sarah (CNTR)" userId="b3b060d9-4d34-479b-ad68-688eaebf93c5" providerId="ADAL" clId="{6352B47F-381F-49EE-92C9-525E047F1F48}" dt="2023-02-03T17:51:05.075" v="36" actId="478"/>
          <ac:spMkLst>
            <pc:docMk/>
            <pc:sldMk cId="3076330452" sldId="300"/>
            <ac:spMk id="48" creationId="{C745E97A-7FD6-1663-C9EC-826AD8D437D1}"/>
          </ac:spMkLst>
        </pc:spChg>
        <pc:spChg chg="del">
          <ac:chgData name="Balian, Sarah (CNTR)" userId="b3b060d9-4d34-479b-ad68-688eaebf93c5" providerId="ADAL" clId="{6352B47F-381F-49EE-92C9-525E047F1F48}" dt="2023-02-03T17:51:06.954" v="37" actId="478"/>
          <ac:spMkLst>
            <pc:docMk/>
            <pc:sldMk cId="3076330452" sldId="300"/>
            <ac:spMk id="49" creationId="{5A089B96-6EB7-40E6-B695-CA14F03E510E}"/>
          </ac:spMkLst>
        </pc:spChg>
        <pc:spChg chg="del">
          <ac:chgData name="Balian, Sarah (CNTR)" userId="b3b060d9-4d34-479b-ad68-688eaebf93c5" providerId="ADAL" clId="{6352B47F-381F-49EE-92C9-525E047F1F48}" dt="2023-02-03T17:51:20.995" v="44" actId="478"/>
          <ac:spMkLst>
            <pc:docMk/>
            <pc:sldMk cId="3076330452" sldId="300"/>
            <ac:spMk id="50" creationId="{B4A38A1D-ED77-E4A3-DF60-1B2D80DD4252}"/>
          </ac:spMkLst>
        </pc:spChg>
        <pc:spChg chg="del">
          <ac:chgData name="Balian, Sarah (CNTR)" userId="b3b060d9-4d34-479b-ad68-688eaebf93c5" providerId="ADAL" clId="{6352B47F-381F-49EE-92C9-525E047F1F48}" dt="2023-02-03T17:51:18.826" v="43" actId="478"/>
          <ac:spMkLst>
            <pc:docMk/>
            <pc:sldMk cId="3076330452" sldId="300"/>
            <ac:spMk id="51" creationId="{3D949BF7-3246-03FC-D71D-FF2B194A5867}"/>
          </ac:spMkLst>
        </pc:spChg>
        <pc:spChg chg="del">
          <ac:chgData name="Balian, Sarah (CNTR)" userId="b3b060d9-4d34-479b-ad68-688eaebf93c5" providerId="ADAL" clId="{6352B47F-381F-49EE-92C9-525E047F1F48}" dt="2023-02-03T17:51:23.339" v="45" actId="478"/>
          <ac:spMkLst>
            <pc:docMk/>
            <pc:sldMk cId="3076330452" sldId="300"/>
            <ac:spMk id="52" creationId="{D73A6417-5A8E-992C-44F0-86E234C17E10}"/>
          </ac:spMkLst>
        </pc:spChg>
        <pc:spChg chg="del">
          <ac:chgData name="Balian, Sarah (CNTR)" userId="b3b060d9-4d34-479b-ad68-688eaebf93c5" providerId="ADAL" clId="{6352B47F-381F-49EE-92C9-525E047F1F48}" dt="2023-02-03T17:51:05.075" v="36" actId="478"/>
          <ac:spMkLst>
            <pc:docMk/>
            <pc:sldMk cId="3076330452" sldId="300"/>
            <ac:spMk id="53" creationId="{34E58A3B-6C41-24E5-AFB9-0CC8E52DFFBF}"/>
          </ac:spMkLst>
        </pc:spChg>
        <pc:spChg chg="del">
          <ac:chgData name="Balian, Sarah (CNTR)" userId="b3b060d9-4d34-479b-ad68-688eaebf93c5" providerId="ADAL" clId="{6352B47F-381F-49EE-92C9-525E047F1F48}" dt="2023-02-03T17:51:05.075" v="36" actId="478"/>
          <ac:spMkLst>
            <pc:docMk/>
            <pc:sldMk cId="3076330452" sldId="300"/>
            <ac:spMk id="54" creationId="{3C62B939-790C-DB0F-0CF6-1E2C6F585ED4}"/>
          </ac:spMkLst>
        </pc:spChg>
        <pc:spChg chg="del">
          <ac:chgData name="Balian, Sarah (CNTR)" userId="b3b060d9-4d34-479b-ad68-688eaebf93c5" providerId="ADAL" clId="{6352B47F-381F-49EE-92C9-525E047F1F48}" dt="2023-02-03T17:51:06.954" v="37" actId="478"/>
          <ac:spMkLst>
            <pc:docMk/>
            <pc:sldMk cId="3076330452" sldId="300"/>
            <ac:spMk id="55" creationId="{16C6B6BA-7222-2A46-CA43-30A3DC2F40E5}"/>
          </ac:spMkLst>
        </pc:spChg>
        <pc:spChg chg="del">
          <ac:chgData name="Balian, Sarah (CNTR)" userId="b3b060d9-4d34-479b-ad68-688eaebf93c5" providerId="ADAL" clId="{6352B47F-381F-49EE-92C9-525E047F1F48}" dt="2023-02-03T17:51:23.339" v="45" actId="478"/>
          <ac:spMkLst>
            <pc:docMk/>
            <pc:sldMk cId="3076330452" sldId="300"/>
            <ac:spMk id="59" creationId="{4D135624-874F-7303-6186-F1323F30C5AA}"/>
          </ac:spMkLst>
        </pc:spChg>
        <pc:spChg chg="del">
          <ac:chgData name="Balian, Sarah (CNTR)" userId="b3b060d9-4d34-479b-ad68-688eaebf93c5" providerId="ADAL" clId="{6352B47F-381F-49EE-92C9-525E047F1F48}" dt="2023-02-03T17:51:23.339" v="45" actId="478"/>
          <ac:spMkLst>
            <pc:docMk/>
            <pc:sldMk cId="3076330452" sldId="300"/>
            <ac:spMk id="60" creationId="{283A431F-66DE-56D0-6F8C-E197CA434994}"/>
          </ac:spMkLst>
        </pc:spChg>
        <pc:spChg chg="del">
          <ac:chgData name="Balian, Sarah (CNTR)" userId="b3b060d9-4d34-479b-ad68-688eaebf93c5" providerId="ADAL" clId="{6352B47F-381F-49EE-92C9-525E047F1F48}" dt="2023-02-03T17:51:29.587" v="47" actId="478"/>
          <ac:spMkLst>
            <pc:docMk/>
            <pc:sldMk cId="3076330452" sldId="300"/>
            <ac:spMk id="61" creationId="{13D1EBF7-3808-CC4B-C914-B34A82C02B00}"/>
          </ac:spMkLst>
        </pc:spChg>
        <pc:spChg chg="del">
          <ac:chgData name="Balian, Sarah (CNTR)" userId="b3b060d9-4d34-479b-ad68-688eaebf93c5" providerId="ADAL" clId="{6352B47F-381F-49EE-92C9-525E047F1F48}" dt="2023-02-03T17:51:29.587" v="47" actId="478"/>
          <ac:spMkLst>
            <pc:docMk/>
            <pc:sldMk cId="3076330452" sldId="300"/>
            <ac:spMk id="1033" creationId="{3CD9B410-05B2-6138-6911-D2332C745AC9}"/>
          </ac:spMkLst>
        </pc:spChg>
        <pc:spChg chg="del">
          <ac:chgData name="Balian, Sarah (CNTR)" userId="b3b060d9-4d34-479b-ad68-688eaebf93c5" providerId="ADAL" clId="{6352B47F-381F-49EE-92C9-525E047F1F48}" dt="2023-02-03T17:51:29.587" v="47" actId="478"/>
          <ac:spMkLst>
            <pc:docMk/>
            <pc:sldMk cId="3076330452" sldId="300"/>
            <ac:spMk id="1034" creationId="{7DB997D1-C003-D6C6-1F18-F0F31FEDDA4D}"/>
          </ac:spMkLst>
        </pc:spChg>
        <pc:spChg chg="del">
          <ac:chgData name="Balian, Sarah (CNTR)" userId="b3b060d9-4d34-479b-ad68-688eaebf93c5" providerId="ADAL" clId="{6352B47F-381F-49EE-92C9-525E047F1F48}" dt="2023-02-03T17:51:18.826" v="43" actId="478"/>
          <ac:spMkLst>
            <pc:docMk/>
            <pc:sldMk cId="3076330452" sldId="300"/>
            <ac:spMk id="1035" creationId="{505D2889-80F3-69CB-1B35-181142E76EFB}"/>
          </ac:spMkLst>
        </pc:spChg>
        <pc:spChg chg="del">
          <ac:chgData name="Balian, Sarah (CNTR)" userId="b3b060d9-4d34-479b-ad68-688eaebf93c5" providerId="ADAL" clId="{6352B47F-381F-49EE-92C9-525E047F1F48}" dt="2023-02-03T17:51:18.826" v="43" actId="478"/>
          <ac:spMkLst>
            <pc:docMk/>
            <pc:sldMk cId="3076330452" sldId="300"/>
            <ac:spMk id="1036" creationId="{857DBFB8-A839-2B3D-F992-3D5B522A6EDA}"/>
          </ac:spMkLst>
        </pc:spChg>
        <pc:spChg chg="del">
          <ac:chgData name="Balian, Sarah (CNTR)" userId="b3b060d9-4d34-479b-ad68-688eaebf93c5" providerId="ADAL" clId="{6352B47F-381F-49EE-92C9-525E047F1F48}" dt="2023-02-03T17:51:18.826" v="43" actId="478"/>
          <ac:spMkLst>
            <pc:docMk/>
            <pc:sldMk cId="3076330452" sldId="300"/>
            <ac:spMk id="1037" creationId="{A619D19B-59AC-7D09-4061-FA84E7FB471A}"/>
          </ac:spMkLst>
        </pc:spChg>
        <pc:spChg chg="del">
          <ac:chgData name="Balian, Sarah (CNTR)" userId="b3b060d9-4d34-479b-ad68-688eaebf93c5" providerId="ADAL" clId="{6352B47F-381F-49EE-92C9-525E047F1F48}" dt="2023-02-03T17:51:18.826" v="43" actId="478"/>
          <ac:spMkLst>
            <pc:docMk/>
            <pc:sldMk cId="3076330452" sldId="300"/>
            <ac:spMk id="1038" creationId="{5909F8BF-9101-628B-51F4-11674CFA84EF}"/>
          </ac:spMkLst>
        </pc:spChg>
        <pc:spChg chg="del">
          <ac:chgData name="Balian, Sarah (CNTR)" userId="b3b060d9-4d34-479b-ad68-688eaebf93c5" providerId="ADAL" clId="{6352B47F-381F-49EE-92C9-525E047F1F48}" dt="2023-02-03T17:51:29.587" v="47" actId="478"/>
          <ac:spMkLst>
            <pc:docMk/>
            <pc:sldMk cId="3076330452" sldId="300"/>
            <ac:spMk id="1041" creationId="{EDDDA1C2-40F2-C465-D3BB-2E406CC881AB}"/>
          </ac:spMkLst>
        </pc:spChg>
        <pc:spChg chg="mod">
          <ac:chgData name="Balian, Sarah (CNTR)" userId="b3b060d9-4d34-479b-ad68-688eaebf93c5" providerId="ADAL" clId="{6352B47F-381F-49EE-92C9-525E047F1F48}" dt="2023-02-03T17:51:41.138" v="48" actId="790"/>
          <ac:spMkLst>
            <pc:docMk/>
            <pc:sldMk cId="3076330452" sldId="300"/>
            <ac:spMk id="1046" creationId="{8A57591F-F75D-FBB3-BD7E-757A1AFC2F44}"/>
          </ac:spMkLst>
        </pc:spChg>
        <pc:grpChg chg="del">
          <ac:chgData name="Balian, Sarah (CNTR)" userId="b3b060d9-4d34-479b-ad68-688eaebf93c5" providerId="ADAL" clId="{6352B47F-381F-49EE-92C9-525E047F1F48}" dt="2023-02-03T17:51:01.457" v="35" actId="21"/>
          <ac:grpSpMkLst>
            <pc:docMk/>
            <pc:sldMk cId="3076330452" sldId="300"/>
            <ac:grpSpMk id="12" creationId="{5E9238D3-4F99-E415-7A54-9FE1BC3F8A71}"/>
          </ac:grpSpMkLst>
        </pc:grpChg>
        <pc:cxnChg chg="del">
          <ac:chgData name="Balian, Sarah (CNTR)" userId="b3b060d9-4d34-479b-ad68-688eaebf93c5" providerId="ADAL" clId="{6352B47F-381F-49EE-92C9-525E047F1F48}" dt="2023-02-03T17:51:25.194" v="46" actId="478"/>
          <ac:cxnSpMkLst>
            <pc:docMk/>
            <pc:sldMk cId="3076330452" sldId="300"/>
            <ac:cxnSpMk id="1028" creationId="{251E71C6-C5DE-756D-28C9-B37F00509337}"/>
          </ac:cxnSpMkLst>
        </pc:cxnChg>
        <pc:cxnChg chg="del">
          <ac:chgData name="Balian, Sarah (CNTR)" userId="b3b060d9-4d34-479b-ad68-688eaebf93c5" providerId="ADAL" clId="{6352B47F-381F-49EE-92C9-525E047F1F48}" dt="2023-02-03T17:51:18.826" v="43" actId="478"/>
          <ac:cxnSpMkLst>
            <pc:docMk/>
            <pc:sldMk cId="3076330452" sldId="300"/>
            <ac:cxnSpMk id="1039" creationId="{27A9561D-6FFC-F4BF-D6C2-12FEB0D3D959}"/>
          </ac:cxnSpMkLst>
        </pc:cxnChg>
        <pc:cxnChg chg="del">
          <ac:chgData name="Balian, Sarah (CNTR)" userId="b3b060d9-4d34-479b-ad68-688eaebf93c5" providerId="ADAL" clId="{6352B47F-381F-49EE-92C9-525E047F1F48}" dt="2023-02-03T17:51:18.826" v="43" actId="478"/>
          <ac:cxnSpMkLst>
            <pc:docMk/>
            <pc:sldMk cId="3076330452" sldId="300"/>
            <ac:cxnSpMk id="1044" creationId="{449259B2-AC01-86E5-AAE4-014A1E3AD19E}"/>
          </ac:cxnSpMkLst>
        </pc:cxnChg>
      </pc:sldChg>
      <pc:sldChg chg="delCm">
        <pc:chgData name="Balian, Sarah (CNTR)" userId="b3b060d9-4d34-479b-ad68-688eaebf93c5" providerId="ADAL" clId="{6352B47F-381F-49EE-92C9-525E047F1F48}" dt="2023-02-03T17:00:30.112" v="3"/>
        <pc:sldMkLst>
          <pc:docMk/>
          <pc:sldMk cId="3332005300" sldId="32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alian, Sarah (CNTR)" userId="b3b060d9-4d34-479b-ad68-688eaebf93c5" providerId="ADAL" clId="{6352B47F-381F-49EE-92C9-525E047F1F48}" dt="2023-02-03T17:00:28.427" v="2"/>
              <pc2:cmMkLst xmlns:pc2="http://schemas.microsoft.com/office/powerpoint/2019/9/main/command">
                <pc:docMk/>
                <pc:sldMk cId="3332005300" sldId="322"/>
                <pc2:cmMk id="{5ED108B3-1090-4098-8F6E-6D09DACC2144}"/>
              </pc2:cmMkLst>
            </pc226:cmChg>
            <pc226:cmChg xmlns:pc226="http://schemas.microsoft.com/office/powerpoint/2022/06/main/command" chg="del">
              <pc226:chgData name="Balian, Sarah (CNTR)" userId="b3b060d9-4d34-479b-ad68-688eaebf93c5" providerId="ADAL" clId="{6352B47F-381F-49EE-92C9-525E047F1F48}" dt="2023-02-03T17:00:30.112" v="3"/>
              <pc2:cmMkLst xmlns:pc2="http://schemas.microsoft.com/office/powerpoint/2019/9/main/command">
                <pc:docMk/>
                <pc:sldMk cId="3332005300" sldId="322"/>
                <pc2:cmMk id="{6E1A85C7-1485-4E26-9881-C0013BC64D11}"/>
              </pc2:cmMkLst>
            </pc226:cmChg>
          </p:ext>
        </pc:extLst>
      </pc:sldChg>
      <pc:sldChg chg="delCm">
        <pc:chgData name="Balian, Sarah (CNTR)" userId="b3b060d9-4d34-479b-ad68-688eaebf93c5" providerId="ADAL" clId="{6352B47F-381F-49EE-92C9-525E047F1F48}" dt="2023-02-03T17:00:33.788" v="4"/>
        <pc:sldMkLst>
          <pc:docMk/>
          <pc:sldMk cId="327494629" sldId="32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alian, Sarah (CNTR)" userId="b3b060d9-4d34-479b-ad68-688eaebf93c5" providerId="ADAL" clId="{6352B47F-381F-49EE-92C9-525E047F1F48}" dt="2023-02-03T17:00:33.788" v="4"/>
              <pc2:cmMkLst xmlns:pc2="http://schemas.microsoft.com/office/powerpoint/2019/9/main/command">
                <pc:docMk/>
                <pc:sldMk cId="327494629" sldId="323"/>
                <pc2:cmMk id="{1280D16C-F644-4E7E-8797-115032197698}"/>
              </pc2:cmMkLst>
            </pc226:cmChg>
          </p:ext>
        </pc:extLst>
      </pc:sldChg>
      <pc:sldChg chg="modSp mod">
        <pc:chgData name="Balian, Sarah (CNTR)" userId="b3b060d9-4d34-479b-ad68-688eaebf93c5" providerId="ADAL" clId="{6352B47F-381F-49EE-92C9-525E047F1F48}" dt="2023-02-03T17:47:03.539" v="19" actId="790"/>
        <pc:sldMkLst>
          <pc:docMk/>
          <pc:sldMk cId="314515802" sldId="324"/>
        </pc:sldMkLst>
        <pc:spChg chg="mod">
          <ac:chgData name="Balian, Sarah (CNTR)" userId="b3b060d9-4d34-479b-ad68-688eaebf93c5" providerId="ADAL" clId="{6352B47F-381F-49EE-92C9-525E047F1F48}" dt="2023-02-03T17:47:03.539" v="19" actId="790"/>
          <ac:spMkLst>
            <pc:docMk/>
            <pc:sldMk cId="314515802" sldId="324"/>
            <ac:spMk id="3" creationId="{7F10B6DC-6AF4-BFD9-E1D5-B98AA266289F}"/>
          </ac:spMkLst>
        </pc:spChg>
        <pc:spChg chg="mod">
          <ac:chgData name="Balian, Sarah (CNTR)" userId="b3b060d9-4d34-479b-ad68-688eaebf93c5" providerId="ADAL" clId="{6352B47F-381F-49EE-92C9-525E047F1F48}" dt="2023-02-03T17:47:03.539" v="19" actId="790"/>
          <ac:spMkLst>
            <pc:docMk/>
            <pc:sldMk cId="314515802" sldId="324"/>
            <ac:spMk id="6" creationId="{5D0F14F3-1A09-3E96-BCB2-D8B940E469DA}"/>
          </ac:spMkLst>
        </pc:spChg>
        <pc:spChg chg="mod">
          <ac:chgData name="Balian, Sarah (CNTR)" userId="b3b060d9-4d34-479b-ad68-688eaebf93c5" providerId="ADAL" clId="{6352B47F-381F-49EE-92C9-525E047F1F48}" dt="2023-02-03T17:47:03.539" v="19" actId="790"/>
          <ac:spMkLst>
            <pc:docMk/>
            <pc:sldMk cId="314515802" sldId="324"/>
            <ac:spMk id="7" creationId="{CE64F085-394F-89FE-55C1-94E5F28AFADD}"/>
          </ac:spMkLst>
        </pc:spChg>
        <pc:spChg chg="mod">
          <ac:chgData name="Balian, Sarah (CNTR)" userId="b3b060d9-4d34-479b-ad68-688eaebf93c5" providerId="ADAL" clId="{6352B47F-381F-49EE-92C9-525E047F1F48}" dt="2023-02-03T17:47:03.539" v="19" actId="790"/>
          <ac:spMkLst>
            <pc:docMk/>
            <pc:sldMk cId="314515802" sldId="324"/>
            <ac:spMk id="8" creationId="{E39DAA33-FEFE-A8BD-BBEA-A8F3D8B80ECE}"/>
          </ac:spMkLst>
        </pc:spChg>
        <pc:spChg chg="mod">
          <ac:chgData name="Balian, Sarah (CNTR)" userId="b3b060d9-4d34-479b-ad68-688eaebf93c5" providerId="ADAL" clId="{6352B47F-381F-49EE-92C9-525E047F1F48}" dt="2023-02-03T17:47:03.539" v="19" actId="790"/>
          <ac:spMkLst>
            <pc:docMk/>
            <pc:sldMk cId="314515802" sldId="324"/>
            <ac:spMk id="9" creationId="{E690F70B-E368-D7F5-795E-B5139345EF71}"/>
          </ac:spMkLst>
        </pc:spChg>
      </pc:sldChg>
      <pc:sldChg chg="modSp mod">
        <pc:chgData name="Balian, Sarah (CNTR)" userId="b3b060d9-4d34-479b-ad68-688eaebf93c5" providerId="ADAL" clId="{6352B47F-381F-49EE-92C9-525E047F1F48}" dt="2023-02-03T17:50:31.396" v="34" actId="790"/>
        <pc:sldMkLst>
          <pc:docMk/>
          <pc:sldMk cId="1504281115" sldId="326"/>
        </pc:sldMkLst>
        <pc:spChg chg="mod">
          <ac:chgData name="Balian, Sarah (CNTR)" userId="b3b060d9-4d34-479b-ad68-688eaebf93c5" providerId="ADAL" clId="{6352B47F-381F-49EE-92C9-525E047F1F48}" dt="2023-02-03T17:50:31.396" v="34" actId="790"/>
          <ac:spMkLst>
            <pc:docMk/>
            <pc:sldMk cId="1504281115" sldId="326"/>
            <ac:spMk id="3" creationId="{7F10B6DC-6AF4-BFD9-E1D5-B98AA266289F}"/>
          </ac:spMkLst>
        </pc:spChg>
        <pc:spChg chg="mod">
          <ac:chgData name="Balian, Sarah (CNTR)" userId="b3b060d9-4d34-479b-ad68-688eaebf93c5" providerId="ADAL" clId="{6352B47F-381F-49EE-92C9-525E047F1F48}" dt="2023-02-03T17:50:31.396" v="34" actId="790"/>
          <ac:spMkLst>
            <pc:docMk/>
            <pc:sldMk cId="1504281115" sldId="326"/>
            <ac:spMk id="6" creationId="{5D0F14F3-1A09-3E96-BCB2-D8B940E469DA}"/>
          </ac:spMkLst>
        </pc:spChg>
        <pc:spChg chg="mod">
          <ac:chgData name="Balian, Sarah (CNTR)" userId="b3b060d9-4d34-479b-ad68-688eaebf93c5" providerId="ADAL" clId="{6352B47F-381F-49EE-92C9-525E047F1F48}" dt="2023-02-03T17:50:31.396" v="34" actId="790"/>
          <ac:spMkLst>
            <pc:docMk/>
            <pc:sldMk cId="1504281115" sldId="326"/>
            <ac:spMk id="7" creationId="{CE64F085-394F-89FE-55C1-94E5F28AFADD}"/>
          </ac:spMkLst>
        </pc:spChg>
        <pc:spChg chg="mod">
          <ac:chgData name="Balian, Sarah (CNTR)" userId="b3b060d9-4d34-479b-ad68-688eaebf93c5" providerId="ADAL" clId="{6352B47F-381F-49EE-92C9-525E047F1F48}" dt="2023-02-03T17:50:31.396" v="34" actId="790"/>
          <ac:spMkLst>
            <pc:docMk/>
            <pc:sldMk cId="1504281115" sldId="326"/>
            <ac:spMk id="8" creationId="{E39DAA33-FEFE-A8BD-BBEA-A8F3D8B80ECE}"/>
          </ac:spMkLst>
        </pc:spChg>
        <pc:spChg chg="mod">
          <ac:chgData name="Balian, Sarah (CNTR)" userId="b3b060d9-4d34-479b-ad68-688eaebf93c5" providerId="ADAL" clId="{6352B47F-381F-49EE-92C9-525E047F1F48}" dt="2023-02-03T17:50:31.396" v="34" actId="790"/>
          <ac:spMkLst>
            <pc:docMk/>
            <pc:sldMk cId="1504281115" sldId="326"/>
            <ac:spMk id="9" creationId="{E690F70B-E368-D7F5-795E-B5139345EF71}"/>
          </ac:spMkLst>
        </pc:spChg>
      </pc:sldChg>
      <pc:sldChg chg="modSp mod">
        <pc:chgData name="Balian, Sarah (CNTR)" userId="b3b060d9-4d34-479b-ad68-688eaebf93c5" providerId="ADAL" clId="{6352B47F-381F-49EE-92C9-525E047F1F48}" dt="2023-02-03T17:50:03.519" v="33" actId="790"/>
        <pc:sldMkLst>
          <pc:docMk/>
          <pc:sldMk cId="3536622148" sldId="329"/>
        </pc:sldMkLst>
        <pc:spChg chg="mod">
          <ac:chgData name="Balian, Sarah (CNTR)" userId="b3b060d9-4d34-479b-ad68-688eaebf93c5" providerId="ADAL" clId="{6352B47F-381F-49EE-92C9-525E047F1F48}" dt="2023-02-03T17:50:03.519" v="33" actId="790"/>
          <ac:spMkLst>
            <pc:docMk/>
            <pc:sldMk cId="3536622148" sldId="329"/>
            <ac:spMk id="3" creationId="{7F10B6DC-6AF4-BFD9-E1D5-B98AA266289F}"/>
          </ac:spMkLst>
        </pc:spChg>
        <pc:spChg chg="mod">
          <ac:chgData name="Balian, Sarah (CNTR)" userId="b3b060d9-4d34-479b-ad68-688eaebf93c5" providerId="ADAL" clId="{6352B47F-381F-49EE-92C9-525E047F1F48}" dt="2023-02-03T17:50:03.519" v="33" actId="790"/>
          <ac:spMkLst>
            <pc:docMk/>
            <pc:sldMk cId="3536622148" sldId="329"/>
            <ac:spMk id="6" creationId="{5D0F14F3-1A09-3E96-BCB2-D8B940E469DA}"/>
          </ac:spMkLst>
        </pc:spChg>
        <pc:spChg chg="mod">
          <ac:chgData name="Balian, Sarah (CNTR)" userId="b3b060d9-4d34-479b-ad68-688eaebf93c5" providerId="ADAL" clId="{6352B47F-381F-49EE-92C9-525E047F1F48}" dt="2023-02-03T17:50:03.519" v="33" actId="790"/>
          <ac:spMkLst>
            <pc:docMk/>
            <pc:sldMk cId="3536622148" sldId="329"/>
            <ac:spMk id="7" creationId="{CE64F085-394F-89FE-55C1-94E5F28AFADD}"/>
          </ac:spMkLst>
        </pc:spChg>
        <pc:spChg chg="mod">
          <ac:chgData name="Balian, Sarah (CNTR)" userId="b3b060d9-4d34-479b-ad68-688eaebf93c5" providerId="ADAL" clId="{6352B47F-381F-49EE-92C9-525E047F1F48}" dt="2023-02-03T17:50:03.519" v="33" actId="790"/>
          <ac:spMkLst>
            <pc:docMk/>
            <pc:sldMk cId="3536622148" sldId="329"/>
            <ac:spMk id="8" creationId="{E39DAA33-FEFE-A8BD-BBEA-A8F3D8B80ECE}"/>
          </ac:spMkLst>
        </pc:spChg>
        <pc:spChg chg="mod">
          <ac:chgData name="Balian, Sarah (CNTR)" userId="b3b060d9-4d34-479b-ad68-688eaebf93c5" providerId="ADAL" clId="{6352B47F-381F-49EE-92C9-525E047F1F48}" dt="2023-02-03T17:50:03.519" v="33" actId="790"/>
          <ac:spMkLst>
            <pc:docMk/>
            <pc:sldMk cId="3536622148" sldId="329"/>
            <ac:spMk id="9" creationId="{E690F70B-E368-D7F5-795E-B5139345EF71}"/>
          </ac:spMkLst>
        </pc:spChg>
      </pc:sldChg>
      <pc:sldChg chg="modSp mod">
        <pc:chgData name="Balian, Sarah (CNTR)" userId="b3b060d9-4d34-479b-ad68-688eaebf93c5" providerId="ADAL" clId="{6352B47F-381F-49EE-92C9-525E047F1F48}" dt="2023-02-03T17:49:49.920" v="32" actId="790"/>
        <pc:sldMkLst>
          <pc:docMk/>
          <pc:sldMk cId="2812464284" sldId="330"/>
        </pc:sldMkLst>
        <pc:spChg chg="mod">
          <ac:chgData name="Balian, Sarah (CNTR)" userId="b3b060d9-4d34-479b-ad68-688eaebf93c5" providerId="ADAL" clId="{6352B47F-381F-49EE-92C9-525E047F1F48}" dt="2023-02-03T17:49:49.920" v="32" actId="790"/>
          <ac:spMkLst>
            <pc:docMk/>
            <pc:sldMk cId="2812464284" sldId="330"/>
            <ac:spMk id="3" creationId="{7F10B6DC-6AF4-BFD9-E1D5-B98AA266289F}"/>
          </ac:spMkLst>
        </pc:spChg>
        <pc:spChg chg="mod">
          <ac:chgData name="Balian, Sarah (CNTR)" userId="b3b060d9-4d34-479b-ad68-688eaebf93c5" providerId="ADAL" clId="{6352B47F-381F-49EE-92C9-525E047F1F48}" dt="2023-02-03T17:49:49.920" v="32" actId="790"/>
          <ac:spMkLst>
            <pc:docMk/>
            <pc:sldMk cId="2812464284" sldId="330"/>
            <ac:spMk id="6" creationId="{5D0F14F3-1A09-3E96-BCB2-D8B940E469DA}"/>
          </ac:spMkLst>
        </pc:spChg>
        <pc:spChg chg="mod">
          <ac:chgData name="Balian, Sarah (CNTR)" userId="b3b060d9-4d34-479b-ad68-688eaebf93c5" providerId="ADAL" clId="{6352B47F-381F-49EE-92C9-525E047F1F48}" dt="2023-02-03T17:49:49.920" v="32" actId="790"/>
          <ac:spMkLst>
            <pc:docMk/>
            <pc:sldMk cId="2812464284" sldId="330"/>
            <ac:spMk id="7" creationId="{CE64F085-394F-89FE-55C1-94E5F28AFADD}"/>
          </ac:spMkLst>
        </pc:spChg>
        <pc:spChg chg="mod">
          <ac:chgData name="Balian, Sarah (CNTR)" userId="b3b060d9-4d34-479b-ad68-688eaebf93c5" providerId="ADAL" clId="{6352B47F-381F-49EE-92C9-525E047F1F48}" dt="2023-02-03T17:49:49.920" v="32" actId="790"/>
          <ac:spMkLst>
            <pc:docMk/>
            <pc:sldMk cId="2812464284" sldId="330"/>
            <ac:spMk id="8" creationId="{E39DAA33-FEFE-A8BD-BBEA-A8F3D8B80ECE}"/>
          </ac:spMkLst>
        </pc:spChg>
        <pc:spChg chg="mod">
          <ac:chgData name="Balian, Sarah (CNTR)" userId="b3b060d9-4d34-479b-ad68-688eaebf93c5" providerId="ADAL" clId="{6352B47F-381F-49EE-92C9-525E047F1F48}" dt="2023-02-03T17:49:49.920" v="32" actId="790"/>
          <ac:spMkLst>
            <pc:docMk/>
            <pc:sldMk cId="2812464284" sldId="330"/>
            <ac:spMk id="9" creationId="{E690F70B-E368-D7F5-795E-B5139345EF71}"/>
          </ac:spMkLst>
        </pc:spChg>
      </pc:sldChg>
      <pc:sldChg chg="delCm">
        <pc:chgData name="Balian, Sarah (CNTR)" userId="b3b060d9-4d34-479b-ad68-688eaebf93c5" providerId="ADAL" clId="{6352B47F-381F-49EE-92C9-525E047F1F48}" dt="2023-02-03T17:00:46.594" v="5"/>
        <pc:sldMkLst>
          <pc:docMk/>
          <pc:sldMk cId="1825204444" sldId="33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alian, Sarah (CNTR)" userId="b3b060d9-4d34-479b-ad68-688eaebf93c5" providerId="ADAL" clId="{6352B47F-381F-49EE-92C9-525E047F1F48}" dt="2023-02-03T17:00:46.594" v="5"/>
              <pc2:cmMkLst xmlns:pc2="http://schemas.microsoft.com/office/powerpoint/2019/9/main/command">
                <pc:docMk/>
                <pc:sldMk cId="1825204444" sldId="332"/>
                <pc2:cmMk id="{0D8A2C7D-7F58-43DA-96E9-00B04FC12C01}"/>
              </pc2:cmMkLst>
            </pc226:cmChg>
          </p:ext>
        </pc:extLst>
      </pc:sldChg>
      <pc:sldChg chg="addSp delSp modSp mod">
        <pc:chgData name="Balian, Sarah (CNTR)" userId="b3b060d9-4d34-479b-ad68-688eaebf93c5" providerId="ADAL" clId="{6352B47F-381F-49EE-92C9-525E047F1F48}" dt="2023-02-03T17:49:03.457" v="31" actId="1076"/>
        <pc:sldMkLst>
          <pc:docMk/>
          <pc:sldMk cId="1283892089" sldId="334"/>
        </pc:sldMkLst>
        <pc:spChg chg="mod">
          <ac:chgData name="Balian, Sarah (CNTR)" userId="b3b060d9-4d34-479b-ad68-688eaebf93c5" providerId="ADAL" clId="{6352B47F-381F-49EE-92C9-525E047F1F48}" dt="2023-02-03T17:48:59.650" v="30" actId="14100"/>
          <ac:spMkLst>
            <pc:docMk/>
            <pc:sldMk cId="1283892089" sldId="334"/>
            <ac:spMk id="6" creationId="{356E46E2-C2D0-14CF-A944-2AEE69ECEE82}"/>
          </ac:spMkLst>
        </pc:spChg>
        <pc:spChg chg="mod topLvl">
          <ac:chgData name="Balian, Sarah (CNTR)" userId="b3b060d9-4d34-479b-ad68-688eaebf93c5" providerId="ADAL" clId="{6352B47F-381F-49EE-92C9-525E047F1F48}" dt="2023-02-03T17:48:35.124" v="22" actId="165"/>
          <ac:spMkLst>
            <pc:docMk/>
            <pc:sldMk cId="1283892089" sldId="334"/>
            <ac:spMk id="8" creationId="{1A5D5D1F-6AE8-32C3-0DF9-D2F8A96FD892}"/>
          </ac:spMkLst>
        </pc:spChg>
        <pc:spChg chg="mod">
          <ac:chgData name="Balian, Sarah (CNTR)" userId="b3b060d9-4d34-479b-ad68-688eaebf93c5" providerId="ADAL" clId="{6352B47F-381F-49EE-92C9-525E047F1F48}" dt="2023-02-03T17:48:35.124" v="22" actId="165"/>
          <ac:spMkLst>
            <pc:docMk/>
            <pc:sldMk cId="1283892089" sldId="334"/>
            <ac:spMk id="13" creationId="{618E7B23-19E2-47DA-9766-356BD49EC512}"/>
          </ac:spMkLst>
        </pc:spChg>
        <pc:spChg chg="mod">
          <ac:chgData name="Balian, Sarah (CNTR)" userId="b3b060d9-4d34-479b-ad68-688eaebf93c5" providerId="ADAL" clId="{6352B47F-381F-49EE-92C9-525E047F1F48}" dt="2023-02-03T17:48:35.124" v="22" actId="165"/>
          <ac:spMkLst>
            <pc:docMk/>
            <pc:sldMk cId="1283892089" sldId="334"/>
            <ac:spMk id="15" creationId="{D0F2CC26-5BB6-0FF2-59FF-823E56C7B7BC}"/>
          </ac:spMkLst>
        </pc:spChg>
        <pc:spChg chg="mod">
          <ac:chgData name="Balian, Sarah (CNTR)" userId="b3b060d9-4d34-479b-ad68-688eaebf93c5" providerId="ADAL" clId="{6352B47F-381F-49EE-92C9-525E047F1F48}" dt="2023-02-03T17:48:35.124" v="22" actId="165"/>
          <ac:spMkLst>
            <pc:docMk/>
            <pc:sldMk cId="1283892089" sldId="334"/>
            <ac:spMk id="16" creationId="{B48AF8D6-3B53-9F74-94D2-3B25DE3DD83B}"/>
          </ac:spMkLst>
        </pc:spChg>
        <pc:spChg chg="mod">
          <ac:chgData name="Balian, Sarah (CNTR)" userId="b3b060d9-4d34-479b-ad68-688eaebf93c5" providerId="ADAL" clId="{6352B47F-381F-49EE-92C9-525E047F1F48}" dt="2023-02-03T17:48:35.124" v="22" actId="165"/>
          <ac:spMkLst>
            <pc:docMk/>
            <pc:sldMk cId="1283892089" sldId="334"/>
            <ac:spMk id="17" creationId="{A26086BA-EB13-AEAF-5740-8696C7A3D23D}"/>
          </ac:spMkLst>
        </pc:spChg>
        <pc:spChg chg="mod">
          <ac:chgData name="Balian, Sarah (CNTR)" userId="b3b060d9-4d34-479b-ad68-688eaebf93c5" providerId="ADAL" clId="{6352B47F-381F-49EE-92C9-525E047F1F48}" dt="2023-02-03T17:48:35.124" v="22" actId="165"/>
          <ac:spMkLst>
            <pc:docMk/>
            <pc:sldMk cId="1283892089" sldId="334"/>
            <ac:spMk id="18" creationId="{6EB730F7-D11E-13E3-D394-591543F6F3F4}"/>
          </ac:spMkLst>
        </pc:spChg>
        <pc:spChg chg="mod">
          <ac:chgData name="Balian, Sarah (CNTR)" userId="b3b060d9-4d34-479b-ad68-688eaebf93c5" providerId="ADAL" clId="{6352B47F-381F-49EE-92C9-525E047F1F48}" dt="2023-02-03T17:48:35.124" v="22" actId="165"/>
          <ac:spMkLst>
            <pc:docMk/>
            <pc:sldMk cId="1283892089" sldId="334"/>
            <ac:spMk id="19" creationId="{82B27EF9-3FBD-309B-79E6-6DD1B396B7F2}"/>
          </ac:spMkLst>
        </pc:spChg>
        <pc:spChg chg="mod">
          <ac:chgData name="Balian, Sarah (CNTR)" userId="b3b060d9-4d34-479b-ad68-688eaebf93c5" providerId="ADAL" clId="{6352B47F-381F-49EE-92C9-525E047F1F48}" dt="2023-02-03T17:48:35.124" v="22" actId="165"/>
          <ac:spMkLst>
            <pc:docMk/>
            <pc:sldMk cId="1283892089" sldId="334"/>
            <ac:spMk id="20" creationId="{DFF4D7D1-5531-9052-3A86-E631897C3FF1}"/>
          </ac:spMkLst>
        </pc:spChg>
        <pc:spChg chg="mod">
          <ac:chgData name="Balian, Sarah (CNTR)" userId="b3b060d9-4d34-479b-ad68-688eaebf93c5" providerId="ADAL" clId="{6352B47F-381F-49EE-92C9-525E047F1F48}" dt="2023-02-03T17:48:35.124" v="22" actId="165"/>
          <ac:spMkLst>
            <pc:docMk/>
            <pc:sldMk cId="1283892089" sldId="334"/>
            <ac:spMk id="21" creationId="{AECBB6B8-6EEE-D215-E1C3-2FF2633D3578}"/>
          </ac:spMkLst>
        </pc:spChg>
        <pc:spChg chg="mod">
          <ac:chgData name="Balian, Sarah (CNTR)" userId="b3b060d9-4d34-479b-ad68-688eaebf93c5" providerId="ADAL" clId="{6352B47F-381F-49EE-92C9-525E047F1F48}" dt="2023-02-03T17:48:35.124" v="22" actId="165"/>
          <ac:spMkLst>
            <pc:docMk/>
            <pc:sldMk cId="1283892089" sldId="334"/>
            <ac:spMk id="22" creationId="{79F7DE7F-B6FC-67E3-1062-6A6FF705070C}"/>
          </ac:spMkLst>
        </pc:spChg>
        <pc:spChg chg="mod">
          <ac:chgData name="Balian, Sarah (CNTR)" userId="b3b060d9-4d34-479b-ad68-688eaebf93c5" providerId="ADAL" clId="{6352B47F-381F-49EE-92C9-525E047F1F48}" dt="2023-02-03T17:48:35.124" v="22" actId="165"/>
          <ac:spMkLst>
            <pc:docMk/>
            <pc:sldMk cId="1283892089" sldId="334"/>
            <ac:spMk id="23" creationId="{FB08A05E-566E-4B8C-CEE8-9AB1A3EC8EFD}"/>
          </ac:spMkLst>
        </pc:spChg>
        <pc:spChg chg="mod">
          <ac:chgData name="Balian, Sarah (CNTR)" userId="b3b060d9-4d34-479b-ad68-688eaebf93c5" providerId="ADAL" clId="{6352B47F-381F-49EE-92C9-525E047F1F48}" dt="2023-02-03T17:48:35.124" v="22" actId="165"/>
          <ac:spMkLst>
            <pc:docMk/>
            <pc:sldMk cId="1283892089" sldId="334"/>
            <ac:spMk id="24" creationId="{C50532D2-86D1-EE8B-6A3E-06DE59632923}"/>
          </ac:spMkLst>
        </pc:spChg>
        <pc:spChg chg="mod">
          <ac:chgData name="Balian, Sarah (CNTR)" userId="b3b060d9-4d34-479b-ad68-688eaebf93c5" providerId="ADAL" clId="{6352B47F-381F-49EE-92C9-525E047F1F48}" dt="2023-02-03T17:48:35.124" v="22" actId="165"/>
          <ac:spMkLst>
            <pc:docMk/>
            <pc:sldMk cId="1283892089" sldId="334"/>
            <ac:spMk id="25" creationId="{9286E2F4-7211-1053-F8E4-62BDD171BC13}"/>
          </ac:spMkLst>
        </pc:spChg>
        <pc:spChg chg="mod">
          <ac:chgData name="Balian, Sarah (CNTR)" userId="b3b060d9-4d34-479b-ad68-688eaebf93c5" providerId="ADAL" clId="{6352B47F-381F-49EE-92C9-525E047F1F48}" dt="2023-02-03T17:48:35.124" v="22" actId="165"/>
          <ac:spMkLst>
            <pc:docMk/>
            <pc:sldMk cId="1283892089" sldId="334"/>
            <ac:spMk id="26" creationId="{0CE7C57C-079C-43BE-38DE-8556061A61F0}"/>
          </ac:spMkLst>
        </pc:spChg>
        <pc:spChg chg="mod">
          <ac:chgData name="Balian, Sarah (CNTR)" userId="b3b060d9-4d34-479b-ad68-688eaebf93c5" providerId="ADAL" clId="{6352B47F-381F-49EE-92C9-525E047F1F48}" dt="2023-02-03T17:48:35.124" v="22" actId="165"/>
          <ac:spMkLst>
            <pc:docMk/>
            <pc:sldMk cId="1283892089" sldId="334"/>
            <ac:spMk id="27" creationId="{3B2484F9-7DA9-3B58-5691-5C05CBB4911C}"/>
          </ac:spMkLst>
        </pc:spChg>
        <pc:spChg chg="mod">
          <ac:chgData name="Balian, Sarah (CNTR)" userId="b3b060d9-4d34-479b-ad68-688eaebf93c5" providerId="ADAL" clId="{6352B47F-381F-49EE-92C9-525E047F1F48}" dt="2023-02-03T17:48:35.124" v="22" actId="165"/>
          <ac:spMkLst>
            <pc:docMk/>
            <pc:sldMk cId="1283892089" sldId="334"/>
            <ac:spMk id="28" creationId="{086B88E6-B36D-DA23-F13A-221477F30255}"/>
          </ac:spMkLst>
        </pc:spChg>
        <pc:spChg chg="mod">
          <ac:chgData name="Balian, Sarah (CNTR)" userId="b3b060d9-4d34-479b-ad68-688eaebf93c5" providerId="ADAL" clId="{6352B47F-381F-49EE-92C9-525E047F1F48}" dt="2023-02-03T17:48:35.124" v="22" actId="165"/>
          <ac:spMkLst>
            <pc:docMk/>
            <pc:sldMk cId="1283892089" sldId="334"/>
            <ac:spMk id="29" creationId="{1BF5DB5A-462C-81A6-1C76-D1666FA63B95}"/>
          </ac:spMkLst>
        </pc:spChg>
        <pc:spChg chg="mod">
          <ac:chgData name="Balian, Sarah (CNTR)" userId="b3b060d9-4d34-479b-ad68-688eaebf93c5" providerId="ADAL" clId="{6352B47F-381F-49EE-92C9-525E047F1F48}" dt="2023-02-03T17:48:35.124" v="22" actId="165"/>
          <ac:spMkLst>
            <pc:docMk/>
            <pc:sldMk cId="1283892089" sldId="334"/>
            <ac:spMk id="30" creationId="{70AA0F01-213A-E2F6-7512-A7938C78CB69}"/>
          </ac:spMkLst>
        </pc:spChg>
        <pc:spChg chg="mod">
          <ac:chgData name="Balian, Sarah (CNTR)" userId="b3b060d9-4d34-479b-ad68-688eaebf93c5" providerId="ADAL" clId="{6352B47F-381F-49EE-92C9-525E047F1F48}" dt="2023-02-03T17:48:35.124" v="22" actId="165"/>
          <ac:spMkLst>
            <pc:docMk/>
            <pc:sldMk cId="1283892089" sldId="334"/>
            <ac:spMk id="31" creationId="{A67A114E-0910-BD77-04C3-779B7C7BED6A}"/>
          </ac:spMkLst>
        </pc:spChg>
        <pc:spChg chg="mod">
          <ac:chgData name="Balian, Sarah (CNTR)" userId="b3b060d9-4d34-479b-ad68-688eaebf93c5" providerId="ADAL" clId="{6352B47F-381F-49EE-92C9-525E047F1F48}" dt="2023-02-03T17:48:35.124" v="22" actId="165"/>
          <ac:spMkLst>
            <pc:docMk/>
            <pc:sldMk cId="1283892089" sldId="334"/>
            <ac:spMk id="32" creationId="{E978B757-63B9-7169-1890-A30CE86C7447}"/>
          </ac:spMkLst>
        </pc:spChg>
        <pc:spChg chg="mod">
          <ac:chgData name="Balian, Sarah (CNTR)" userId="b3b060d9-4d34-479b-ad68-688eaebf93c5" providerId="ADAL" clId="{6352B47F-381F-49EE-92C9-525E047F1F48}" dt="2023-02-03T17:48:35.124" v="22" actId="165"/>
          <ac:spMkLst>
            <pc:docMk/>
            <pc:sldMk cId="1283892089" sldId="334"/>
            <ac:spMk id="33" creationId="{BA2C492C-960A-8864-6C7D-64EA5A3A0782}"/>
          </ac:spMkLst>
        </pc:spChg>
        <pc:spChg chg="mod">
          <ac:chgData name="Balian, Sarah (CNTR)" userId="b3b060d9-4d34-479b-ad68-688eaebf93c5" providerId="ADAL" clId="{6352B47F-381F-49EE-92C9-525E047F1F48}" dt="2023-02-03T17:48:35.124" v="22" actId="165"/>
          <ac:spMkLst>
            <pc:docMk/>
            <pc:sldMk cId="1283892089" sldId="334"/>
            <ac:spMk id="34" creationId="{DF95CE22-E860-1A14-1666-1A99D7D42037}"/>
          </ac:spMkLst>
        </pc:spChg>
        <pc:spChg chg="mod">
          <ac:chgData name="Balian, Sarah (CNTR)" userId="b3b060d9-4d34-479b-ad68-688eaebf93c5" providerId="ADAL" clId="{6352B47F-381F-49EE-92C9-525E047F1F48}" dt="2023-02-03T17:48:35.124" v="22" actId="165"/>
          <ac:spMkLst>
            <pc:docMk/>
            <pc:sldMk cId="1283892089" sldId="334"/>
            <ac:spMk id="35" creationId="{F8F9B46C-36E3-0EA5-56DA-E653E271E8D5}"/>
          </ac:spMkLst>
        </pc:spChg>
        <pc:spChg chg="mod">
          <ac:chgData name="Balian, Sarah (CNTR)" userId="b3b060d9-4d34-479b-ad68-688eaebf93c5" providerId="ADAL" clId="{6352B47F-381F-49EE-92C9-525E047F1F48}" dt="2023-02-03T17:48:35.124" v="22" actId="165"/>
          <ac:spMkLst>
            <pc:docMk/>
            <pc:sldMk cId="1283892089" sldId="334"/>
            <ac:spMk id="36" creationId="{3A6045E7-8748-CF8A-A9B5-1479A6021893}"/>
          </ac:spMkLst>
        </pc:spChg>
        <pc:spChg chg="mod">
          <ac:chgData name="Balian, Sarah (CNTR)" userId="b3b060d9-4d34-479b-ad68-688eaebf93c5" providerId="ADAL" clId="{6352B47F-381F-49EE-92C9-525E047F1F48}" dt="2023-02-03T17:48:35.124" v="22" actId="165"/>
          <ac:spMkLst>
            <pc:docMk/>
            <pc:sldMk cId="1283892089" sldId="334"/>
            <ac:spMk id="37" creationId="{24E116F7-2E45-096C-5484-C30AA3622009}"/>
          </ac:spMkLst>
        </pc:spChg>
        <pc:spChg chg="mod">
          <ac:chgData name="Balian, Sarah (CNTR)" userId="b3b060d9-4d34-479b-ad68-688eaebf93c5" providerId="ADAL" clId="{6352B47F-381F-49EE-92C9-525E047F1F48}" dt="2023-02-03T17:48:35.124" v="22" actId="165"/>
          <ac:spMkLst>
            <pc:docMk/>
            <pc:sldMk cId="1283892089" sldId="334"/>
            <ac:spMk id="38" creationId="{AD04D305-2F1B-09A1-7316-2CA8AE0B75EB}"/>
          </ac:spMkLst>
        </pc:spChg>
        <pc:spChg chg="mod">
          <ac:chgData name="Balian, Sarah (CNTR)" userId="b3b060d9-4d34-479b-ad68-688eaebf93c5" providerId="ADAL" clId="{6352B47F-381F-49EE-92C9-525E047F1F48}" dt="2023-02-03T17:48:35.124" v="22" actId="165"/>
          <ac:spMkLst>
            <pc:docMk/>
            <pc:sldMk cId="1283892089" sldId="334"/>
            <ac:spMk id="39" creationId="{E8EB246B-21B0-3706-9009-9F756AA23DB1}"/>
          </ac:spMkLst>
        </pc:spChg>
        <pc:spChg chg="mod">
          <ac:chgData name="Balian, Sarah (CNTR)" userId="b3b060d9-4d34-479b-ad68-688eaebf93c5" providerId="ADAL" clId="{6352B47F-381F-49EE-92C9-525E047F1F48}" dt="2023-02-03T17:48:35.124" v="22" actId="165"/>
          <ac:spMkLst>
            <pc:docMk/>
            <pc:sldMk cId="1283892089" sldId="334"/>
            <ac:spMk id="40" creationId="{6A2D8D17-55A6-5F49-0564-5524CA389360}"/>
          </ac:spMkLst>
        </pc:spChg>
        <pc:spChg chg="del mod topLvl">
          <ac:chgData name="Balian, Sarah (CNTR)" userId="b3b060d9-4d34-479b-ad68-688eaebf93c5" providerId="ADAL" clId="{6352B47F-381F-49EE-92C9-525E047F1F48}" dt="2023-02-03T17:48:57.168" v="29" actId="478"/>
          <ac:spMkLst>
            <pc:docMk/>
            <pc:sldMk cId="1283892089" sldId="334"/>
            <ac:spMk id="41" creationId="{D668D04A-DECC-8646-63D2-86090C0B6EC2}"/>
          </ac:spMkLst>
        </pc:spChg>
        <pc:spChg chg="del mod topLvl">
          <ac:chgData name="Balian, Sarah (CNTR)" userId="b3b060d9-4d34-479b-ad68-688eaebf93c5" providerId="ADAL" clId="{6352B47F-381F-49EE-92C9-525E047F1F48}" dt="2023-02-03T17:48:48.867" v="25" actId="478"/>
          <ac:spMkLst>
            <pc:docMk/>
            <pc:sldMk cId="1283892089" sldId="334"/>
            <ac:spMk id="42" creationId="{CF8A5421-9323-A745-9033-6B0858E056E5}"/>
          </ac:spMkLst>
        </pc:spChg>
        <pc:spChg chg="del mod topLvl">
          <ac:chgData name="Balian, Sarah (CNTR)" userId="b3b060d9-4d34-479b-ad68-688eaebf93c5" providerId="ADAL" clId="{6352B47F-381F-49EE-92C9-525E047F1F48}" dt="2023-02-03T17:48:48.867" v="25" actId="478"/>
          <ac:spMkLst>
            <pc:docMk/>
            <pc:sldMk cId="1283892089" sldId="334"/>
            <ac:spMk id="43" creationId="{B7FC13D1-752F-56B6-5609-2A21E3445535}"/>
          </ac:spMkLst>
        </pc:spChg>
        <pc:spChg chg="del mod topLvl">
          <ac:chgData name="Balian, Sarah (CNTR)" userId="b3b060d9-4d34-479b-ad68-688eaebf93c5" providerId="ADAL" clId="{6352B47F-381F-49EE-92C9-525E047F1F48}" dt="2023-02-03T17:48:48.867" v="25" actId="478"/>
          <ac:spMkLst>
            <pc:docMk/>
            <pc:sldMk cId="1283892089" sldId="334"/>
            <ac:spMk id="44" creationId="{4BC63EFC-51D8-5205-E29F-01514C838175}"/>
          </ac:spMkLst>
        </pc:spChg>
        <pc:spChg chg="del mod topLvl">
          <ac:chgData name="Balian, Sarah (CNTR)" userId="b3b060d9-4d34-479b-ad68-688eaebf93c5" providerId="ADAL" clId="{6352B47F-381F-49EE-92C9-525E047F1F48}" dt="2023-02-03T17:48:48.867" v="25" actId="478"/>
          <ac:spMkLst>
            <pc:docMk/>
            <pc:sldMk cId="1283892089" sldId="334"/>
            <ac:spMk id="45" creationId="{BBE6A571-B611-7C03-DEE0-82AB9841B25B}"/>
          </ac:spMkLst>
        </pc:spChg>
        <pc:spChg chg="del mod topLvl">
          <ac:chgData name="Balian, Sarah (CNTR)" userId="b3b060d9-4d34-479b-ad68-688eaebf93c5" providerId="ADAL" clId="{6352B47F-381F-49EE-92C9-525E047F1F48}" dt="2023-02-03T17:48:48.867" v="25" actId="478"/>
          <ac:spMkLst>
            <pc:docMk/>
            <pc:sldMk cId="1283892089" sldId="334"/>
            <ac:spMk id="46" creationId="{42DF423A-99C8-4EB4-85E6-B227F5AC86CF}"/>
          </ac:spMkLst>
        </pc:spChg>
        <pc:spChg chg="del mod topLvl">
          <ac:chgData name="Balian, Sarah (CNTR)" userId="b3b060d9-4d34-479b-ad68-688eaebf93c5" providerId="ADAL" clId="{6352B47F-381F-49EE-92C9-525E047F1F48}" dt="2023-02-03T17:48:48.867" v="25" actId="478"/>
          <ac:spMkLst>
            <pc:docMk/>
            <pc:sldMk cId="1283892089" sldId="334"/>
            <ac:spMk id="47" creationId="{1A54FE55-9EA8-7040-3CAE-58A0BC0B5A7A}"/>
          </ac:spMkLst>
        </pc:spChg>
        <pc:spChg chg="del mod topLvl">
          <ac:chgData name="Balian, Sarah (CNTR)" userId="b3b060d9-4d34-479b-ad68-688eaebf93c5" providerId="ADAL" clId="{6352B47F-381F-49EE-92C9-525E047F1F48}" dt="2023-02-03T17:48:48.867" v="25" actId="478"/>
          <ac:spMkLst>
            <pc:docMk/>
            <pc:sldMk cId="1283892089" sldId="334"/>
            <ac:spMk id="48" creationId="{C745E97A-7FD6-1663-C9EC-826AD8D437D1}"/>
          </ac:spMkLst>
        </pc:spChg>
        <pc:spChg chg="del mod topLvl">
          <ac:chgData name="Balian, Sarah (CNTR)" userId="b3b060d9-4d34-479b-ad68-688eaebf93c5" providerId="ADAL" clId="{6352B47F-381F-49EE-92C9-525E047F1F48}" dt="2023-02-03T17:48:50.593" v="26" actId="478"/>
          <ac:spMkLst>
            <pc:docMk/>
            <pc:sldMk cId="1283892089" sldId="334"/>
            <ac:spMk id="49" creationId="{5A089B96-6EB7-40E6-B695-CA14F03E510E}"/>
          </ac:spMkLst>
        </pc:spChg>
        <pc:spChg chg="del mod topLvl">
          <ac:chgData name="Balian, Sarah (CNTR)" userId="b3b060d9-4d34-479b-ad68-688eaebf93c5" providerId="ADAL" clId="{6352B47F-381F-49EE-92C9-525E047F1F48}" dt="2023-02-03T17:48:52.602" v="27" actId="478"/>
          <ac:spMkLst>
            <pc:docMk/>
            <pc:sldMk cId="1283892089" sldId="334"/>
            <ac:spMk id="50" creationId="{B4A38A1D-ED77-E4A3-DF60-1B2D80DD4252}"/>
          </ac:spMkLst>
        </pc:spChg>
        <pc:spChg chg="del mod topLvl">
          <ac:chgData name="Balian, Sarah (CNTR)" userId="b3b060d9-4d34-479b-ad68-688eaebf93c5" providerId="ADAL" clId="{6352B47F-381F-49EE-92C9-525E047F1F48}" dt="2023-02-03T17:48:48.867" v="25" actId="478"/>
          <ac:spMkLst>
            <pc:docMk/>
            <pc:sldMk cId="1283892089" sldId="334"/>
            <ac:spMk id="51" creationId="{3D949BF7-3246-03FC-D71D-FF2B194A5867}"/>
          </ac:spMkLst>
        </pc:spChg>
        <pc:spChg chg="del mod topLvl">
          <ac:chgData name="Balian, Sarah (CNTR)" userId="b3b060d9-4d34-479b-ad68-688eaebf93c5" providerId="ADAL" clId="{6352B47F-381F-49EE-92C9-525E047F1F48}" dt="2023-02-03T17:48:48.867" v="25" actId="478"/>
          <ac:spMkLst>
            <pc:docMk/>
            <pc:sldMk cId="1283892089" sldId="334"/>
            <ac:spMk id="52" creationId="{D73A6417-5A8E-992C-44F0-86E234C17E10}"/>
          </ac:spMkLst>
        </pc:spChg>
        <pc:spChg chg="del mod topLvl">
          <ac:chgData name="Balian, Sarah (CNTR)" userId="b3b060d9-4d34-479b-ad68-688eaebf93c5" providerId="ADAL" clId="{6352B47F-381F-49EE-92C9-525E047F1F48}" dt="2023-02-03T17:48:48.867" v="25" actId="478"/>
          <ac:spMkLst>
            <pc:docMk/>
            <pc:sldMk cId="1283892089" sldId="334"/>
            <ac:spMk id="53" creationId="{34E58A3B-6C41-24E5-AFB9-0CC8E52DFFBF}"/>
          </ac:spMkLst>
        </pc:spChg>
        <pc:spChg chg="del mod topLvl">
          <ac:chgData name="Balian, Sarah (CNTR)" userId="b3b060d9-4d34-479b-ad68-688eaebf93c5" providerId="ADAL" clId="{6352B47F-381F-49EE-92C9-525E047F1F48}" dt="2023-02-03T17:48:48.867" v="25" actId="478"/>
          <ac:spMkLst>
            <pc:docMk/>
            <pc:sldMk cId="1283892089" sldId="334"/>
            <ac:spMk id="54" creationId="{3C62B939-790C-DB0F-0CF6-1E2C6F585ED4}"/>
          </ac:spMkLst>
        </pc:spChg>
        <pc:spChg chg="del mod topLvl">
          <ac:chgData name="Balian, Sarah (CNTR)" userId="b3b060d9-4d34-479b-ad68-688eaebf93c5" providerId="ADAL" clId="{6352B47F-381F-49EE-92C9-525E047F1F48}" dt="2023-02-03T17:48:48.867" v="25" actId="478"/>
          <ac:spMkLst>
            <pc:docMk/>
            <pc:sldMk cId="1283892089" sldId="334"/>
            <ac:spMk id="55" creationId="{16C6B6BA-7222-2A46-CA43-30A3DC2F40E5}"/>
          </ac:spMkLst>
        </pc:spChg>
        <pc:spChg chg="del mod topLvl">
          <ac:chgData name="Balian, Sarah (CNTR)" userId="b3b060d9-4d34-479b-ad68-688eaebf93c5" providerId="ADAL" clId="{6352B47F-381F-49EE-92C9-525E047F1F48}" dt="2023-02-03T17:48:48.867" v="25" actId="478"/>
          <ac:spMkLst>
            <pc:docMk/>
            <pc:sldMk cId="1283892089" sldId="334"/>
            <ac:spMk id="59" creationId="{4D135624-874F-7303-6186-F1323F30C5AA}"/>
          </ac:spMkLst>
        </pc:spChg>
        <pc:spChg chg="del mod topLvl">
          <ac:chgData name="Balian, Sarah (CNTR)" userId="b3b060d9-4d34-479b-ad68-688eaebf93c5" providerId="ADAL" clId="{6352B47F-381F-49EE-92C9-525E047F1F48}" dt="2023-02-03T17:48:48.867" v="25" actId="478"/>
          <ac:spMkLst>
            <pc:docMk/>
            <pc:sldMk cId="1283892089" sldId="334"/>
            <ac:spMk id="60" creationId="{283A431F-66DE-56D0-6F8C-E197CA434994}"/>
          </ac:spMkLst>
        </pc:spChg>
        <pc:spChg chg="del mod topLvl">
          <ac:chgData name="Balian, Sarah (CNTR)" userId="b3b060d9-4d34-479b-ad68-688eaebf93c5" providerId="ADAL" clId="{6352B47F-381F-49EE-92C9-525E047F1F48}" dt="2023-02-03T17:48:48.867" v="25" actId="478"/>
          <ac:spMkLst>
            <pc:docMk/>
            <pc:sldMk cId="1283892089" sldId="334"/>
            <ac:spMk id="61" creationId="{13D1EBF7-3808-CC4B-C914-B34A82C02B00}"/>
          </ac:spMkLst>
        </pc:spChg>
        <pc:spChg chg="del mod topLvl">
          <ac:chgData name="Balian, Sarah (CNTR)" userId="b3b060d9-4d34-479b-ad68-688eaebf93c5" providerId="ADAL" clId="{6352B47F-381F-49EE-92C9-525E047F1F48}" dt="2023-02-03T17:48:48.867" v="25" actId="478"/>
          <ac:spMkLst>
            <pc:docMk/>
            <pc:sldMk cId="1283892089" sldId="334"/>
            <ac:spMk id="1033" creationId="{3CD9B410-05B2-6138-6911-D2332C745AC9}"/>
          </ac:spMkLst>
        </pc:spChg>
        <pc:spChg chg="del mod topLvl">
          <ac:chgData name="Balian, Sarah (CNTR)" userId="b3b060d9-4d34-479b-ad68-688eaebf93c5" providerId="ADAL" clId="{6352B47F-381F-49EE-92C9-525E047F1F48}" dt="2023-02-03T17:48:57.168" v="29" actId="478"/>
          <ac:spMkLst>
            <pc:docMk/>
            <pc:sldMk cId="1283892089" sldId="334"/>
            <ac:spMk id="1034" creationId="{7DB997D1-C003-D6C6-1F18-F0F31FEDDA4D}"/>
          </ac:spMkLst>
        </pc:spChg>
        <pc:spChg chg="del mod topLvl">
          <ac:chgData name="Balian, Sarah (CNTR)" userId="b3b060d9-4d34-479b-ad68-688eaebf93c5" providerId="ADAL" clId="{6352B47F-381F-49EE-92C9-525E047F1F48}" dt="2023-02-03T17:48:48.867" v="25" actId="478"/>
          <ac:spMkLst>
            <pc:docMk/>
            <pc:sldMk cId="1283892089" sldId="334"/>
            <ac:spMk id="1035" creationId="{505D2889-80F3-69CB-1B35-181142E76EFB}"/>
          </ac:spMkLst>
        </pc:spChg>
        <pc:spChg chg="del mod topLvl">
          <ac:chgData name="Balian, Sarah (CNTR)" userId="b3b060d9-4d34-479b-ad68-688eaebf93c5" providerId="ADAL" clId="{6352B47F-381F-49EE-92C9-525E047F1F48}" dt="2023-02-03T17:48:48.867" v="25" actId="478"/>
          <ac:spMkLst>
            <pc:docMk/>
            <pc:sldMk cId="1283892089" sldId="334"/>
            <ac:spMk id="1036" creationId="{857DBFB8-A839-2B3D-F992-3D5B522A6EDA}"/>
          </ac:spMkLst>
        </pc:spChg>
        <pc:spChg chg="del mod topLvl">
          <ac:chgData name="Balian, Sarah (CNTR)" userId="b3b060d9-4d34-479b-ad68-688eaebf93c5" providerId="ADAL" clId="{6352B47F-381F-49EE-92C9-525E047F1F48}" dt="2023-02-03T17:48:57.168" v="29" actId="478"/>
          <ac:spMkLst>
            <pc:docMk/>
            <pc:sldMk cId="1283892089" sldId="334"/>
            <ac:spMk id="1037" creationId="{A619D19B-59AC-7D09-4061-FA84E7FB471A}"/>
          </ac:spMkLst>
        </pc:spChg>
        <pc:spChg chg="del mod topLvl">
          <ac:chgData name="Balian, Sarah (CNTR)" userId="b3b060d9-4d34-479b-ad68-688eaebf93c5" providerId="ADAL" clId="{6352B47F-381F-49EE-92C9-525E047F1F48}" dt="2023-02-03T17:48:48.867" v="25" actId="478"/>
          <ac:spMkLst>
            <pc:docMk/>
            <pc:sldMk cId="1283892089" sldId="334"/>
            <ac:spMk id="1038" creationId="{5909F8BF-9101-628B-51F4-11674CFA84EF}"/>
          </ac:spMkLst>
        </pc:spChg>
        <pc:spChg chg="del mod topLvl">
          <ac:chgData name="Balian, Sarah (CNTR)" userId="b3b060d9-4d34-479b-ad68-688eaebf93c5" providerId="ADAL" clId="{6352B47F-381F-49EE-92C9-525E047F1F48}" dt="2023-02-03T17:48:50.593" v="26" actId="478"/>
          <ac:spMkLst>
            <pc:docMk/>
            <pc:sldMk cId="1283892089" sldId="334"/>
            <ac:spMk id="1041" creationId="{EDDDA1C2-40F2-C465-D3BB-2E406CC881AB}"/>
          </ac:spMkLst>
        </pc:spChg>
        <pc:spChg chg="mod topLvl">
          <ac:chgData name="Balian, Sarah (CNTR)" userId="b3b060d9-4d34-479b-ad68-688eaebf93c5" providerId="ADAL" clId="{6352B47F-381F-49EE-92C9-525E047F1F48}" dt="2023-02-03T17:49:03.457" v="31" actId="1076"/>
          <ac:spMkLst>
            <pc:docMk/>
            <pc:sldMk cId="1283892089" sldId="334"/>
            <ac:spMk id="1046" creationId="{8A57591F-F75D-FBB3-BD7E-757A1AFC2F44}"/>
          </ac:spMkLst>
        </pc:spChg>
        <pc:grpChg chg="add del">
          <ac:chgData name="Balian, Sarah (CNTR)" userId="b3b060d9-4d34-479b-ad68-688eaebf93c5" providerId="ADAL" clId="{6352B47F-381F-49EE-92C9-525E047F1F48}" dt="2023-02-03T17:48:35.124" v="22" actId="165"/>
          <ac:grpSpMkLst>
            <pc:docMk/>
            <pc:sldMk cId="1283892089" sldId="334"/>
            <ac:grpSpMk id="4" creationId="{0DD0D150-7BFB-3504-14A1-9EA0D2B3F991}"/>
          </ac:grpSpMkLst>
        </pc:grpChg>
        <pc:grpChg chg="del mod topLvl">
          <ac:chgData name="Balian, Sarah (CNTR)" userId="b3b060d9-4d34-479b-ad68-688eaebf93c5" providerId="ADAL" clId="{6352B47F-381F-49EE-92C9-525E047F1F48}" dt="2023-02-03T17:48:40.124" v="23" actId="21"/>
          <ac:grpSpMkLst>
            <pc:docMk/>
            <pc:sldMk cId="1283892089" sldId="334"/>
            <ac:grpSpMk id="12" creationId="{5E9238D3-4F99-E415-7A54-9FE1BC3F8A71}"/>
          </ac:grpSpMkLst>
        </pc:grpChg>
        <pc:grpChg chg="mod">
          <ac:chgData name="Balian, Sarah (CNTR)" userId="b3b060d9-4d34-479b-ad68-688eaebf93c5" providerId="ADAL" clId="{6352B47F-381F-49EE-92C9-525E047F1F48}" dt="2023-02-03T17:48:35.124" v="22" actId="165"/>
          <ac:grpSpMkLst>
            <pc:docMk/>
            <pc:sldMk cId="1283892089" sldId="334"/>
            <ac:grpSpMk id="14" creationId="{BC42B063-9625-A786-D121-49378D2AC485}"/>
          </ac:grpSpMkLst>
        </pc:grpChg>
        <pc:cxnChg chg="del mod topLvl">
          <ac:chgData name="Balian, Sarah (CNTR)" userId="b3b060d9-4d34-479b-ad68-688eaebf93c5" providerId="ADAL" clId="{6352B47F-381F-49EE-92C9-525E047F1F48}" dt="2023-02-03T17:48:48.867" v="25" actId="478"/>
          <ac:cxnSpMkLst>
            <pc:docMk/>
            <pc:sldMk cId="1283892089" sldId="334"/>
            <ac:cxnSpMk id="1028" creationId="{251E71C6-C5DE-756D-28C9-B37F00509337}"/>
          </ac:cxnSpMkLst>
        </pc:cxnChg>
        <pc:cxnChg chg="del mod topLvl">
          <ac:chgData name="Balian, Sarah (CNTR)" userId="b3b060d9-4d34-479b-ad68-688eaebf93c5" providerId="ADAL" clId="{6352B47F-381F-49EE-92C9-525E047F1F48}" dt="2023-02-03T17:48:48.867" v="25" actId="478"/>
          <ac:cxnSpMkLst>
            <pc:docMk/>
            <pc:sldMk cId="1283892089" sldId="334"/>
            <ac:cxnSpMk id="1039" creationId="{27A9561D-6FFC-F4BF-D6C2-12FEB0D3D959}"/>
          </ac:cxnSpMkLst>
        </pc:cxnChg>
        <pc:cxnChg chg="del mod topLvl">
          <ac:chgData name="Balian, Sarah (CNTR)" userId="b3b060d9-4d34-479b-ad68-688eaebf93c5" providerId="ADAL" clId="{6352B47F-381F-49EE-92C9-525E047F1F48}" dt="2023-02-03T17:48:48.867" v="25" actId="478"/>
          <ac:cxnSpMkLst>
            <pc:docMk/>
            <pc:sldMk cId="1283892089" sldId="334"/>
            <ac:cxnSpMk id="1044" creationId="{449259B2-AC01-86E5-AAE4-014A1E3AD19E}"/>
          </ac:cxnSpMkLst>
        </pc:cxnChg>
      </pc:sldChg>
      <pc:sldMasterChg chg="modSp mod modSldLayout">
        <pc:chgData name="Balian, Sarah (CNTR)" userId="b3b060d9-4d34-479b-ad68-688eaebf93c5" providerId="ADAL" clId="{6352B47F-381F-49EE-92C9-525E047F1F48}" dt="2023-02-03T17:59:21.497" v="59" actId="790"/>
        <pc:sldMasterMkLst>
          <pc:docMk/>
          <pc:sldMasterMk cId="3850865728" sldId="2147483662"/>
        </pc:sldMasterMkLst>
        <pc:spChg chg="mod">
          <ac:chgData name="Balian, Sarah (CNTR)" userId="b3b060d9-4d34-479b-ad68-688eaebf93c5" providerId="ADAL" clId="{6352B47F-381F-49EE-92C9-525E047F1F48}" dt="2023-02-03T17:58:57.643" v="58"/>
          <ac:spMkLst>
            <pc:docMk/>
            <pc:sldMasterMk cId="3850865728" sldId="2147483662"/>
            <ac:spMk id="2" creationId="{A1AF6A25-C05E-275F-43E1-F8E93E3EEC0C}"/>
          </ac:spMkLst>
        </pc:spChg>
        <pc:spChg chg="mod">
          <ac:chgData name="Balian, Sarah (CNTR)" userId="b3b060d9-4d34-479b-ad68-688eaebf93c5" providerId="ADAL" clId="{6352B47F-381F-49EE-92C9-525E047F1F48}" dt="2023-02-03T17:58:51.505" v="57"/>
          <ac:spMkLst>
            <pc:docMk/>
            <pc:sldMasterMk cId="3850865728" sldId="2147483662"/>
            <ac:spMk id="4" creationId="{EF1B5812-A233-6083-8BE7-6465D675F0CA}"/>
          </ac:spMkLst>
        </pc:spChg>
        <pc:spChg chg="mod">
          <ac:chgData name="Balian, Sarah (CNTR)" userId="b3b060d9-4d34-479b-ad68-688eaebf93c5" providerId="ADAL" clId="{6352B47F-381F-49EE-92C9-525E047F1F48}" dt="2023-02-03T17:44:44.029" v="7" actId="790"/>
          <ac:spMkLst>
            <pc:docMk/>
            <pc:sldMasterMk cId="3850865728" sldId="2147483662"/>
            <ac:spMk id="7" creationId="{2139826A-640E-12A1-234F-57C1984C22CC}"/>
          </ac:spMkLst>
        </pc:spChg>
        <pc:spChg chg="mod">
          <ac:chgData name="Balian, Sarah (CNTR)" userId="b3b060d9-4d34-479b-ad68-688eaebf93c5" providerId="ADAL" clId="{6352B47F-381F-49EE-92C9-525E047F1F48}" dt="2023-02-03T17:44:44.029" v="7" actId="790"/>
          <ac:spMkLst>
            <pc:docMk/>
            <pc:sldMasterMk cId="3850865728" sldId="2147483662"/>
            <ac:spMk id="8" creationId="{BD89CD6A-460E-F8B9-A2A8-47A478D0A124}"/>
          </ac:spMkLst>
        </pc:spChg>
        <pc:sldLayoutChg chg="modSp mod">
          <pc:chgData name="Balian, Sarah (CNTR)" userId="b3b060d9-4d34-479b-ad68-688eaebf93c5" providerId="ADAL" clId="{6352B47F-381F-49EE-92C9-525E047F1F48}" dt="2023-02-03T17:59:21.497" v="59" actId="790"/>
          <pc:sldLayoutMkLst>
            <pc:docMk/>
            <pc:sldMasterMk cId="1349936154" sldId="2147483697"/>
            <pc:sldLayoutMk cId="3824787925" sldId="2147483686"/>
          </pc:sldLayoutMkLst>
          <pc:spChg chg="mod">
            <ac:chgData name="Balian, Sarah (CNTR)" userId="b3b060d9-4d34-479b-ad68-688eaebf93c5" providerId="ADAL" clId="{6352B47F-381F-49EE-92C9-525E047F1F48}" dt="2023-02-03T17:59:21.497" v="59" actId="790"/>
            <ac:spMkLst>
              <pc:docMk/>
              <pc:sldMasterMk cId="1349936154" sldId="2147483697"/>
              <pc:sldLayoutMk cId="3824787925" sldId="2147483686"/>
              <ac:spMk id="4" creationId="{EC71831F-1B8F-EA98-3184-E4EB3C6D8FB1}"/>
            </ac:spMkLst>
          </pc:spChg>
          <pc:spChg chg="mod">
            <ac:chgData name="Balian, Sarah (CNTR)" userId="b3b060d9-4d34-479b-ad68-688eaebf93c5" providerId="ADAL" clId="{6352B47F-381F-49EE-92C9-525E047F1F48}" dt="2023-02-03T17:59:21.497" v="59" actId="790"/>
            <ac:spMkLst>
              <pc:docMk/>
              <pc:sldMasterMk cId="1349936154" sldId="2147483697"/>
              <pc:sldLayoutMk cId="3824787925" sldId="2147483686"/>
              <ac:spMk id="6" creationId="{00000000-0000-0000-0000-000000000000}"/>
            </ac:spMkLst>
          </pc:spChg>
        </pc:sldLayoutChg>
      </pc:sldMasterChg>
      <pc:sldMasterChg chg="modSp mod modSldLayout">
        <pc:chgData name="Balian, Sarah (CNTR)" userId="b3b060d9-4d34-479b-ad68-688eaebf93c5" providerId="ADAL" clId="{6352B47F-381F-49EE-92C9-525E047F1F48}" dt="2023-02-03T17:45:51.165" v="17" actId="790"/>
        <pc:sldMasterMkLst>
          <pc:docMk/>
          <pc:sldMasterMk cId="3984714580" sldId="2147483687"/>
        </pc:sldMasterMkLst>
        <pc:spChg chg="mod">
          <ac:chgData name="Balian, Sarah (CNTR)" userId="b3b060d9-4d34-479b-ad68-688eaebf93c5" providerId="ADAL" clId="{6352B47F-381F-49EE-92C9-525E047F1F48}" dt="2023-02-03T17:44:52.779" v="8" actId="790"/>
          <ac:spMkLst>
            <pc:docMk/>
            <pc:sldMasterMk cId="3984714580" sldId="2147483687"/>
            <ac:spMk id="2" creationId="{03E54A10-719A-0B4F-7C4C-F7D6FAC8277F}"/>
          </ac:spMkLst>
        </pc:spChg>
        <pc:spChg chg="mod">
          <ac:chgData name="Balian, Sarah (CNTR)" userId="b3b060d9-4d34-479b-ad68-688eaebf93c5" providerId="ADAL" clId="{6352B47F-381F-49EE-92C9-525E047F1F48}" dt="2023-02-03T17:44:52.779" v="8" actId="790"/>
          <ac:spMkLst>
            <pc:docMk/>
            <pc:sldMasterMk cId="3984714580" sldId="2147483687"/>
            <ac:spMk id="3" creationId="{0DF65C5F-08F2-14C5-EB6B-62F788C57AFC}"/>
          </ac:spMkLst>
        </pc:spChg>
        <pc:spChg chg="mod">
          <ac:chgData name="Balian, Sarah (CNTR)" userId="b3b060d9-4d34-479b-ad68-688eaebf93c5" providerId="ADAL" clId="{6352B47F-381F-49EE-92C9-525E047F1F48}" dt="2023-02-03T17:44:52.779" v="8" actId="790"/>
          <ac:spMkLst>
            <pc:docMk/>
            <pc:sldMasterMk cId="3984714580" sldId="2147483687"/>
            <ac:spMk id="6" creationId="{F3508880-2D04-8F31-445B-D96DA2BF437A}"/>
          </ac:spMkLst>
        </pc:spChg>
        <pc:sldLayoutChg chg="modSp mod">
          <pc:chgData name="Balian, Sarah (CNTR)" userId="b3b060d9-4d34-479b-ad68-688eaebf93c5" providerId="ADAL" clId="{6352B47F-381F-49EE-92C9-525E047F1F48}" dt="2023-02-03T17:45:01.038" v="9" actId="790"/>
          <pc:sldLayoutMkLst>
            <pc:docMk/>
            <pc:sldMasterMk cId="3984714580" sldId="2147483687"/>
            <pc:sldLayoutMk cId="2029731006" sldId="2147483688"/>
          </pc:sldLayoutMkLst>
          <pc:spChg chg="mod">
            <ac:chgData name="Balian, Sarah (CNTR)" userId="b3b060d9-4d34-479b-ad68-688eaebf93c5" providerId="ADAL" clId="{6352B47F-381F-49EE-92C9-525E047F1F48}" dt="2023-02-03T17:45:01.038" v="9" actId="790"/>
            <ac:spMkLst>
              <pc:docMk/>
              <pc:sldMasterMk cId="3984714580" sldId="2147483687"/>
              <pc:sldLayoutMk cId="2029731006" sldId="2147483688"/>
              <ac:spMk id="2" creationId="{002A1D83-90D9-A967-BAF7-E596839FB289}"/>
            </ac:spMkLst>
          </pc:spChg>
          <pc:spChg chg="mod">
            <ac:chgData name="Balian, Sarah (CNTR)" userId="b3b060d9-4d34-479b-ad68-688eaebf93c5" providerId="ADAL" clId="{6352B47F-381F-49EE-92C9-525E047F1F48}" dt="2023-02-03T17:45:01.038" v="9" actId="790"/>
            <ac:spMkLst>
              <pc:docMk/>
              <pc:sldMasterMk cId="3984714580" sldId="2147483687"/>
              <pc:sldLayoutMk cId="2029731006" sldId="2147483688"/>
              <ac:spMk id="3" creationId="{576D5B40-EB68-8D4B-357F-B220C4259167}"/>
            </ac:spMkLst>
          </pc:spChg>
          <pc:spChg chg="mod">
            <ac:chgData name="Balian, Sarah (CNTR)" userId="b3b060d9-4d34-479b-ad68-688eaebf93c5" providerId="ADAL" clId="{6352B47F-381F-49EE-92C9-525E047F1F48}" dt="2023-02-03T17:45:01.038" v="9" actId="790"/>
            <ac:spMkLst>
              <pc:docMk/>
              <pc:sldMasterMk cId="3984714580" sldId="2147483687"/>
              <pc:sldLayoutMk cId="2029731006" sldId="2147483688"/>
              <ac:spMk id="6" creationId="{EC5FC97C-5584-8FB9-31E8-948C44C94010}"/>
            </ac:spMkLst>
          </pc:spChg>
        </pc:sldLayoutChg>
        <pc:sldLayoutChg chg="modSp mod">
          <pc:chgData name="Balian, Sarah (CNTR)" userId="b3b060d9-4d34-479b-ad68-688eaebf93c5" providerId="ADAL" clId="{6352B47F-381F-49EE-92C9-525E047F1F48}" dt="2023-02-03T17:45:06.174" v="10" actId="790"/>
          <pc:sldLayoutMkLst>
            <pc:docMk/>
            <pc:sldMasterMk cId="3984714580" sldId="2147483687"/>
            <pc:sldLayoutMk cId="746083278" sldId="2147483689"/>
          </pc:sldLayoutMkLst>
          <pc:spChg chg="mod">
            <ac:chgData name="Balian, Sarah (CNTR)" userId="b3b060d9-4d34-479b-ad68-688eaebf93c5" providerId="ADAL" clId="{6352B47F-381F-49EE-92C9-525E047F1F48}" dt="2023-02-03T17:45:06.174" v="10" actId="790"/>
            <ac:spMkLst>
              <pc:docMk/>
              <pc:sldMasterMk cId="3984714580" sldId="2147483687"/>
              <pc:sldLayoutMk cId="746083278" sldId="2147483689"/>
              <ac:spMk id="2" creationId="{9A15BC85-DDF8-A1DB-27A3-C24DA3DA5886}"/>
            </ac:spMkLst>
          </pc:spChg>
          <pc:spChg chg="mod">
            <ac:chgData name="Balian, Sarah (CNTR)" userId="b3b060d9-4d34-479b-ad68-688eaebf93c5" providerId="ADAL" clId="{6352B47F-381F-49EE-92C9-525E047F1F48}" dt="2023-02-03T17:45:06.174" v="10" actId="790"/>
            <ac:spMkLst>
              <pc:docMk/>
              <pc:sldMasterMk cId="3984714580" sldId="2147483687"/>
              <pc:sldLayoutMk cId="746083278" sldId="2147483689"/>
              <ac:spMk id="3" creationId="{D1377EC6-E606-BCCD-FC01-0168607C70E3}"/>
            </ac:spMkLst>
          </pc:spChg>
          <pc:spChg chg="mod">
            <ac:chgData name="Balian, Sarah (CNTR)" userId="b3b060d9-4d34-479b-ad68-688eaebf93c5" providerId="ADAL" clId="{6352B47F-381F-49EE-92C9-525E047F1F48}" dt="2023-02-03T17:45:06.174" v="10" actId="790"/>
            <ac:spMkLst>
              <pc:docMk/>
              <pc:sldMasterMk cId="3984714580" sldId="2147483687"/>
              <pc:sldLayoutMk cId="746083278" sldId="2147483689"/>
              <ac:spMk id="6" creationId="{C5F83DAB-1288-D2A6-CDF7-6DB873393035}"/>
            </ac:spMkLst>
          </pc:spChg>
        </pc:sldLayoutChg>
        <pc:sldLayoutChg chg="modSp mod">
          <pc:chgData name="Balian, Sarah (CNTR)" userId="b3b060d9-4d34-479b-ad68-688eaebf93c5" providerId="ADAL" clId="{6352B47F-381F-49EE-92C9-525E047F1F48}" dt="2023-02-03T17:45:13.647" v="11" actId="790"/>
          <pc:sldLayoutMkLst>
            <pc:docMk/>
            <pc:sldMasterMk cId="3984714580" sldId="2147483687"/>
            <pc:sldLayoutMk cId="1129321109" sldId="2147483690"/>
          </pc:sldLayoutMkLst>
          <pc:spChg chg="mod">
            <ac:chgData name="Balian, Sarah (CNTR)" userId="b3b060d9-4d34-479b-ad68-688eaebf93c5" providerId="ADAL" clId="{6352B47F-381F-49EE-92C9-525E047F1F48}" dt="2023-02-03T17:45:13.647" v="11" actId="790"/>
            <ac:spMkLst>
              <pc:docMk/>
              <pc:sldMasterMk cId="3984714580" sldId="2147483687"/>
              <pc:sldLayoutMk cId="1129321109" sldId="2147483690"/>
              <ac:spMk id="2" creationId="{6242BF62-381D-A10A-2B05-CF2065AFBDB4}"/>
            </ac:spMkLst>
          </pc:spChg>
          <pc:spChg chg="mod">
            <ac:chgData name="Balian, Sarah (CNTR)" userId="b3b060d9-4d34-479b-ad68-688eaebf93c5" providerId="ADAL" clId="{6352B47F-381F-49EE-92C9-525E047F1F48}" dt="2023-02-03T17:45:13.647" v="11" actId="790"/>
            <ac:spMkLst>
              <pc:docMk/>
              <pc:sldMasterMk cId="3984714580" sldId="2147483687"/>
              <pc:sldLayoutMk cId="1129321109" sldId="2147483690"/>
              <ac:spMk id="3" creationId="{4005B1DE-79D9-8942-5FD8-A2F056CE72E2}"/>
            </ac:spMkLst>
          </pc:spChg>
          <pc:spChg chg="mod">
            <ac:chgData name="Balian, Sarah (CNTR)" userId="b3b060d9-4d34-479b-ad68-688eaebf93c5" providerId="ADAL" clId="{6352B47F-381F-49EE-92C9-525E047F1F48}" dt="2023-02-03T17:45:13.647" v="11" actId="790"/>
            <ac:spMkLst>
              <pc:docMk/>
              <pc:sldMasterMk cId="3984714580" sldId="2147483687"/>
              <pc:sldLayoutMk cId="1129321109" sldId="2147483690"/>
              <ac:spMk id="6" creationId="{164D1C88-F894-953E-7603-9966357E8EF0}"/>
            </ac:spMkLst>
          </pc:spChg>
        </pc:sldLayoutChg>
        <pc:sldLayoutChg chg="modSp mod">
          <pc:chgData name="Balian, Sarah (CNTR)" userId="b3b060d9-4d34-479b-ad68-688eaebf93c5" providerId="ADAL" clId="{6352B47F-381F-49EE-92C9-525E047F1F48}" dt="2023-02-03T17:45:23.235" v="12" actId="790"/>
          <pc:sldLayoutMkLst>
            <pc:docMk/>
            <pc:sldMasterMk cId="3984714580" sldId="2147483687"/>
            <pc:sldLayoutMk cId="1622710034" sldId="2147483691"/>
          </pc:sldLayoutMkLst>
          <pc:spChg chg="mod">
            <ac:chgData name="Balian, Sarah (CNTR)" userId="b3b060d9-4d34-479b-ad68-688eaebf93c5" providerId="ADAL" clId="{6352B47F-381F-49EE-92C9-525E047F1F48}" dt="2023-02-03T17:45:23.235" v="12" actId="790"/>
            <ac:spMkLst>
              <pc:docMk/>
              <pc:sldMasterMk cId="3984714580" sldId="2147483687"/>
              <pc:sldLayoutMk cId="1622710034" sldId="2147483691"/>
              <ac:spMk id="2" creationId="{E6195229-41BE-FCD2-40AF-27A3CD6A6264}"/>
            </ac:spMkLst>
          </pc:spChg>
          <pc:spChg chg="mod">
            <ac:chgData name="Balian, Sarah (CNTR)" userId="b3b060d9-4d34-479b-ad68-688eaebf93c5" providerId="ADAL" clId="{6352B47F-381F-49EE-92C9-525E047F1F48}" dt="2023-02-03T17:45:23.235" v="12" actId="790"/>
            <ac:spMkLst>
              <pc:docMk/>
              <pc:sldMasterMk cId="3984714580" sldId="2147483687"/>
              <pc:sldLayoutMk cId="1622710034" sldId="2147483691"/>
              <ac:spMk id="3" creationId="{EDF7F47D-7483-43A5-0658-4E25BC7D773B}"/>
            </ac:spMkLst>
          </pc:spChg>
          <pc:spChg chg="mod">
            <ac:chgData name="Balian, Sarah (CNTR)" userId="b3b060d9-4d34-479b-ad68-688eaebf93c5" providerId="ADAL" clId="{6352B47F-381F-49EE-92C9-525E047F1F48}" dt="2023-02-03T17:45:23.235" v="12" actId="790"/>
            <ac:spMkLst>
              <pc:docMk/>
              <pc:sldMasterMk cId="3984714580" sldId="2147483687"/>
              <pc:sldLayoutMk cId="1622710034" sldId="2147483691"/>
              <ac:spMk id="4" creationId="{D75D5CDD-98ED-48B0-10C6-1E0C5F88789A}"/>
            </ac:spMkLst>
          </pc:spChg>
          <pc:spChg chg="mod">
            <ac:chgData name="Balian, Sarah (CNTR)" userId="b3b060d9-4d34-479b-ad68-688eaebf93c5" providerId="ADAL" clId="{6352B47F-381F-49EE-92C9-525E047F1F48}" dt="2023-02-03T17:45:23.235" v="12" actId="790"/>
            <ac:spMkLst>
              <pc:docMk/>
              <pc:sldMasterMk cId="3984714580" sldId="2147483687"/>
              <pc:sldLayoutMk cId="1622710034" sldId="2147483691"/>
              <ac:spMk id="7" creationId="{03C6669B-A941-704F-9F3C-A818DF9F2E51}"/>
            </ac:spMkLst>
          </pc:spChg>
        </pc:sldLayoutChg>
        <pc:sldLayoutChg chg="modSp mod">
          <pc:chgData name="Balian, Sarah (CNTR)" userId="b3b060d9-4d34-479b-ad68-688eaebf93c5" providerId="ADAL" clId="{6352B47F-381F-49EE-92C9-525E047F1F48}" dt="2023-02-03T17:45:30.220" v="13" actId="790"/>
          <pc:sldLayoutMkLst>
            <pc:docMk/>
            <pc:sldMasterMk cId="3984714580" sldId="2147483687"/>
            <pc:sldLayoutMk cId="159174091" sldId="2147483692"/>
          </pc:sldLayoutMkLst>
          <pc:spChg chg="mod">
            <ac:chgData name="Balian, Sarah (CNTR)" userId="b3b060d9-4d34-479b-ad68-688eaebf93c5" providerId="ADAL" clId="{6352B47F-381F-49EE-92C9-525E047F1F48}" dt="2023-02-03T17:45:30.220" v="13" actId="790"/>
            <ac:spMkLst>
              <pc:docMk/>
              <pc:sldMasterMk cId="3984714580" sldId="2147483687"/>
              <pc:sldLayoutMk cId="159174091" sldId="2147483692"/>
              <ac:spMk id="2" creationId="{087D6BC1-4D31-60E7-AD68-5F5554B42989}"/>
            </ac:spMkLst>
          </pc:spChg>
          <pc:spChg chg="mod">
            <ac:chgData name="Balian, Sarah (CNTR)" userId="b3b060d9-4d34-479b-ad68-688eaebf93c5" providerId="ADAL" clId="{6352B47F-381F-49EE-92C9-525E047F1F48}" dt="2023-02-03T17:45:30.220" v="13" actId="790"/>
            <ac:spMkLst>
              <pc:docMk/>
              <pc:sldMasterMk cId="3984714580" sldId="2147483687"/>
              <pc:sldLayoutMk cId="159174091" sldId="2147483692"/>
              <ac:spMk id="3" creationId="{B6D094AF-D978-2D58-15A9-1B33CF068A72}"/>
            </ac:spMkLst>
          </pc:spChg>
          <pc:spChg chg="mod">
            <ac:chgData name="Balian, Sarah (CNTR)" userId="b3b060d9-4d34-479b-ad68-688eaebf93c5" providerId="ADAL" clId="{6352B47F-381F-49EE-92C9-525E047F1F48}" dt="2023-02-03T17:45:30.220" v="13" actId="790"/>
            <ac:spMkLst>
              <pc:docMk/>
              <pc:sldMasterMk cId="3984714580" sldId="2147483687"/>
              <pc:sldLayoutMk cId="159174091" sldId="2147483692"/>
              <ac:spMk id="4" creationId="{B76FEFA9-1EFD-AA0F-5613-FF2578649EEC}"/>
            </ac:spMkLst>
          </pc:spChg>
          <pc:spChg chg="mod">
            <ac:chgData name="Balian, Sarah (CNTR)" userId="b3b060d9-4d34-479b-ad68-688eaebf93c5" providerId="ADAL" clId="{6352B47F-381F-49EE-92C9-525E047F1F48}" dt="2023-02-03T17:45:30.220" v="13" actId="790"/>
            <ac:spMkLst>
              <pc:docMk/>
              <pc:sldMasterMk cId="3984714580" sldId="2147483687"/>
              <pc:sldLayoutMk cId="159174091" sldId="2147483692"/>
              <ac:spMk id="5" creationId="{8577AD89-766D-5EB1-992F-5E75824CF118}"/>
            </ac:spMkLst>
          </pc:spChg>
          <pc:spChg chg="mod">
            <ac:chgData name="Balian, Sarah (CNTR)" userId="b3b060d9-4d34-479b-ad68-688eaebf93c5" providerId="ADAL" clId="{6352B47F-381F-49EE-92C9-525E047F1F48}" dt="2023-02-03T17:45:30.220" v="13" actId="790"/>
            <ac:spMkLst>
              <pc:docMk/>
              <pc:sldMasterMk cId="3984714580" sldId="2147483687"/>
              <pc:sldLayoutMk cId="159174091" sldId="2147483692"/>
              <ac:spMk id="6" creationId="{1FDD7E75-52E7-7B3E-9839-1C36622685FE}"/>
            </ac:spMkLst>
          </pc:spChg>
          <pc:spChg chg="mod">
            <ac:chgData name="Balian, Sarah (CNTR)" userId="b3b060d9-4d34-479b-ad68-688eaebf93c5" providerId="ADAL" clId="{6352B47F-381F-49EE-92C9-525E047F1F48}" dt="2023-02-03T17:45:30.220" v="13" actId="790"/>
            <ac:spMkLst>
              <pc:docMk/>
              <pc:sldMasterMk cId="3984714580" sldId="2147483687"/>
              <pc:sldLayoutMk cId="159174091" sldId="2147483692"/>
              <ac:spMk id="9" creationId="{1E466514-9FE0-C986-DC11-1C04C064BECD}"/>
            </ac:spMkLst>
          </pc:spChg>
        </pc:sldLayoutChg>
        <pc:sldLayoutChg chg="modSp mod">
          <pc:chgData name="Balian, Sarah (CNTR)" userId="b3b060d9-4d34-479b-ad68-688eaebf93c5" providerId="ADAL" clId="{6352B47F-381F-49EE-92C9-525E047F1F48}" dt="2023-02-03T17:45:35.428" v="14" actId="790"/>
          <pc:sldLayoutMkLst>
            <pc:docMk/>
            <pc:sldMasterMk cId="3984714580" sldId="2147483687"/>
            <pc:sldLayoutMk cId="2208407366" sldId="2147483693"/>
          </pc:sldLayoutMkLst>
          <pc:spChg chg="mod">
            <ac:chgData name="Balian, Sarah (CNTR)" userId="b3b060d9-4d34-479b-ad68-688eaebf93c5" providerId="ADAL" clId="{6352B47F-381F-49EE-92C9-525E047F1F48}" dt="2023-02-03T17:45:35.428" v="14" actId="790"/>
            <ac:spMkLst>
              <pc:docMk/>
              <pc:sldMasterMk cId="3984714580" sldId="2147483687"/>
              <pc:sldLayoutMk cId="2208407366" sldId="2147483693"/>
              <ac:spMk id="2" creationId="{416B39E1-D2C8-25CA-5AAB-52CEE9B31FA8}"/>
            </ac:spMkLst>
          </pc:spChg>
          <pc:spChg chg="mod">
            <ac:chgData name="Balian, Sarah (CNTR)" userId="b3b060d9-4d34-479b-ad68-688eaebf93c5" providerId="ADAL" clId="{6352B47F-381F-49EE-92C9-525E047F1F48}" dt="2023-02-03T17:45:35.428" v="14" actId="790"/>
            <ac:spMkLst>
              <pc:docMk/>
              <pc:sldMasterMk cId="3984714580" sldId="2147483687"/>
              <pc:sldLayoutMk cId="2208407366" sldId="2147483693"/>
              <ac:spMk id="5" creationId="{C60B5B06-9A2B-3713-F79A-B8D93949EA51}"/>
            </ac:spMkLst>
          </pc:spChg>
        </pc:sldLayoutChg>
        <pc:sldLayoutChg chg="modSp mod">
          <pc:chgData name="Balian, Sarah (CNTR)" userId="b3b060d9-4d34-479b-ad68-688eaebf93c5" providerId="ADAL" clId="{6352B47F-381F-49EE-92C9-525E047F1F48}" dt="2023-02-03T17:45:40.176" v="15" actId="790"/>
          <pc:sldLayoutMkLst>
            <pc:docMk/>
            <pc:sldMasterMk cId="3984714580" sldId="2147483687"/>
            <pc:sldLayoutMk cId="1400920545" sldId="2147483694"/>
          </pc:sldLayoutMkLst>
          <pc:spChg chg="mod">
            <ac:chgData name="Balian, Sarah (CNTR)" userId="b3b060d9-4d34-479b-ad68-688eaebf93c5" providerId="ADAL" clId="{6352B47F-381F-49EE-92C9-525E047F1F48}" dt="2023-02-03T17:45:40.176" v="15" actId="790"/>
            <ac:spMkLst>
              <pc:docMk/>
              <pc:sldMasterMk cId="3984714580" sldId="2147483687"/>
              <pc:sldLayoutMk cId="1400920545" sldId="2147483694"/>
              <ac:spMk id="2" creationId="{FCB23E28-E8E3-EDDF-D177-79EF6B51436B}"/>
            </ac:spMkLst>
          </pc:spChg>
          <pc:spChg chg="mod">
            <ac:chgData name="Balian, Sarah (CNTR)" userId="b3b060d9-4d34-479b-ad68-688eaebf93c5" providerId="ADAL" clId="{6352B47F-381F-49EE-92C9-525E047F1F48}" dt="2023-02-03T17:45:40.176" v="15" actId="790"/>
            <ac:spMkLst>
              <pc:docMk/>
              <pc:sldMasterMk cId="3984714580" sldId="2147483687"/>
              <pc:sldLayoutMk cId="1400920545" sldId="2147483694"/>
              <ac:spMk id="3" creationId="{01F321F6-3B64-18D4-DDAD-322F018BFBFD}"/>
            </ac:spMkLst>
          </pc:spChg>
          <pc:spChg chg="mod">
            <ac:chgData name="Balian, Sarah (CNTR)" userId="b3b060d9-4d34-479b-ad68-688eaebf93c5" providerId="ADAL" clId="{6352B47F-381F-49EE-92C9-525E047F1F48}" dt="2023-02-03T17:45:40.176" v="15" actId="790"/>
            <ac:spMkLst>
              <pc:docMk/>
              <pc:sldMasterMk cId="3984714580" sldId="2147483687"/>
              <pc:sldLayoutMk cId="1400920545" sldId="2147483694"/>
              <ac:spMk id="4" creationId="{E88180AF-0655-F3DE-0431-52E54B9143E0}"/>
            </ac:spMkLst>
          </pc:spChg>
        </pc:sldLayoutChg>
        <pc:sldLayoutChg chg="modSp mod">
          <pc:chgData name="Balian, Sarah (CNTR)" userId="b3b060d9-4d34-479b-ad68-688eaebf93c5" providerId="ADAL" clId="{6352B47F-381F-49EE-92C9-525E047F1F48}" dt="2023-02-03T17:45:45.686" v="16" actId="790"/>
          <pc:sldLayoutMkLst>
            <pc:docMk/>
            <pc:sldMasterMk cId="3984714580" sldId="2147483687"/>
            <pc:sldLayoutMk cId="2613048141" sldId="2147483695"/>
          </pc:sldLayoutMkLst>
          <pc:spChg chg="mod">
            <ac:chgData name="Balian, Sarah (CNTR)" userId="b3b060d9-4d34-479b-ad68-688eaebf93c5" providerId="ADAL" clId="{6352B47F-381F-49EE-92C9-525E047F1F48}" dt="2023-02-03T17:45:45.686" v="16" actId="790"/>
            <ac:spMkLst>
              <pc:docMk/>
              <pc:sldMasterMk cId="3984714580" sldId="2147483687"/>
              <pc:sldLayoutMk cId="2613048141" sldId="2147483695"/>
              <ac:spMk id="2" creationId="{0A9639F2-937A-2854-EF3F-2239E2CF5D70}"/>
            </ac:spMkLst>
          </pc:spChg>
          <pc:spChg chg="mod">
            <ac:chgData name="Balian, Sarah (CNTR)" userId="b3b060d9-4d34-479b-ad68-688eaebf93c5" providerId="ADAL" clId="{6352B47F-381F-49EE-92C9-525E047F1F48}" dt="2023-02-03T17:45:45.686" v="16" actId="790"/>
            <ac:spMkLst>
              <pc:docMk/>
              <pc:sldMasterMk cId="3984714580" sldId="2147483687"/>
              <pc:sldLayoutMk cId="2613048141" sldId="2147483695"/>
              <ac:spMk id="3" creationId="{68A811CE-D9E8-8D8B-9457-895E777F34F8}"/>
            </ac:spMkLst>
          </pc:spChg>
          <pc:spChg chg="mod">
            <ac:chgData name="Balian, Sarah (CNTR)" userId="b3b060d9-4d34-479b-ad68-688eaebf93c5" providerId="ADAL" clId="{6352B47F-381F-49EE-92C9-525E047F1F48}" dt="2023-02-03T17:45:45.686" v="16" actId="790"/>
            <ac:spMkLst>
              <pc:docMk/>
              <pc:sldMasterMk cId="3984714580" sldId="2147483687"/>
              <pc:sldLayoutMk cId="2613048141" sldId="2147483695"/>
              <ac:spMk id="4" creationId="{69E502F5-9B92-7EBD-7F62-C1840E9C6824}"/>
            </ac:spMkLst>
          </pc:spChg>
          <pc:spChg chg="mod">
            <ac:chgData name="Balian, Sarah (CNTR)" userId="b3b060d9-4d34-479b-ad68-688eaebf93c5" providerId="ADAL" clId="{6352B47F-381F-49EE-92C9-525E047F1F48}" dt="2023-02-03T17:45:45.686" v="16" actId="790"/>
            <ac:spMkLst>
              <pc:docMk/>
              <pc:sldMasterMk cId="3984714580" sldId="2147483687"/>
              <pc:sldLayoutMk cId="2613048141" sldId="2147483695"/>
              <ac:spMk id="7" creationId="{AFB723CC-C2B0-C198-D4C4-582F5D4C6CAD}"/>
            </ac:spMkLst>
          </pc:spChg>
        </pc:sldLayoutChg>
        <pc:sldLayoutChg chg="modSp mod">
          <pc:chgData name="Balian, Sarah (CNTR)" userId="b3b060d9-4d34-479b-ad68-688eaebf93c5" providerId="ADAL" clId="{6352B47F-381F-49EE-92C9-525E047F1F48}" dt="2023-02-03T17:45:51.165" v="17" actId="790"/>
          <pc:sldLayoutMkLst>
            <pc:docMk/>
            <pc:sldMasterMk cId="3984714580" sldId="2147483687"/>
            <pc:sldLayoutMk cId="3093831904" sldId="2147483696"/>
          </pc:sldLayoutMkLst>
          <pc:spChg chg="mod">
            <ac:chgData name="Balian, Sarah (CNTR)" userId="b3b060d9-4d34-479b-ad68-688eaebf93c5" providerId="ADAL" clId="{6352B47F-381F-49EE-92C9-525E047F1F48}" dt="2023-02-03T17:45:51.165" v="17" actId="790"/>
            <ac:spMkLst>
              <pc:docMk/>
              <pc:sldMasterMk cId="3984714580" sldId="2147483687"/>
              <pc:sldLayoutMk cId="3093831904" sldId="2147483696"/>
              <ac:spMk id="2" creationId="{D050CEF7-BDF4-9D90-C771-75E0241DBCB3}"/>
            </ac:spMkLst>
          </pc:spChg>
          <pc:spChg chg="mod">
            <ac:chgData name="Balian, Sarah (CNTR)" userId="b3b060d9-4d34-479b-ad68-688eaebf93c5" providerId="ADAL" clId="{6352B47F-381F-49EE-92C9-525E047F1F48}" dt="2023-02-03T17:45:51.165" v="17" actId="790"/>
            <ac:spMkLst>
              <pc:docMk/>
              <pc:sldMasterMk cId="3984714580" sldId="2147483687"/>
              <pc:sldLayoutMk cId="3093831904" sldId="2147483696"/>
              <ac:spMk id="3" creationId="{73C59DF9-B727-7BD6-53D6-BBB07FFC0E13}"/>
            </ac:spMkLst>
          </pc:spChg>
          <pc:spChg chg="mod">
            <ac:chgData name="Balian, Sarah (CNTR)" userId="b3b060d9-4d34-479b-ad68-688eaebf93c5" providerId="ADAL" clId="{6352B47F-381F-49EE-92C9-525E047F1F48}" dt="2023-02-03T17:45:51.165" v="17" actId="790"/>
            <ac:spMkLst>
              <pc:docMk/>
              <pc:sldMasterMk cId="3984714580" sldId="2147483687"/>
              <pc:sldLayoutMk cId="3093831904" sldId="2147483696"/>
              <ac:spMk id="4" creationId="{FF1274E9-1FBB-81C4-5141-D268678A6250}"/>
            </ac:spMkLst>
          </pc:spChg>
          <pc:spChg chg="mod">
            <ac:chgData name="Balian, Sarah (CNTR)" userId="b3b060d9-4d34-479b-ad68-688eaebf93c5" providerId="ADAL" clId="{6352B47F-381F-49EE-92C9-525E047F1F48}" dt="2023-02-03T17:45:51.165" v="17" actId="790"/>
            <ac:spMkLst>
              <pc:docMk/>
              <pc:sldMasterMk cId="3984714580" sldId="2147483687"/>
              <pc:sldLayoutMk cId="3093831904" sldId="2147483696"/>
              <ac:spMk id="7" creationId="{6370684A-773A-DFCA-7EC5-C299C4D3A039}"/>
            </ac:spMkLst>
          </pc:spChg>
        </pc:sldLayoutChg>
      </pc:sldMasterChg>
    </pc:docChg>
  </pc:docChgLst>
  <pc:docChgLst>
    <pc:chgData name="Twesigye, Gloria" userId="S::59766@icf.com::6464a502-8a44-4d67-8fab-8f3aa9495827" providerId="AD" clId="Web-{DA5EDB2F-B140-6E7E-39E8-30B6236E4C44}"/>
    <pc:docChg chg="mod">
      <pc:chgData name="Twesigye, Gloria" userId="S::59766@icf.com::6464a502-8a44-4d67-8fab-8f3aa9495827" providerId="AD" clId="Web-{DA5EDB2F-B140-6E7E-39E8-30B6236E4C44}" dt="2023-01-26T16:53:34.589" v="1"/>
      <pc:docMkLst>
        <pc:docMk/>
      </pc:docMkLst>
      <pc:sldChg chg="modCm">
        <pc:chgData name="Twesigye, Gloria" userId="S::59766@icf.com::6464a502-8a44-4d67-8fab-8f3aa9495827" providerId="AD" clId="Web-{DA5EDB2F-B140-6E7E-39E8-30B6236E4C44}" dt="2023-01-26T16:53:34.589" v="1"/>
        <pc:sldMkLst>
          <pc:docMk/>
          <pc:sldMk cId="1887431401" sldId="26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Twesigye, Gloria" userId="S::59766@icf.com::6464a502-8a44-4d67-8fab-8f3aa9495827" providerId="AD" clId="Web-{DA5EDB2F-B140-6E7E-39E8-30B6236E4C44}" dt="2023-01-26T16:53:34.589" v="1"/>
              <pc2:cmMkLst xmlns:pc2="http://schemas.microsoft.com/office/powerpoint/2019/9/main/command">
                <pc:docMk/>
                <pc:sldMk cId="1887431401" sldId="263"/>
                <pc2:cmMk id="{565F3019-AAAF-4317-AEC8-A1CF5D04D1BB}"/>
              </pc2:cmMkLst>
              <pc226:cmRplyChg chg="add">
                <pc226:chgData name="Twesigye, Gloria" userId="S::59766@icf.com::6464a502-8a44-4d67-8fab-8f3aa9495827" providerId="AD" clId="Web-{DA5EDB2F-B140-6E7E-39E8-30B6236E4C44}" dt="2023-01-26T16:53:34.589" v="1"/>
                <pc2:cmRplyMkLst xmlns:pc2="http://schemas.microsoft.com/office/powerpoint/2019/9/main/command">
                  <pc:docMk/>
                  <pc:sldMk cId="1887431401" sldId="263"/>
                  <pc2:cmMk id="{565F3019-AAAF-4317-AEC8-A1CF5D04D1BB}"/>
                  <pc2:cmRplyMk id="{B8BD1F13-04F6-4E8B-8DEC-CB822462F0B4}"/>
                </pc2:cmRplyMkLst>
              </pc226:cmRplyChg>
            </pc226:cmChg>
          </p:ext>
        </pc:extLst>
      </pc:sldChg>
    </pc:docChg>
  </pc:docChgLst>
  <pc:docChgLst>
    <pc:chgData name="McFarland, Annette (CNTR)" userId="e93d1f50-85ab-41a8-a34a-185a53159573" providerId="ADAL" clId="{D3FDCECB-86C5-4D50-A7EB-77B20A84E986}"/>
    <pc:docChg chg="undo redo custSel modSld">
      <pc:chgData name="McFarland, Annette (CNTR)" userId="e93d1f50-85ab-41a8-a34a-185a53159573" providerId="ADAL" clId="{D3FDCECB-86C5-4D50-A7EB-77B20A84E986}" dt="2023-08-30T23:24:42.891" v="1881" actId="20577"/>
      <pc:docMkLst>
        <pc:docMk/>
      </pc:docMkLst>
      <pc:sldChg chg="modSp mod modNotesTx">
        <pc:chgData name="McFarland, Annette (CNTR)" userId="e93d1f50-85ab-41a8-a34a-185a53159573" providerId="ADAL" clId="{D3FDCECB-86C5-4D50-A7EB-77B20A84E986}" dt="2023-08-30T23:10:30.529" v="1440" actId="20577"/>
        <pc:sldMkLst>
          <pc:docMk/>
          <pc:sldMk cId="1428788921" sldId="262"/>
        </pc:sldMkLst>
        <pc:spChg chg="mod">
          <ac:chgData name="McFarland, Annette (CNTR)" userId="e93d1f50-85ab-41a8-a34a-185a53159573" providerId="ADAL" clId="{D3FDCECB-86C5-4D50-A7EB-77B20A84E986}" dt="2023-08-30T23:07:00.288" v="1012" actId="20577"/>
          <ac:spMkLst>
            <pc:docMk/>
            <pc:sldMk cId="1428788921" sldId="262"/>
            <ac:spMk id="2" creationId="{F6245169-1799-41CD-B28E-D2D20D16AD73}"/>
          </ac:spMkLst>
        </pc:spChg>
        <pc:spChg chg="mod">
          <ac:chgData name="McFarland, Annette (CNTR)" userId="e93d1f50-85ab-41a8-a34a-185a53159573" providerId="ADAL" clId="{D3FDCECB-86C5-4D50-A7EB-77B20A84E986}" dt="2023-08-30T23:06:58.922" v="1010" actId="1076"/>
          <ac:spMkLst>
            <pc:docMk/>
            <pc:sldMk cId="1428788921" sldId="262"/>
            <ac:spMk id="3" creationId="{E4FD1E92-5DBC-B105-F246-2355E4FF9A74}"/>
          </ac:spMkLst>
        </pc:spChg>
        <pc:graphicFrameChg chg="mod">
          <ac:chgData name="McFarland, Annette (CNTR)" userId="e93d1f50-85ab-41a8-a34a-185a53159573" providerId="ADAL" clId="{D3FDCECB-86C5-4D50-A7EB-77B20A84E986}" dt="2023-08-30T23:07:46.619" v="1016"/>
          <ac:graphicFrameMkLst>
            <pc:docMk/>
            <pc:sldMk cId="1428788921" sldId="262"/>
            <ac:graphicFrameMk id="9" creationId="{16BB2B36-D329-083C-5198-BEEC5AC12CFA}"/>
          </ac:graphicFrameMkLst>
        </pc:graphicFrameChg>
      </pc:sldChg>
      <pc:sldChg chg="addSp modSp mod">
        <pc:chgData name="McFarland, Annette (CNTR)" userId="e93d1f50-85ab-41a8-a34a-185a53159573" providerId="ADAL" clId="{D3FDCECB-86C5-4D50-A7EB-77B20A84E986}" dt="2023-08-30T22:36:04.694" v="213" actId="114"/>
        <pc:sldMkLst>
          <pc:docMk/>
          <pc:sldMk cId="1887431401" sldId="263"/>
        </pc:sldMkLst>
        <pc:spChg chg="mod">
          <ac:chgData name="McFarland, Annette (CNTR)" userId="e93d1f50-85ab-41a8-a34a-185a53159573" providerId="ADAL" clId="{D3FDCECB-86C5-4D50-A7EB-77B20A84E986}" dt="2023-08-30T22:34:47.604" v="206" actId="20577"/>
          <ac:spMkLst>
            <pc:docMk/>
            <pc:sldMk cId="1887431401" sldId="263"/>
            <ac:spMk id="2" creationId="{F6245169-1799-41CD-B28E-D2D20D16AD73}"/>
          </ac:spMkLst>
        </pc:spChg>
        <pc:spChg chg="mod">
          <ac:chgData name="McFarland, Annette (CNTR)" userId="e93d1f50-85ab-41a8-a34a-185a53159573" providerId="ADAL" clId="{D3FDCECB-86C5-4D50-A7EB-77B20A84E986}" dt="2023-08-30T22:35:48.465" v="208" actId="1076"/>
          <ac:spMkLst>
            <pc:docMk/>
            <pc:sldMk cId="1887431401" sldId="263"/>
            <ac:spMk id="3" creationId="{E4FD1E92-5DBC-B105-F246-2355E4FF9A74}"/>
          </ac:spMkLst>
        </pc:spChg>
        <pc:spChg chg="add mod">
          <ac:chgData name="McFarland, Annette (CNTR)" userId="e93d1f50-85ab-41a8-a34a-185a53159573" providerId="ADAL" clId="{D3FDCECB-86C5-4D50-A7EB-77B20A84E986}" dt="2023-08-30T22:36:04.694" v="213" actId="114"/>
          <ac:spMkLst>
            <pc:docMk/>
            <pc:sldMk cId="1887431401" sldId="263"/>
            <ac:spMk id="4" creationId="{813B26BD-5B29-D077-3D9C-59EE9A2CEDCA}"/>
          </ac:spMkLst>
        </pc:spChg>
        <pc:graphicFrameChg chg="mod">
          <ac:chgData name="McFarland, Annette (CNTR)" userId="e93d1f50-85ab-41a8-a34a-185a53159573" providerId="ADAL" clId="{D3FDCECB-86C5-4D50-A7EB-77B20A84E986}" dt="2023-08-30T22:35:56.397" v="209"/>
          <ac:graphicFrameMkLst>
            <pc:docMk/>
            <pc:sldMk cId="1887431401" sldId="263"/>
            <ac:graphicFrameMk id="11" creationId="{77C748B8-A357-4913-EC73-5F373BAF98C1}"/>
          </ac:graphicFrameMkLst>
        </pc:graphicFrameChg>
      </pc:sldChg>
      <pc:sldChg chg="modSp mod">
        <pc:chgData name="McFarland, Annette (CNTR)" userId="e93d1f50-85ab-41a8-a34a-185a53159573" providerId="ADAL" clId="{D3FDCECB-86C5-4D50-A7EB-77B20A84E986}" dt="2023-08-30T23:23:49.568" v="1877" actId="14100"/>
        <pc:sldMkLst>
          <pc:docMk/>
          <pc:sldMk cId="2479953464" sldId="264"/>
        </pc:sldMkLst>
        <pc:graphicFrameChg chg="mod">
          <ac:chgData name="McFarland, Annette (CNTR)" userId="e93d1f50-85ab-41a8-a34a-185a53159573" providerId="ADAL" clId="{D3FDCECB-86C5-4D50-A7EB-77B20A84E986}" dt="2023-08-30T23:23:49.568" v="1877" actId="14100"/>
          <ac:graphicFrameMkLst>
            <pc:docMk/>
            <pc:sldMk cId="2479953464" sldId="264"/>
            <ac:graphicFrameMk id="9" creationId="{16BB2B36-D329-083C-5198-BEEC5AC12CFA}"/>
          </ac:graphicFrameMkLst>
        </pc:graphicFrameChg>
      </pc:sldChg>
      <pc:sldChg chg="modSp">
        <pc:chgData name="McFarland, Annette (CNTR)" userId="e93d1f50-85ab-41a8-a34a-185a53159573" providerId="ADAL" clId="{D3FDCECB-86C5-4D50-A7EB-77B20A84E986}" dt="2023-08-30T23:13:22.684" v="1606"/>
        <pc:sldMkLst>
          <pc:docMk/>
          <pc:sldMk cId="2004344858" sldId="288"/>
        </pc:sldMkLst>
        <pc:graphicFrameChg chg="mod">
          <ac:chgData name="McFarland, Annette (CNTR)" userId="e93d1f50-85ab-41a8-a34a-185a53159573" providerId="ADAL" clId="{D3FDCECB-86C5-4D50-A7EB-77B20A84E986}" dt="2023-08-30T23:13:22.684" v="1606"/>
          <ac:graphicFrameMkLst>
            <pc:docMk/>
            <pc:sldMk cId="2004344858" sldId="288"/>
            <ac:graphicFrameMk id="2" creationId="{B0A68F7A-A083-4E2B-B574-D05208620F48}"/>
          </ac:graphicFrameMkLst>
        </pc:graphicFrameChg>
      </pc:sldChg>
      <pc:sldChg chg="modSp mod">
        <pc:chgData name="McFarland, Annette (CNTR)" userId="e93d1f50-85ab-41a8-a34a-185a53159573" providerId="ADAL" clId="{D3FDCECB-86C5-4D50-A7EB-77B20A84E986}" dt="2023-08-30T23:24:42.891" v="1881" actId="20577"/>
        <pc:sldMkLst>
          <pc:docMk/>
          <pc:sldMk cId="3475639167" sldId="289"/>
        </pc:sldMkLst>
        <pc:spChg chg="mod">
          <ac:chgData name="McFarland, Annette (CNTR)" userId="e93d1f50-85ab-41a8-a34a-185a53159573" providerId="ADAL" clId="{D3FDCECB-86C5-4D50-A7EB-77B20A84E986}" dt="2023-08-30T23:24:42.891" v="1881" actId="20577"/>
          <ac:spMkLst>
            <pc:docMk/>
            <pc:sldMk cId="3475639167" sldId="289"/>
            <ac:spMk id="3" creationId="{F2A31AE5-F919-CA50-BF07-AF012D87D146}"/>
          </ac:spMkLst>
        </pc:spChg>
      </pc:sldChg>
      <pc:sldChg chg="mod delCm modNotesTx">
        <pc:chgData name="McFarland, Annette (CNTR)" userId="e93d1f50-85ab-41a8-a34a-185a53159573" providerId="ADAL" clId="{D3FDCECB-86C5-4D50-A7EB-77B20A84E986}" dt="2023-08-30T23:00:25.027" v="729"/>
        <pc:sldMkLst>
          <pc:docMk/>
          <pc:sldMk cId="61370533" sldId="29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McFarland, Annette (CNTR)" userId="e93d1f50-85ab-41a8-a34a-185a53159573" providerId="ADAL" clId="{D3FDCECB-86C5-4D50-A7EB-77B20A84E986}" dt="2023-08-30T23:00:25.027" v="729"/>
              <pc2:cmMkLst xmlns:pc2="http://schemas.microsoft.com/office/powerpoint/2019/9/main/command">
                <pc:docMk/>
                <pc:sldMk cId="61370533" sldId="290"/>
                <pc2:cmMk id="{43978BBE-929E-48BB-9955-5F66DC00AC9E}"/>
              </pc2:cmMkLst>
            </pc226:cmChg>
          </p:ext>
        </pc:extLst>
      </pc:sldChg>
      <pc:sldChg chg="modSp mod">
        <pc:chgData name="McFarland, Annette (CNTR)" userId="e93d1f50-85ab-41a8-a34a-185a53159573" providerId="ADAL" clId="{D3FDCECB-86C5-4D50-A7EB-77B20A84E986}" dt="2023-08-30T23:21:52.837" v="1868" actId="1076"/>
        <pc:sldMkLst>
          <pc:docMk/>
          <pc:sldMk cId="4205298638" sldId="292"/>
        </pc:sldMkLst>
        <pc:spChg chg="mod">
          <ac:chgData name="McFarland, Annette (CNTR)" userId="e93d1f50-85ab-41a8-a34a-185a53159573" providerId="ADAL" clId="{D3FDCECB-86C5-4D50-A7EB-77B20A84E986}" dt="2023-08-30T23:21:50.418" v="1867" actId="1076"/>
          <ac:spMkLst>
            <pc:docMk/>
            <pc:sldMk cId="4205298638" sldId="292"/>
            <ac:spMk id="2" creationId="{F6245169-1799-41CD-B28E-D2D20D16AD73}"/>
          </ac:spMkLst>
        </pc:spChg>
        <pc:spChg chg="mod">
          <ac:chgData name="McFarland, Annette (CNTR)" userId="e93d1f50-85ab-41a8-a34a-185a53159573" providerId="ADAL" clId="{D3FDCECB-86C5-4D50-A7EB-77B20A84E986}" dt="2023-08-30T23:21:52.837" v="1868" actId="1076"/>
          <ac:spMkLst>
            <pc:docMk/>
            <pc:sldMk cId="4205298638" sldId="292"/>
            <ac:spMk id="3" creationId="{E4FD1E92-5DBC-B105-F246-2355E4FF9A74}"/>
          </ac:spMkLst>
        </pc:spChg>
        <pc:graphicFrameChg chg="mod">
          <ac:chgData name="McFarland, Annette (CNTR)" userId="e93d1f50-85ab-41a8-a34a-185a53159573" providerId="ADAL" clId="{D3FDCECB-86C5-4D50-A7EB-77B20A84E986}" dt="2023-08-30T23:21:44.173" v="1866"/>
          <ac:graphicFrameMkLst>
            <pc:docMk/>
            <pc:sldMk cId="4205298638" sldId="292"/>
            <ac:graphicFrameMk id="9" creationId="{16BB2B36-D329-083C-5198-BEEC5AC12CFA}"/>
          </ac:graphicFrameMkLst>
        </pc:graphicFrameChg>
      </pc:sldChg>
      <pc:sldChg chg="addSp delSp modSp mod modNotesTx">
        <pc:chgData name="McFarland, Annette (CNTR)" userId="e93d1f50-85ab-41a8-a34a-185a53159573" providerId="ADAL" clId="{D3FDCECB-86C5-4D50-A7EB-77B20A84E986}" dt="2023-08-30T22:34:40.266" v="204" actId="20577"/>
        <pc:sldMkLst>
          <pc:docMk/>
          <pc:sldMk cId="1925132525" sldId="294"/>
        </pc:sldMkLst>
        <pc:spChg chg="mod">
          <ac:chgData name="McFarland, Annette (CNTR)" userId="e93d1f50-85ab-41a8-a34a-185a53159573" providerId="ADAL" clId="{D3FDCECB-86C5-4D50-A7EB-77B20A84E986}" dt="2023-08-30T22:33:43.263" v="49" actId="1076"/>
          <ac:spMkLst>
            <pc:docMk/>
            <pc:sldMk cId="1925132525" sldId="294"/>
            <ac:spMk id="4" creationId="{87E0FD17-000E-F917-D7E1-AFF7CACBF13D}"/>
          </ac:spMkLst>
        </pc:spChg>
        <pc:spChg chg="add del mod">
          <ac:chgData name="McFarland, Annette (CNTR)" userId="e93d1f50-85ab-41a8-a34a-185a53159573" providerId="ADAL" clId="{D3FDCECB-86C5-4D50-A7EB-77B20A84E986}" dt="2023-08-30T22:29:04.597" v="17" actId="478"/>
          <ac:spMkLst>
            <pc:docMk/>
            <pc:sldMk cId="1925132525" sldId="294"/>
            <ac:spMk id="5" creationId="{EFDAC1CA-9C5B-0808-F788-50D72E7FB39E}"/>
          </ac:spMkLst>
        </pc:spChg>
        <pc:spChg chg="add mod">
          <ac:chgData name="McFarland, Annette (CNTR)" userId="e93d1f50-85ab-41a8-a34a-185a53159573" providerId="ADAL" clId="{D3FDCECB-86C5-4D50-A7EB-77B20A84E986}" dt="2023-08-30T22:29:08.761" v="18" actId="767"/>
          <ac:spMkLst>
            <pc:docMk/>
            <pc:sldMk cId="1925132525" sldId="294"/>
            <ac:spMk id="6" creationId="{C4A229E3-C076-9B91-061F-235DA95F3E80}"/>
          </ac:spMkLst>
        </pc:spChg>
        <pc:spChg chg="add del mod">
          <ac:chgData name="McFarland, Annette (CNTR)" userId="e93d1f50-85ab-41a8-a34a-185a53159573" providerId="ADAL" clId="{D3FDCECB-86C5-4D50-A7EB-77B20A84E986}" dt="2023-08-30T22:32:32.269" v="26" actId="478"/>
          <ac:spMkLst>
            <pc:docMk/>
            <pc:sldMk cId="1925132525" sldId="294"/>
            <ac:spMk id="7" creationId="{EFDAC1CA-9C5B-0808-F788-50D72E7FB39E}"/>
          </ac:spMkLst>
        </pc:spChg>
        <pc:spChg chg="add mod">
          <ac:chgData name="McFarland, Annette (CNTR)" userId="e93d1f50-85ab-41a8-a34a-185a53159573" providerId="ADAL" clId="{D3FDCECB-86C5-4D50-A7EB-77B20A84E986}" dt="2023-08-30T22:33:34.574" v="47" actId="1076"/>
          <ac:spMkLst>
            <pc:docMk/>
            <pc:sldMk cId="1925132525" sldId="294"/>
            <ac:spMk id="8" creationId="{C1C712C9-C0DF-EC5D-2B41-B7985A14C643}"/>
          </ac:spMkLst>
        </pc:spChg>
        <pc:spChg chg="add del mod">
          <ac:chgData name="McFarland, Annette (CNTR)" userId="e93d1f50-85ab-41a8-a34a-185a53159573" providerId="ADAL" clId="{D3FDCECB-86C5-4D50-A7EB-77B20A84E986}" dt="2023-08-30T22:32:49.202" v="31"/>
          <ac:spMkLst>
            <pc:docMk/>
            <pc:sldMk cId="1925132525" sldId="294"/>
            <ac:spMk id="10" creationId="{D7E78FB0-5032-F18D-2FDB-35DABE8956F9}"/>
          </ac:spMkLst>
        </pc:spChg>
        <pc:graphicFrameChg chg="mod">
          <ac:chgData name="McFarland, Annette (CNTR)" userId="e93d1f50-85ab-41a8-a34a-185a53159573" providerId="ADAL" clId="{D3FDCECB-86C5-4D50-A7EB-77B20A84E986}" dt="2023-08-30T22:33:37.706" v="48" actId="14100"/>
          <ac:graphicFrameMkLst>
            <pc:docMk/>
            <pc:sldMk cId="1925132525" sldId="294"/>
            <ac:graphicFrameMk id="9" creationId="{16BB2B36-D329-083C-5198-BEEC5AC12CFA}"/>
          </ac:graphicFrameMkLst>
        </pc:graphicFrameChg>
      </pc:sldChg>
      <pc:sldChg chg="mod">
        <pc:chgData name="McFarland, Annette (CNTR)" userId="e93d1f50-85ab-41a8-a34a-185a53159573" providerId="ADAL" clId="{D3FDCECB-86C5-4D50-A7EB-77B20A84E986}" dt="2023-08-30T23:20:18.557" v="1862" actId="27918"/>
        <pc:sldMkLst>
          <pc:docMk/>
          <pc:sldMk cId="476875324" sldId="296"/>
        </pc:sldMkLst>
      </pc:sldChg>
      <pc:sldChg chg="modSp mod modNotesTx">
        <pc:chgData name="McFarland, Annette (CNTR)" userId="e93d1f50-85ab-41a8-a34a-185a53159573" providerId="ADAL" clId="{D3FDCECB-86C5-4D50-A7EB-77B20A84E986}" dt="2023-08-30T23:02:07.189" v="866" actId="20577"/>
        <pc:sldMkLst>
          <pc:docMk/>
          <pc:sldMk cId="317324267" sldId="299"/>
        </pc:sldMkLst>
        <pc:spChg chg="mod">
          <ac:chgData name="McFarland, Annette (CNTR)" userId="e93d1f50-85ab-41a8-a34a-185a53159573" providerId="ADAL" clId="{D3FDCECB-86C5-4D50-A7EB-77B20A84E986}" dt="2023-08-30T23:00:39.796" v="733" actId="20577"/>
          <ac:spMkLst>
            <pc:docMk/>
            <pc:sldMk cId="317324267" sldId="299"/>
            <ac:spMk id="3" creationId="{E4FD1E92-5DBC-B105-F246-2355E4FF9A74}"/>
          </ac:spMkLst>
        </pc:spChg>
        <pc:spChg chg="mod">
          <ac:chgData name="McFarland, Annette (CNTR)" userId="e93d1f50-85ab-41a8-a34a-185a53159573" providerId="ADAL" clId="{D3FDCECB-86C5-4D50-A7EB-77B20A84E986}" dt="2023-08-30T23:00:29.530" v="731" actId="20577"/>
          <ac:spMkLst>
            <pc:docMk/>
            <pc:sldMk cId="317324267" sldId="299"/>
            <ac:spMk id="12" creationId="{AF5F86A2-5B59-72DD-9A74-A6D30B7E086E}"/>
          </ac:spMkLst>
        </pc:spChg>
      </pc:sldChg>
      <pc:sldChg chg="modSp mod modNotesTx">
        <pc:chgData name="McFarland, Annette (CNTR)" userId="e93d1f50-85ab-41a8-a34a-185a53159573" providerId="ADAL" clId="{D3FDCECB-86C5-4D50-A7EB-77B20A84E986}" dt="2023-08-30T23:03:10.752" v="1004" actId="20577"/>
        <pc:sldMkLst>
          <pc:docMk/>
          <pc:sldMk cId="3076330452" sldId="300"/>
        </pc:sldMkLst>
        <pc:spChg chg="mod">
          <ac:chgData name="McFarland, Annette (CNTR)" userId="e93d1f50-85ab-41a8-a34a-185a53159573" providerId="ADAL" clId="{D3FDCECB-86C5-4D50-A7EB-77B20A84E986}" dt="2023-08-30T23:00:44.096" v="735" actId="20577"/>
          <ac:spMkLst>
            <pc:docMk/>
            <pc:sldMk cId="3076330452" sldId="300"/>
            <ac:spMk id="4" creationId="{740BF983-A84E-FC3A-3383-00EF6BAB949B}"/>
          </ac:spMkLst>
        </pc:spChg>
        <pc:spChg chg="mod">
          <ac:chgData name="McFarland, Annette (CNTR)" userId="e93d1f50-85ab-41a8-a34a-185a53159573" providerId="ADAL" clId="{D3FDCECB-86C5-4D50-A7EB-77B20A84E986}" dt="2023-08-30T23:02:57.876" v="982" actId="20577"/>
          <ac:spMkLst>
            <pc:docMk/>
            <pc:sldMk cId="3076330452" sldId="300"/>
            <ac:spMk id="28" creationId="{EB68D235-A386-F381-7BFE-014AA6438AAB}"/>
          </ac:spMkLst>
        </pc:spChg>
      </pc:sldChg>
      <pc:sldChg chg="delSp modSp mod modNotesTx">
        <pc:chgData name="McFarland, Annette (CNTR)" userId="e93d1f50-85ab-41a8-a34a-185a53159573" providerId="ADAL" clId="{D3FDCECB-86C5-4D50-A7EB-77B20A84E986}" dt="2023-08-30T22:38:32.331" v="242" actId="20577"/>
        <pc:sldMkLst>
          <pc:docMk/>
          <pc:sldMk cId="3332005300" sldId="322"/>
        </pc:sldMkLst>
        <pc:spChg chg="mod">
          <ac:chgData name="McFarland, Annette (CNTR)" userId="e93d1f50-85ab-41a8-a34a-185a53159573" providerId="ADAL" clId="{D3FDCECB-86C5-4D50-A7EB-77B20A84E986}" dt="2023-08-30T22:36:54.411" v="220" actId="1076"/>
          <ac:spMkLst>
            <pc:docMk/>
            <pc:sldMk cId="3332005300" sldId="322"/>
            <ac:spMk id="4" creationId="{FAA73026-B2B6-F53B-C335-B129531E9269}"/>
          </ac:spMkLst>
        </pc:spChg>
        <pc:spChg chg="mod">
          <ac:chgData name="McFarland, Annette (CNTR)" userId="e93d1f50-85ab-41a8-a34a-185a53159573" providerId="ADAL" clId="{D3FDCECB-86C5-4D50-A7EB-77B20A84E986}" dt="2023-08-30T22:37:31.651" v="233" actId="20577"/>
          <ac:spMkLst>
            <pc:docMk/>
            <pc:sldMk cId="3332005300" sldId="322"/>
            <ac:spMk id="5" creationId="{2DB53C78-DA00-2BC5-996C-8D5C0A276C42}"/>
          </ac:spMkLst>
        </pc:spChg>
        <pc:spChg chg="mod">
          <ac:chgData name="McFarland, Annette (CNTR)" userId="e93d1f50-85ab-41a8-a34a-185a53159573" providerId="ADAL" clId="{D3FDCECB-86C5-4D50-A7EB-77B20A84E986}" dt="2023-08-30T22:36:50.150" v="219" actId="1076"/>
          <ac:spMkLst>
            <pc:docMk/>
            <pc:sldMk cId="3332005300" sldId="322"/>
            <ac:spMk id="7" creationId="{28EBDD6B-8163-79D0-DB3F-9CD3B3F431A1}"/>
          </ac:spMkLst>
        </pc:spChg>
        <pc:spChg chg="mod">
          <ac:chgData name="McFarland, Annette (CNTR)" userId="e93d1f50-85ab-41a8-a34a-185a53159573" providerId="ADAL" clId="{D3FDCECB-86C5-4D50-A7EB-77B20A84E986}" dt="2023-08-30T22:38:17.145" v="238" actId="207"/>
          <ac:spMkLst>
            <pc:docMk/>
            <pc:sldMk cId="3332005300" sldId="322"/>
            <ac:spMk id="9" creationId="{3AE276A5-FDAC-16D3-7D72-DB47C6681D7F}"/>
          </ac:spMkLst>
        </pc:spChg>
        <pc:spChg chg="del">
          <ac:chgData name="McFarland, Annette (CNTR)" userId="e93d1f50-85ab-41a8-a34a-185a53159573" providerId="ADAL" clId="{D3FDCECB-86C5-4D50-A7EB-77B20A84E986}" dt="2023-08-30T22:37:45.930" v="234" actId="478"/>
          <ac:spMkLst>
            <pc:docMk/>
            <pc:sldMk cId="3332005300" sldId="322"/>
            <ac:spMk id="10" creationId="{941582D7-6F74-9CA4-5F84-56A46F8BB915}"/>
          </ac:spMkLst>
        </pc:spChg>
        <pc:graphicFrameChg chg="mod">
          <ac:chgData name="McFarland, Annette (CNTR)" userId="e93d1f50-85ab-41a8-a34a-185a53159573" providerId="ADAL" clId="{D3FDCECB-86C5-4D50-A7EB-77B20A84E986}" dt="2023-08-30T22:38:10.614" v="237" actId="207"/>
          <ac:graphicFrameMkLst>
            <pc:docMk/>
            <pc:sldMk cId="3332005300" sldId="322"/>
            <ac:graphicFrameMk id="6" creationId="{A9A8CC69-E7C7-8BF8-2D2D-ABB1A61EC758}"/>
          </ac:graphicFrameMkLst>
        </pc:graphicFrameChg>
      </pc:sldChg>
      <pc:sldChg chg="addSp modSp mod delCm modNotesTx">
        <pc:chgData name="McFarland, Annette (CNTR)" userId="e93d1f50-85ab-41a8-a34a-185a53159573" providerId="ADAL" clId="{D3FDCECB-86C5-4D50-A7EB-77B20A84E986}" dt="2023-08-30T22:44:47.864" v="411" actId="20577"/>
        <pc:sldMkLst>
          <pc:docMk/>
          <pc:sldMk cId="327494629" sldId="323"/>
        </pc:sldMkLst>
        <pc:spChg chg="mod">
          <ac:chgData name="McFarland, Annette (CNTR)" userId="e93d1f50-85ab-41a8-a34a-185a53159573" providerId="ADAL" clId="{D3FDCECB-86C5-4D50-A7EB-77B20A84E986}" dt="2023-08-30T22:41:40.201" v="260" actId="20577"/>
          <ac:spMkLst>
            <pc:docMk/>
            <pc:sldMk cId="327494629" sldId="323"/>
            <ac:spMk id="3" creationId="{E4FD1E92-5DBC-B105-F246-2355E4FF9A74}"/>
          </ac:spMkLst>
        </pc:spChg>
        <pc:spChg chg="add mod">
          <ac:chgData name="McFarland, Annette (CNTR)" userId="e93d1f50-85ab-41a8-a34a-185a53159573" providerId="ADAL" clId="{D3FDCECB-86C5-4D50-A7EB-77B20A84E986}" dt="2023-08-30T22:43:59.423" v="269" actId="1076"/>
          <ac:spMkLst>
            <pc:docMk/>
            <pc:sldMk cId="327494629" sldId="323"/>
            <ac:spMk id="4" creationId="{80B81BEA-BCF2-0C51-51B7-D3A33F67DFCD}"/>
          </ac:spMkLst>
        </pc:spChg>
        <pc:graphicFrameChg chg="mod">
          <ac:chgData name="McFarland, Annette (CNTR)" userId="e93d1f50-85ab-41a8-a34a-185a53159573" providerId="ADAL" clId="{D3FDCECB-86C5-4D50-A7EB-77B20A84E986}" dt="2023-08-30T22:43:08.174" v="267"/>
          <ac:graphicFrameMkLst>
            <pc:docMk/>
            <pc:sldMk cId="327494629" sldId="323"/>
            <ac:graphicFrameMk id="6" creationId="{A9A8CC69-E7C7-8BF8-2D2D-ABB1A61EC758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McFarland, Annette (CNTR)" userId="e93d1f50-85ab-41a8-a34a-185a53159573" providerId="ADAL" clId="{D3FDCECB-86C5-4D50-A7EB-77B20A84E986}" dt="2023-08-30T22:44:13.210" v="270"/>
              <pc2:cmMkLst xmlns:pc2="http://schemas.microsoft.com/office/powerpoint/2019/9/main/command">
                <pc:docMk/>
                <pc:sldMk cId="327494629" sldId="323"/>
                <pc2:cmMk id="{1FF64843-F391-4BA3-944A-80ABB7CE5191}"/>
              </pc2:cmMkLst>
            </pc226:cmChg>
          </p:ext>
        </pc:extLst>
      </pc:sldChg>
      <pc:sldChg chg="modSp mod modNotesTx">
        <pc:chgData name="McFarland, Annette (CNTR)" userId="e93d1f50-85ab-41a8-a34a-185a53159573" providerId="ADAL" clId="{D3FDCECB-86C5-4D50-A7EB-77B20A84E986}" dt="2023-08-30T23:13:02.005" v="1602" actId="20577"/>
        <pc:sldMkLst>
          <pc:docMk/>
          <pc:sldMk cId="661188151" sldId="325"/>
        </pc:sldMkLst>
        <pc:graphicFrameChg chg="mod">
          <ac:chgData name="McFarland, Annette (CNTR)" userId="e93d1f50-85ab-41a8-a34a-185a53159573" providerId="ADAL" clId="{D3FDCECB-86C5-4D50-A7EB-77B20A84E986}" dt="2023-08-30T23:10:49.272" v="1441"/>
          <ac:graphicFrameMkLst>
            <pc:docMk/>
            <pc:sldMk cId="661188151" sldId="325"/>
            <ac:graphicFrameMk id="9" creationId="{16BB2B36-D329-083C-5198-BEEC5AC12CFA}"/>
          </ac:graphicFrameMkLst>
        </pc:graphicFrameChg>
      </pc:sldChg>
      <pc:sldChg chg="modSp mod modNotesTx">
        <pc:chgData name="McFarland, Annette (CNTR)" userId="e93d1f50-85ab-41a8-a34a-185a53159573" providerId="ADAL" clId="{D3FDCECB-86C5-4D50-A7EB-77B20A84E986}" dt="2023-08-30T23:17:23.120" v="1777" actId="20577"/>
        <pc:sldMkLst>
          <pc:docMk/>
          <pc:sldMk cId="2410084660" sldId="327"/>
        </pc:sldMkLst>
        <pc:graphicFrameChg chg="mod">
          <ac:chgData name="McFarland, Annette (CNTR)" userId="e93d1f50-85ab-41a8-a34a-185a53159573" providerId="ADAL" clId="{D3FDCECB-86C5-4D50-A7EB-77B20A84E986}" dt="2023-08-30T23:15:57.220" v="1630"/>
          <ac:graphicFrameMkLst>
            <pc:docMk/>
            <pc:sldMk cId="2410084660" sldId="327"/>
            <ac:graphicFrameMk id="6" creationId="{12AD62CC-58D1-73D0-6611-C2E1C496C325}"/>
          </ac:graphicFrameMkLst>
        </pc:graphicFrameChg>
      </pc:sldChg>
      <pc:sldChg chg="modSp modNotesTx">
        <pc:chgData name="McFarland, Annette (CNTR)" userId="e93d1f50-85ab-41a8-a34a-185a53159573" providerId="ADAL" clId="{D3FDCECB-86C5-4D50-A7EB-77B20A84E986}" dt="2023-08-30T23:18:57.031" v="1857" actId="20577"/>
        <pc:sldMkLst>
          <pc:docMk/>
          <pc:sldMk cId="3632646033" sldId="328"/>
        </pc:sldMkLst>
        <pc:graphicFrameChg chg="mod">
          <ac:chgData name="McFarland, Annette (CNTR)" userId="e93d1f50-85ab-41a8-a34a-185a53159573" providerId="ADAL" clId="{D3FDCECB-86C5-4D50-A7EB-77B20A84E986}" dt="2023-08-30T23:17:59.521" v="1778"/>
          <ac:graphicFrameMkLst>
            <pc:docMk/>
            <pc:sldMk cId="3632646033" sldId="328"/>
            <ac:graphicFrameMk id="2" creationId="{B0A68F7A-A083-4E2B-B574-D05208620F48}"/>
          </ac:graphicFrameMkLst>
        </pc:graphicFrameChg>
      </pc:sldChg>
      <pc:sldChg chg="modSp mod">
        <pc:chgData name="McFarland, Annette (CNTR)" userId="e93d1f50-85ab-41a8-a34a-185a53159573" providerId="ADAL" clId="{D3FDCECB-86C5-4D50-A7EB-77B20A84E986}" dt="2023-08-30T23:22:29.774" v="1869" actId="14100"/>
        <pc:sldMkLst>
          <pc:docMk/>
          <pc:sldMk cId="1612805360" sldId="331"/>
        </pc:sldMkLst>
        <pc:graphicFrameChg chg="mod">
          <ac:chgData name="McFarland, Annette (CNTR)" userId="e93d1f50-85ab-41a8-a34a-185a53159573" providerId="ADAL" clId="{D3FDCECB-86C5-4D50-A7EB-77B20A84E986}" dt="2023-08-30T23:22:29.774" v="1869" actId="14100"/>
          <ac:graphicFrameMkLst>
            <pc:docMk/>
            <pc:sldMk cId="1612805360" sldId="331"/>
            <ac:graphicFrameMk id="9" creationId="{16BB2B36-D329-083C-5198-BEEC5AC12CFA}"/>
          </ac:graphicFrameMkLst>
        </pc:graphicFrameChg>
      </pc:sldChg>
      <pc:sldChg chg="modSp mod">
        <pc:chgData name="McFarland, Annette (CNTR)" userId="e93d1f50-85ab-41a8-a34a-185a53159573" providerId="ADAL" clId="{D3FDCECB-86C5-4D50-A7EB-77B20A84E986}" dt="2023-08-30T23:23:12.381" v="1875" actId="27918"/>
        <pc:sldMkLst>
          <pc:docMk/>
          <pc:sldMk cId="1825204444" sldId="332"/>
        </pc:sldMkLst>
        <pc:spChg chg="mod">
          <ac:chgData name="McFarland, Annette (CNTR)" userId="e93d1f50-85ab-41a8-a34a-185a53159573" providerId="ADAL" clId="{D3FDCECB-86C5-4D50-A7EB-77B20A84E986}" dt="2023-08-30T23:22:55.411" v="1870" actId="20577"/>
          <ac:spMkLst>
            <pc:docMk/>
            <pc:sldMk cId="1825204444" sldId="332"/>
            <ac:spMk id="5" creationId="{A6FFD0D4-012E-A2FC-9931-AE6CCDA7B3EC}"/>
          </ac:spMkLst>
        </pc:spChg>
      </pc:sldChg>
      <pc:sldChg chg="modSp mod delCm">
        <pc:chgData name="McFarland, Annette (CNTR)" userId="e93d1f50-85ab-41a8-a34a-185a53159573" providerId="ADAL" clId="{D3FDCECB-86C5-4D50-A7EB-77B20A84E986}" dt="2023-08-30T23:24:34.996" v="1880"/>
        <pc:sldMkLst>
          <pc:docMk/>
          <pc:sldMk cId="1283892089" sldId="334"/>
        </pc:sldMkLst>
        <pc:spChg chg="mod">
          <ac:chgData name="McFarland, Annette (CNTR)" userId="e93d1f50-85ab-41a8-a34a-185a53159573" providerId="ADAL" clId="{D3FDCECB-86C5-4D50-A7EB-77B20A84E986}" dt="2023-08-30T23:24:18.259" v="1879" actId="6549"/>
          <ac:spMkLst>
            <pc:docMk/>
            <pc:sldMk cId="1283892089" sldId="334"/>
            <ac:spMk id="13" creationId="{B89552F3-D520-3F52-9CB8-C9312C34872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McFarland, Annette (CNTR)" userId="e93d1f50-85ab-41a8-a34a-185a53159573" providerId="ADAL" clId="{D3FDCECB-86C5-4D50-A7EB-77B20A84E986}" dt="2023-08-30T23:24:34.996" v="1880"/>
              <pc2:cmMkLst xmlns:pc2="http://schemas.microsoft.com/office/powerpoint/2019/9/main/command">
                <pc:docMk/>
                <pc:sldMk cId="1283892089" sldId="334"/>
                <pc2:cmMk id="{90D94DA7-F673-49E9-B98A-3FB52B219618}"/>
              </pc2:cmMkLst>
            </pc226:cmChg>
          </p:ext>
        </pc:ext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2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chartUserShapes" Target="../drawings/drawing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8073543553626811"/>
          <c:w val="0.95416666666666672"/>
          <c:h val="0.693274267199054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Ensemble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Sheet1!$B$2:$B$9</c:f>
              <c:numCache>
                <c:formatCode>0</c:formatCode>
                <c:ptCount val="8"/>
                <c:pt idx="0">
                  <c:v>65</c:v>
                </c:pt>
                <c:pt idx="1">
                  <c:v>47</c:v>
                </c:pt>
                <c:pt idx="2">
                  <c:v>52</c:v>
                </c:pt>
                <c:pt idx="3">
                  <c:v>62</c:v>
                </c:pt>
                <c:pt idx="4">
                  <c:v>70</c:v>
                </c:pt>
                <c:pt idx="5">
                  <c:v>71</c:v>
                </c:pt>
                <c:pt idx="6">
                  <c:v>73</c:v>
                </c:pt>
                <c:pt idx="7">
                  <c:v>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3B0-43E9-BEF2-D9EE904A9D4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Ensemble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Sheet1!$C$2:$C$9</c:f>
              <c:numCache>
                <c:formatCode>0</c:formatCode>
                <c:ptCount val="8"/>
                <c:pt idx="0">
                  <c:v>98</c:v>
                </c:pt>
                <c:pt idx="2">
                  <c:v>93</c:v>
                </c:pt>
                <c:pt idx="3">
                  <c:v>98</c:v>
                </c:pt>
                <c:pt idx="4">
                  <c:v>99</c:v>
                </c:pt>
                <c:pt idx="5">
                  <c:v>99</c:v>
                </c:pt>
                <c:pt idx="6">
                  <c:v>99</c:v>
                </c:pt>
                <c:pt idx="7">
                  <c:v>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4740078450513057"/>
          <c:y val="2.5257763431014584E-2"/>
          <c:w val="0.30519843098973887"/>
          <c:h val="7.172886606364917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  <c:userShapes r:id="rId4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2.169318802736778E-2"/>
          <c:w val="0.99392242559276067"/>
          <c:h val="0.7137412311258380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Propre soins de santé de l'homme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1A7D-4055-9BBC-D35139A1F47D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F6C-4989-9D1D-C38509042BBD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Propre soins de santé de l'homme</c:v>
                </c:pt>
                <c:pt idx="1">
                  <c:v>Faire des achats importants du ménage</c:v>
                </c:pt>
                <c:pt idx="2">
                  <c:v>Les 2 décisions</c:v>
                </c:pt>
                <c:pt idx="3">
                  <c:v>Aucune des 2 décisions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93</c:v>
                </c:pt>
                <c:pt idx="1">
                  <c:v>87</c:v>
                </c:pt>
                <c:pt idx="2">
                  <c:v>85</c:v>
                </c:pt>
                <c:pt idx="3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9244862849154216"/>
          <c:y val="2.9520441796550272E-2"/>
          <c:w val="0.58556445888264452"/>
          <c:h val="0.940959116406899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L'une de ces raisons</c:v>
                </c:pt>
                <c:pt idx="1">
                  <c:v>Brûle la nourriture</c:v>
                </c:pt>
                <c:pt idx="2">
                  <c:v>Sort sans le lui dire</c:v>
                </c:pt>
                <c:pt idx="3">
                  <c:v>Refuse d'avoir des rapport sexuels</c:v>
                </c:pt>
                <c:pt idx="4">
                  <c:v>Néglige les enfants</c:v>
                </c:pt>
                <c:pt idx="5">
                  <c:v>Argumente avec lui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21</c:v>
                </c:pt>
                <c:pt idx="1">
                  <c:v>5</c:v>
                </c:pt>
                <c:pt idx="2">
                  <c:v>8</c:v>
                </c:pt>
                <c:pt idx="3">
                  <c:v>8</c:v>
                </c:pt>
                <c:pt idx="4">
                  <c:v>12</c:v>
                </c:pt>
                <c:pt idx="5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22-4B7E-B274-23205EEF543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L'une de ces raisons</c:v>
                </c:pt>
                <c:pt idx="1">
                  <c:v>Brûle la nourriture</c:v>
                </c:pt>
                <c:pt idx="2">
                  <c:v>Sort sans le lui dire</c:v>
                </c:pt>
                <c:pt idx="3">
                  <c:v>Refuse d'avoir des rapport sexuels</c:v>
                </c:pt>
                <c:pt idx="4">
                  <c:v>Néglige les enfants</c:v>
                </c:pt>
                <c:pt idx="5">
                  <c:v>Argumente avec lui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26</c:v>
                </c:pt>
                <c:pt idx="1">
                  <c:v>7</c:v>
                </c:pt>
                <c:pt idx="2">
                  <c:v>12</c:v>
                </c:pt>
                <c:pt idx="3">
                  <c:v>12</c:v>
                </c:pt>
                <c:pt idx="4">
                  <c:v>14</c:v>
                </c:pt>
                <c:pt idx="5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322-4B7E-B274-23205EEF543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019810304"/>
        <c:axId val="1019811136"/>
      </c:barChart>
      <c:catAx>
        <c:axId val="10198103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1019811136"/>
        <c:crosses val="autoZero"/>
        <c:auto val="1"/>
        <c:lblAlgn val="ctr"/>
        <c:lblOffset val="100"/>
        <c:noMultiLvlLbl val="0"/>
      </c:catAx>
      <c:valAx>
        <c:axId val="1019811136"/>
        <c:scaling>
          <c:orientation val="minMax"/>
          <c:max val="100"/>
        </c:scaling>
        <c:delete val="1"/>
        <c:axPos val="b"/>
        <c:numFmt formatCode="General" sourceLinked="1"/>
        <c:majorTickMark val="out"/>
        <c:minorTickMark val="none"/>
        <c:tickLblPos val="nextTo"/>
        <c:crossAx val="10198103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1211116257526633"/>
          <c:w val="0.95416666666666672"/>
          <c:h val="0.761898700378715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Refuse d'avoir des relations sexuelles avec son mari si elle sait qu'il a des relations sexuelles avec d'autres femmes</c:v>
                </c:pt>
                <c:pt idx="1">
                  <c:v>Demande à ce qu'un condom soit utilisé au cours des rapport sexuels si ell sait que son mari a une IST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39</c:v>
                </c:pt>
                <c:pt idx="1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Refuse d'avoir des relations sexuelles avec son mari si elle sait qu'il a des relations sexuelles avec d'autres femmes</c:v>
                </c:pt>
                <c:pt idx="1">
                  <c:v>Demande à ce qu'un condom soit utilisé au cours des rapport sexuels si ell sait que son mari a une IST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57</c:v>
                </c:pt>
                <c:pt idx="1">
                  <c:v>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2107704376698032"/>
          <c:y val="2.459938301390005E-2"/>
          <c:w val="0.37394884729339867"/>
          <c:h val="7.762127624956471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1.6656732185526699E-2"/>
          <c:w val="0.95416666666666672"/>
          <c:h val="0.797362682330785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Refuser des rapports sexuels à leur mari quand elles ne souhaitent pas en avoir</c:v>
                </c:pt>
                <c:pt idx="1">
                  <c:v>Demander à leur mari d'utiliser un condom si elles le souhaitent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47</c:v>
                </c:pt>
                <c:pt idx="1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5.5444007168635172E-2"/>
          <c:w val="0.95416666666666672"/>
          <c:h val="0.8185655968523499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Ensemble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Sheet1!$B$2:$B$9</c:f>
              <c:numCache>
                <c:formatCode>0</c:formatCode>
                <c:ptCount val="8"/>
                <c:pt idx="0">
                  <c:v>19</c:v>
                </c:pt>
                <c:pt idx="1">
                  <c:v>10</c:v>
                </c:pt>
                <c:pt idx="2">
                  <c:v>15</c:v>
                </c:pt>
                <c:pt idx="3">
                  <c:v>17</c:v>
                </c:pt>
                <c:pt idx="4">
                  <c:v>22</c:v>
                </c:pt>
                <c:pt idx="5">
                  <c:v>18</c:v>
                </c:pt>
                <c:pt idx="6">
                  <c:v>22</c:v>
                </c:pt>
                <c:pt idx="7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1.7261437929766442E-2"/>
          <c:w val="0.95416666666666672"/>
          <c:h val="0.787425884102587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Aucun</c:v>
                </c:pt>
                <c:pt idx="1">
                  <c:v>Primaire</c:v>
                </c:pt>
                <c:pt idx="2">
                  <c:v>Secondaire ou +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12</c:v>
                </c:pt>
                <c:pt idx="1">
                  <c:v>24</c:v>
                </c:pt>
                <c:pt idx="2">
                  <c:v>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9.9509683476124683E-2"/>
          <c:w val="0.95416666666666672"/>
          <c:h val="0.792348527368334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Le plus bas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Le plus bas</c:v>
                </c:pt>
                <c:pt idx="1">
                  <c:v>Second</c:v>
                </c:pt>
                <c:pt idx="2">
                  <c:v>Moyen</c:v>
                </c:pt>
                <c:pt idx="3">
                  <c:v>Quatrième</c:v>
                </c:pt>
                <c:pt idx="4">
                  <c:v>Le plus élevé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 formatCode="General">
                  <c:v>10</c:v>
                </c:pt>
                <c:pt idx="1">
                  <c:v>13</c:v>
                </c:pt>
                <c:pt idx="2" formatCode="General">
                  <c:v>15</c:v>
                </c:pt>
                <c:pt idx="3" formatCode="General">
                  <c:v>22</c:v>
                </c:pt>
                <c:pt idx="4" formatCode="General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Argent uniquement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61</c:v>
                </c:pt>
                <c:pt idx="1">
                  <c:v>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93-4E1D-B405-BA49DC4B408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Argent et en nature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20</c:v>
                </c:pt>
                <c:pt idx="1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C93-4E1D-B405-BA49DC4B408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En nature seulement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2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C93-4E1D-B405-BA49DC4B4080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Non rémunéré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9.6618357487922593E-2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318-4E09-A52B-C9B1DC028B4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18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C93-4E1D-B405-BA49DC4B4080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1514768176"/>
        <c:axId val="1514770672"/>
      </c:barChart>
      <c:catAx>
        <c:axId val="1514768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1514770672"/>
        <c:crosses val="autoZero"/>
        <c:auto val="1"/>
        <c:lblAlgn val="ctr"/>
        <c:lblOffset val="100"/>
        <c:noMultiLvlLbl val="0"/>
      </c:catAx>
      <c:valAx>
        <c:axId val="151477067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514768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0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983111584530011"/>
          <c:y val="4.1836169525692087E-2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5">
                  <a:lumMod val="20000"/>
                  <a:lumOff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cat>
            <c:strRef>
              <c:f>Sheet1!$A$2:$A$4</c:f>
              <c:strCache>
                <c:ptCount val="3"/>
                <c:pt idx="0">
                  <c:v>Principalement la femme</c:v>
                </c:pt>
                <c:pt idx="1">
                  <c:v>La femme et le conjoint ensemble</c:v>
                </c:pt>
                <c:pt idx="2">
                  <c:v>Principalement le conjoint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69</c:v>
                </c:pt>
                <c:pt idx="1">
                  <c:v>17</c:v>
                </c:pt>
                <c:pt idx="2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686731118714087"/>
          <c:y val="4.1836169525692087E-2"/>
          <c:w val="0.63877575202717118"/>
          <c:h val="0.9581637475523332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FA1-4794-A37B-898FEAB5CD7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FA1-4794-A37B-898FEAB5CD79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08B-4CA9-A2FA-30018FEB18C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AFA1-4794-A37B-898FEAB5CD79}"/>
              </c:ext>
            </c:extLst>
          </c:dPt>
          <c:dPt>
            <c:idx val="4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908B-4CA9-A2FA-30018FEB18CC}"/>
              </c:ext>
            </c:extLst>
          </c:dPt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FA1-4794-A37B-898FEAB5CD79}"/>
                </c:ext>
              </c:extLst>
            </c:dLbl>
            <c:dLbl>
              <c:idx val="3"/>
              <c:layout>
                <c:manualLayout>
                  <c:x val="4.3874325228472372E-2"/>
                  <c:y val="8.2540341125930852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FA1-4794-A37B-898FEAB5CD79}"/>
                </c:ext>
              </c:extLst>
            </c:dLbl>
            <c:dLbl>
              <c:idx val="4"/>
              <c:layout>
                <c:manualLayout>
                  <c:x val="-0.12236067686445258"/>
                  <c:y val="-4.2395122858177332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08B-4CA9-A2FA-30018FEB18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Source Sans Pro SemiBold" panose="020B0603030403020204" pitchFamily="34" charset="0"/>
                    <a:ea typeface="Source Sans Pro SemiBold" panose="020B0603030403020204" pitchFamily="34" charset="0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Plus</c:v>
                </c:pt>
                <c:pt idx="1">
                  <c:v>Moins</c:v>
                </c:pt>
                <c:pt idx="2">
                  <c:v>À peu près la même chose</c:v>
                </c:pt>
                <c:pt idx="3">
                  <c:v>Le conjoint ne gagne pas d'argent</c:v>
                </c:pt>
                <c:pt idx="4">
                  <c:v>Ne sait pas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</c:v>
                </c:pt>
                <c:pt idx="1">
                  <c:v>86</c:v>
                </c:pt>
                <c:pt idx="2">
                  <c:v>4</c:v>
                </c:pt>
                <c:pt idx="3">
                  <c:v>1</c:v>
                </c:pt>
                <c:pt idx="4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8B-4CA9-A2FA-30018FEB1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10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  <c:userShapes r:id="rId4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8.9523679796748898E-2"/>
          <c:w val="0.99925520170099058"/>
          <c:h val="0.667318350145200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Une maison (seul ou en commun)</c:v>
                </c:pt>
                <c:pt idx="1">
                  <c:v>Des terres (seul ou en commun)</c:v>
                </c:pt>
                <c:pt idx="2">
                  <c:v>Et utilise un compte bancaire</c:v>
                </c:pt>
                <c:pt idx="3">
                  <c:v>Un téléphone portable</c:v>
                </c:pt>
                <c:pt idx="4">
                  <c:v>Un smartphone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 formatCode="0">
                  <c:v>14</c:v>
                </c:pt>
                <c:pt idx="1">
                  <c:v>12</c:v>
                </c:pt>
                <c:pt idx="2">
                  <c:v>7</c:v>
                </c:pt>
                <c:pt idx="3">
                  <c:v>78</c:v>
                </c:pt>
                <c:pt idx="4">
                  <c:v>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Une maison (seul ou en commun)</c:v>
                </c:pt>
                <c:pt idx="1">
                  <c:v>Des terres (seul ou en commun)</c:v>
                </c:pt>
                <c:pt idx="2">
                  <c:v>Et utilise un compte bancaire</c:v>
                </c:pt>
                <c:pt idx="3">
                  <c:v>Un téléphone portable</c:v>
                </c:pt>
                <c:pt idx="4">
                  <c:v>Un smartphone</c:v>
                </c:pt>
              </c:strCache>
            </c:strRef>
          </c:cat>
          <c:val>
            <c:numRef>
              <c:f>Sheet1!$B$3:$F$3</c:f>
              <c:numCache>
                <c:formatCode>0</c:formatCode>
                <c:ptCount val="5"/>
                <c:pt idx="0">
                  <c:v>24</c:v>
                </c:pt>
                <c:pt idx="1">
                  <c:v>25</c:v>
                </c:pt>
                <c:pt idx="2" formatCode="General">
                  <c:v>12</c:v>
                </c:pt>
                <c:pt idx="3" formatCode="General">
                  <c:v>92</c:v>
                </c:pt>
                <c:pt idx="4" formatCode="General">
                  <c:v>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9.8687455662965051E-2"/>
          <c:w val="0.95416666666666672"/>
          <c:h val="0.7753223605625767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Côte d'Ivoire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45</c:v>
                </c:pt>
                <c:pt idx="1">
                  <c:v>56</c:v>
                </c:pt>
                <c:pt idx="2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Côte d'Ivoire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71</c:v>
                </c:pt>
                <c:pt idx="1">
                  <c:v>80</c:v>
                </c:pt>
                <c:pt idx="2">
                  <c:v>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0014306365692417"/>
          <c:y val="7.5948710485705725E-3"/>
          <c:w val="0.37716945961802267"/>
          <c:h val="7.861242950167561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475460772624899E-2"/>
          <c:y val="9.8270332125439341E-2"/>
          <c:w val="0.95416666666666672"/>
          <c:h val="0.7340986840312780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Aucun</c:v>
                </c:pt>
                <c:pt idx="1">
                  <c:v>Primaire</c:v>
                </c:pt>
                <c:pt idx="2">
                  <c:v>Secondaire ou +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30</c:v>
                </c:pt>
                <c:pt idx="1">
                  <c:v>50</c:v>
                </c:pt>
                <c:pt idx="2">
                  <c:v>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Aucun</c:v>
                </c:pt>
                <c:pt idx="1">
                  <c:v>Primaire</c:v>
                </c:pt>
                <c:pt idx="2">
                  <c:v>Secondaire ou +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62</c:v>
                </c:pt>
                <c:pt idx="1">
                  <c:v>67</c:v>
                </c:pt>
                <c:pt idx="2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9853275749461211"/>
          <c:y val="2.768166089965398E-2"/>
          <c:w val="0.36750762264415054"/>
          <c:h val="7.861242950167561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3.5408323865794189E-3"/>
          <c:w val="0.99392242559276067"/>
          <c:h val="0.7318935867666264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Propres soins de santé de la femme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9C46-41D7-9AB9-64DBB2633E82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6C-4989-9D1D-C38509042BB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F6C-4989-9D1D-C38509042BBD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F6C-4989-9D1D-C38509042BBD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DF6C-4989-9D1D-C38509042B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Propres soins de santé de la femme</c:v>
                </c:pt>
                <c:pt idx="1">
                  <c:v>Faire les achats importants du ménage</c:v>
                </c:pt>
                <c:pt idx="2">
                  <c:v>Visite à sa famille our parents</c:v>
                </c:pt>
                <c:pt idx="3">
                  <c:v>Les 3 décisions</c:v>
                </c:pt>
                <c:pt idx="4">
                  <c:v>Aucune des 3 décisions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43</c:v>
                </c:pt>
                <c:pt idx="1">
                  <c:v>42</c:v>
                </c:pt>
                <c:pt idx="2">
                  <c:v>53</c:v>
                </c:pt>
                <c:pt idx="3">
                  <c:v>32</c:v>
                </c:pt>
                <c:pt idx="4">
                  <c:v>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F6C-4989-9D1D-C38509042B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555555555555555E-2"/>
          <c:y val="6.2968519458883918E-2"/>
          <c:w val="0.9608888888888889"/>
          <c:h val="0.8296395795983651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All 3 decisions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38100">
                <a:solidFill>
                  <a:schemeClr val="accent3"/>
                </a:solidFill>
              </a:ln>
              <a:effectLst/>
            </c:spPr>
          </c:marker>
          <c:dLbls>
            <c:dLbl>
              <c:idx val="1"/>
              <c:layout>
                <c:manualLayout>
                  <c:x val="-2.9276490528966203E-2"/>
                  <c:y val="5.514150643796511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8A2-4A13-987C-33D4AD9ED28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2011-12 EDS-CI</c:v>
                </c:pt>
                <c:pt idx="1">
                  <c:v>2021 EDS-CI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 formatCode="General">
                  <c:v>24</c:v>
                </c:pt>
                <c:pt idx="1">
                  <c:v>32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B0B9-4406-B907-23738FCC573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None of the 3 decisions</c:v>
                </c:pt>
              </c:strCache>
            </c:strRef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38100">
                <a:solidFill>
                  <a:schemeClr val="accent2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2011-12 EDS-CI</c:v>
                </c:pt>
                <c:pt idx="1">
                  <c:v>2021 EDS-CI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42</c:v>
                </c:pt>
                <c:pt idx="1">
                  <c:v>39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B0B9-4406-B907-23738FCC5733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1592223"/>
        <c:axId val="211586815"/>
      </c:lineChart>
      <c:catAx>
        <c:axId val="21159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211586815"/>
        <c:crosses val="autoZero"/>
        <c:auto val="1"/>
        <c:lblAlgn val="ctr"/>
        <c:lblOffset val="100"/>
        <c:noMultiLvlLbl val="0"/>
      </c:catAx>
      <c:valAx>
        <c:axId val="211586815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115922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0.78285</cdr:x>
      <cdr:y>0.11102</cdr:y>
    </cdr:from>
    <cdr:to>
      <cdr:x>0.84242</cdr:x>
      <cdr:y>0.19111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6FA0EE9A-8CEF-E6AC-D37D-6B240B95AE12}"/>
            </a:ext>
          </a:extLst>
        </cdr:cNvPr>
        <cdr:cNvSpPr txBox="1"/>
      </cdr:nvSpPr>
      <cdr:spPr>
        <a:xfrm xmlns:a="http://schemas.openxmlformats.org/drawingml/2006/main">
          <a:off x="6749324" y="558233"/>
          <a:ext cx="513581" cy="40270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none" lIns="91440" tIns="45720" rIns="91440" bIns="45720" rtlCol="0" anchor="ctr">
          <a:normAutofit/>
        </a:bodyPr>
        <a:lstStyle xmlns:a="http://schemas.openxmlformats.org/drawingml/2006/main"/>
        <a:p xmlns:a="http://schemas.openxmlformats.org/drawingml/2006/main">
          <a:pPr algn="l"/>
          <a:r>
            <a:rPr lang="en-US" sz="1800" b="1" dirty="0"/>
            <a:t>&gt;99</a:t>
          </a:r>
          <a:endParaRPr lang="fr-FR" sz="1800" b="1" dirty="0"/>
        </a:p>
      </cdr:txBody>
    </cdr:sp>
  </cdr:relSizeAnchor>
  <cdr:relSizeAnchor xmlns:cdr="http://schemas.openxmlformats.org/drawingml/2006/chartDrawing">
    <cdr:from>
      <cdr:x>0.20775</cdr:x>
      <cdr:y>0.80442</cdr:y>
    </cdr:from>
    <cdr:to>
      <cdr:x>0.26732</cdr:x>
      <cdr:y>0.88451</cdr:y>
    </cdr:to>
    <cdr:sp macro="" textlink="">
      <cdr:nvSpPr>
        <cdr:cNvPr id="3" name="TextBox 1">
          <a:extLst xmlns:a="http://schemas.openxmlformats.org/drawingml/2006/main">
            <a:ext uri="{FF2B5EF4-FFF2-40B4-BE49-F238E27FC236}">
              <a16:creationId xmlns:a16="http://schemas.microsoft.com/office/drawing/2014/main" id="{3EC944D7-58F1-7AAA-1E02-132FEA4D6D12}"/>
            </a:ext>
          </a:extLst>
        </cdr:cNvPr>
        <cdr:cNvSpPr txBox="1"/>
      </cdr:nvSpPr>
      <cdr:spPr>
        <a:xfrm xmlns:a="http://schemas.openxmlformats.org/drawingml/2006/main">
          <a:off x="1791096" y="4044756"/>
          <a:ext cx="513581" cy="40270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none" lIns="91440" tIns="45720" rIns="91440" bIns="45720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r>
            <a:rPr lang="en-US" sz="1800" b="1" dirty="0"/>
            <a:t>*</a:t>
          </a:r>
          <a:endParaRPr lang="fr-FR" sz="1800" b="1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0.23042</cdr:x>
      <cdr:y>0.33996</cdr:y>
    </cdr:from>
    <cdr:to>
      <cdr:x>0.35257</cdr:x>
      <cdr:y>0.5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692DE33C-7239-849B-052A-309E46BA0A11}"/>
            </a:ext>
          </a:extLst>
        </cdr:cNvPr>
        <cdr:cNvSpPr txBox="1"/>
      </cdr:nvSpPr>
      <cdr:spPr>
        <a:xfrm xmlns:a="http://schemas.openxmlformats.org/drawingml/2006/main">
          <a:off x="2005358" y="1737019"/>
          <a:ext cx="1063083" cy="8177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91440" tIns="45720" rIns="91440" bIns="45720" rtlCol="0" anchor="ctr">
          <a:normAutofit/>
        </a:bodyPr>
        <a:lstStyle xmlns:a="http://schemas.openxmlformats.org/drawingml/2006/main"/>
        <a:p xmlns:a="http://schemas.openxmlformats.org/drawingml/2006/main">
          <a:pPr algn="ctr"/>
          <a:r>
            <a:rPr lang="en-US" sz="1800" dirty="0" err="1">
              <a:latin typeface="Source Sans Pro SemiBold" panose="020B0603030403020204" pitchFamily="34" charset="0"/>
              <a:ea typeface="Source Sans Pro SemiBold" panose="020B0603030403020204" pitchFamily="34" charset="0"/>
            </a:rPr>
            <a:t>Moins</a:t>
          </a:r>
          <a:endParaRPr lang="en-US" sz="1800" dirty="0">
            <a:latin typeface="Source Sans Pro SemiBold" panose="020B0603030403020204" pitchFamily="34" charset="0"/>
            <a:ea typeface="Source Sans Pro SemiBold" panose="020B0603030403020204" pitchFamily="34" charset="0"/>
          </a:endParaRPr>
        </a:p>
        <a:p xmlns:a="http://schemas.openxmlformats.org/drawingml/2006/main">
          <a:pPr algn="ctr"/>
          <a:r>
            <a:rPr lang="en-US" sz="1800" dirty="0">
              <a:latin typeface="Source Sans Pro SemiBold" panose="020B0603030403020204" pitchFamily="34" charset="0"/>
              <a:ea typeface="Source Sans Pro SemiBold" panose="020B0603030403020204" pitchFamily="34" charset="0"/>
            </a:rPr>
            <a:t>86%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0.35296</cdr:x>
      <cdr:y>0.37397</cdr:y>
    </cdr:from>
    <cdr:to>
      <cdr:x>0.6763</cdr:x>
      <cdr:y>0.45799</cdr:y>
    </cdr:to>
    <cdr:sp macro="" textlink="">
      <cdr:nvSpPr>
        <cdr:cNvPr id="2" name="TextBox 10">
          <a:extLst xmlns:a="http://schemas.openxmlformats.org/drawingml/2006/main">
            <a:ext uri="{FF2B5EF4-FFF2-40B4-BE49-F238E27FC236}">
              <a16:creationId xmlns:a16="http://schemas.microsoft.com/office/drawing/2014/main" id="{B854967F-8043-B86D-C735-482989D83C1E}"/>
            </a:ext>
          </a:extLst>
        </cdr:cNvPr>
        <cdr:cNvSpPr txBox="1"/>
      </cdr:nvSpPr>
      <cdr:spPr>
        <a:xfrm xmlns:a="http://schemas.openxmlformats.org/drawingml/2006/main">
          <a:off x="2756827" y="1695712"/>
          <a:ext cx="2525447" cy="38097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rm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r>
            <a:rPr lang="fr-FR" b="1" noProof="0" dirty="0">
              <a:solidFill>
                <a:schemeClr val="accent2"/>
              </a:solidFill>
              <a:latin typeface="Source Sans Pro" panose="020B0503030403020204" pitchFamily="34" charset="0"/>
              <a:ea typeface="Source Sans Pro" panose="020B0503030403020204" pitchFamily="34" charset="0"/>
            </a:rPr>
            <a:t>Aucune des </a:t>
          </a:r>
          <a:r>
            <a:rPr lang="fr-FR" sz="1800" b="1" noProof="0" dirty="0">
              <a:solidFill>
                <a:schemeClr val="accent2"/>
              </a:solidFill>
              <a:latin typeface="Source Sans Pro" panose="020B0503030403020204" pitchFamily="34" charset="0"/>
              <a:ea typeface="Source Sans Pro" panose="020B0503030403020204" pitchFamily="34" charset="0"/>
            </a:rPr>
            <a:t>3 décisions</a:t>
          </a:r>
        </a:p>
      </cdr:txBody>
    </cdr:sp>
  </cdr:relSizeAnchor>
  <cdr:relSizeAnchor xmlns:cdr="http://schemas.openxmlformats.org/drawingml/2006/chartDrawing">
    <cdr:from>
      <cdr:x>0.3543</cdr:x>
      <cdr:y>0.73571</cdr:y>
    </cdr:from>
    <cdr:to>
      <cdr:x>0.7097</cdr:x>
      <cdr:y>0.81973</cdr:y>
    </cdr:to>
    <cdr:sp macro="" textlink="">
      <cdr:nvSpPr>
        <cdr:cNvPr id="3" name="TextBox 11">
          <a:extLst xmlns:a="http://schemas.openxmlformats.org/drawingml/2006/main">
            <a:ext uri="{FF2B5EF4-FFF2-40B4-BE49-F238E27FC236}">
              <a16:creationId xmlns:a16="http://schemas.microsoft.com/office/drawing/2014/main" id="{3862842A-EAC4-C115-2F36-83D77BEE1E0E}"/>
            </a:ext>
          </a:extLst>
        </cdr:cNvPr>
        <cdr:cNvSpPr txBox="1"/>
      </cdr:nvSpPr>
      <cdr:spPr>
        <a:xfrm xmlns:a="http://schemas.openxmlformats.org/drawingml/2006/main">
          <a:off x="2767234" y="3335963"/>
          <a:ext cx="2775851" cy="38097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rm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r>
            <a:rPr lang="fr-FR" sz="1800" b="1" noProof="0" dirty="0">
              <a:solidFill>
                <a:schemeClr val="accent3"/>
              </a:solidFill>
              <a:latin typeface="Source Sans Pro" panose="020B0503030403020204" pitchFamily="34" charset="0"/>
              <a:ea typeface="Source Sans Pro" panose="020B0503030403020204" pitchFamily="34" charset="0"/>
            </a:rPr>
            <a:t>Tous les 3 décisions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8/30/2023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8D18C8-8C88-4D3B-9BE0-2A1484ED1CE6}" type="datetimeFigureOut">
              <a:rPr lang="en-US" smtClean="0"/>
              <a:t>8/30/2023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5D5AC5-2D26-47F1-921A-66A135DAE3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7849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Dans l’ensemble, 65% des femmes et presque tous les hommes ont travaillé à un moment quelconque au cours des 12 derniers mois.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4593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I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Moins de la moitié des femmes (43 %) sont impliquées dans la prise de décision concernant leurs propres soins de santé et les achats importants pour le ménage (42 %). </a:t>
            </a:r>
            <a:r>
              <a:rPr lang="fr-CI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Globalement, 32 % des femmes de 15–49 ans ont participé à la prise des trois décisions retenues pour l’enquête. À l’opposé, 39 % n’ont participé à la prise d’aucune de ces décisions.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2890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La participation des femmes dans la </a:t>
            </a:r>
            <a:r>
              <a:rPr lang="en-US" dirty="0" err="1"/>
              <a:t>prise</a:t>
            </a:r>
            <a:r>
              <a:rPr lang="en-US" dirty="0"/>
              <a:t> de decision a </a:t>
            </a:r>
            <a:r>
              <a:rPr lang="en-US" dirty="0" err="1"/>
              <a:t>augmenté</a:t>
            </a:r>
            <a:r>
              <a:rPr lang="en-US" dirty="0"/>
              <a:t> </a:t>
            </a:r>
            <a:r>
              <a:rPr lang="en-US" dirty="0" err="1"/>
              <a:t>depuis</a:t>
            </a:r>
            <a:r>
              <a:rPr lang="en-US" dirty="0"/>
              <a:t> 2011-12, </a:t>
            </a:r>
            <a:r>
              <a:rPr lang="en-US" dirty="0" err="1"/>
              <a:t>alors</a:t>
            </a:r>
            <a:r>
              <a:rPr lang="en-US" dirty="0"/>
              <a:t> que le </a:t>
            </a:r>
            <a:r>
              <a:rPr lang="en-US" dirty="0" err="1"/>
              <a:t>pourcentage</a:t>
            </a:r>
            <a:r>
              <a:rPr lang="en-US" dirty="0"/>
              <a:t> de femmes qui ne </a:t>
            </a:r>
            <a:r>
              <a:rPr lang="en-US" dirty="0" err="1"/>
              <a:t>prennent</a:t>
            </a:r>
            <a:r>
              <a:rPr lang="en-US" dirty="0"/>
              <a:t> </a:t>
            </a:r>
            <a:r>
              <a:rPr lang="en-US" dirty="0" err="1"/>
              <a:t>aucune</a:t>
            </a:r>
            <a:r>
              <a:rPr lang="en-US" dirty="0"/>
              <a:t> des 3 </a:t>
            </a:r>
            <a:r>
              <a:rPr lang="en-US" dirty="0" err="1"/>
              <a:t>décisions</a:t>
            </a:r>
            <a:r>
              <a:rPr lang="en-US" dirty="0"/>
              <a:t> </a:t>
            </a:r>
            <a:r>
              <a:rPr lang="en-US" dirty="0" err="1"/>
              <a:t>diminue</a:t>
            </a:r>
            <a:r>
              <a:rPr lang="en-US" dirty="0"/>
              <a:t> </a:t>
            </a:r>
            <a:r>
              <a:rPr lang="en-US" dirty="0" err="1"/>
              <a:t>légèrement</a:t>
            </a:r>
            <a:r>
              <a:rPr lang="en-US" dirty="0"/>
              <a:t>.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24521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93% des hommes prennent des décisions concernant leur propre santé et 87% prennent des décisions concernant des achats importants du ménage (87 %).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8647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I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Globalement, 26 % des femmes  et 21 % des hommes de 15–49 ans pensent qu’il est justifié qu’un homme batte sa femme pour au moins une des cinq raisons citées.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2882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lnSpc>
                <a:spcPct val="110000"/>
              </a:lnSpc>
              <a:spcBef>
                <a:spcPts val="0"/>
              </a:spcBef>
              <a:spcAft>
                <a:spcPts val="1050"/>
              </a:spcAft>
            </a:pPr>
            <a:r>
              <a:rPr lang="fr-CI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Environ quatre femmes sur dix (39 %) et près de six hommes de 15–49 ans sur dix (57 %) pensent qu’il est justifié qu’une femme refuse d’avoir des rapports sexuels avec son mari/partenaire si elle sait qu’il a des relations sexuelles avec d’autres femmes. </a:t>
            </a:r>
            <a:r>
              <a:rPr lang="fr-CI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Dans des proportions plus élevées, en particulier chez les hommes, les femmes et les hommes pensent qu’il est justifié qu’une femme demande à utiliser un condom au cours des rapports sexuels si elle sait que son mari/partenaire a une IST (respectivement 60 % et 81 %).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3046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lnSpc>
                <a:spcPct val="110000"/>
              </a:lnSpc>
              <a:spcBef>
                <a:spcPts val="0"/>
              </a:spcBef>
              <a:spcAft>
                <a:spcPts val="1050"/>
              </a:spcAft>
            </a:pPr>
            <a:r>
              <a:rPr lang="fr-CI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Pour évaluer la capacité des femmes à négocier véritablement des rapports sexuels à moindre risque avec leur mari</a:t>
            </a:r>
            <a:r>
              <a:rPr lang="fr-CI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on leur a demandé aux femmes si elles pouvaient dire « non » à leur mari quand elles ne souhaitaient pas avoir de rapports sexuels. On a également demandé aux femmes si elles pouvaient demander à leur mari d’utiliser un préservatif. </a:t>
            </a:r>
            <a:r>
              <a:rPr lang="fr-CI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Dans l’ensemble, 47 % des femmes de 15–49 ans en union ont déclaré qu’elles pouvaient refuser des rapports sexuels à leur mari/partenaire quand elles ne souhaitaient pas en avoir et 40 % ont déclaré qu’elles pouvaient demander à leur mari/partenaire d’utiliser un condom.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3819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I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Globalement, le pourcentage de femmes qui prennent ces décisions elles-mêmes de manière informée ont tendance à augmenter avec l’âge, passant de 10 % à 15–19 ans à 22 % à 40–44 ans.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78154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I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 pourcentage de femmes qui prennent des décisions informées en matière de santé reproductive augmente de manière importante avec le niveau d’instruction, passant de 12 % parmi celles sans niveau d’instruction à 38 % parmi celles ayant le niveau secondaire ou plus.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921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I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Du quintile de bien-être économique le plus bas au plus élevé, le pourcentage de femmes qui participent à la prise de décision concernant leur santé reproductive augmente de manière importante, passant de 10 % à 36 %.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4049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La participation des femmes à la </a:t>
            </a:r>
            <a:r>
              <a:rPr lang="en-US" dirty="0" err="1"/>
              <a:t>prise</a:t>
            </a:r>
            <a:r>
              <a:rPr lang="en-US" dirty="0"/>
              <a:t> de decisions </a:t>
            </a:r>
            <a:r>
              <a:rPr lang="en-US" dirty="0" err="1"/>
              <a:t>en</a:t>
            </a:r>
            <a:r>
              <a:rPr lang="en-US" dirty="0"/>
              <a:t> matière de </a:t>
            </a:r>
            <a:r>
              <a:rPr lang="en-US" dirty="0" err="1"/>
              <a:t>santé</a:t>
            </a:r>
            <a:r>
              <a:rPr lang="en-US" dirty="0"/>
              <a:t> </a:t>
            </a:r>
            <a:r>
              <a:rPr lang="en-US" dirty="0" err="1"/>
              <a:t>sexuelle</a:t>
            </a:r>
            <a:r>
              <a:rPr lang="en-US" dirty="0"/>
              <a:t> et de procreation </a:t>
            </a:r>
            <a:r>
              <a:rPr lang="en-US" dirty="0" err="1"/>
              <a:t>est</a:t>
            </a:r>
            <a:r>
              <a:rPr lang="en-US" dirty="0"/>
              <a:t> plus </a:t>
            </a:r>
            <a:r>
              <a:rPr lang="en-US" dirty="0" err="1"/>
              <a:t>élevée</a:t>
            </a:r>
            <a:r>
              <a:rPr lang="en-US" dirty="0"/>
              <a:t> à Yamoussoukro et Abidjan (30 %), </a:t>
            </a:r>
            <a:r>
              <a:rPr lang="en-US" dirty="0" err="1"/>
              <a:t>alors</a:t>
            </a:r>
            <a:r>
              <a:rPr lang="en-US" dirty="0"/>
              <a:t> que </a:t>
            </a:r>
            <a:r>
              <a:rPr lang="en-US" dirty="0" err="1"/>
              <a:t>c’est</a:t>
            </a:r>
            <a:r>
              <a:rPr lang="en-US" dirty="0"/>
              <a:t> le plus bas à  </a:t>
            </a:r>
            <a:r>
              <a:rPr lang="en-US" dirty="0" err="1"/>
              <a:t>Denguéle</a:t>
            </a:r>
            <a:r>
              <a:rPr lang="en-US" dirty="0"/>
              <a:t> et </a:t>
            </a:r>
            <a:r>
              <a:rPr lang="en-US" dirty="0" err="1"/>
              <a:t>Woroba</a:t>
            </a:r>
            <a:r>
              <a:rPr lang="en-US" dirty="0"/>
              <a:t> (6 %).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4467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I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Dans l’ensemble, près des deux tiers des femmes (65 %) et la quasi-totalité des hommes (98 %) de 15–49 ans en union ont travaillé au cours des 12 mois ayant précédé l’enquête. Parmi ces femmes et ces hommes, la majorité a été rémunérée en argent uniquement (61 % parmi les femmes et 81 % parmi les hommes) et en argent et en nature (20 % parmi les femmes et 18 % parmi les hommes). Le pourcentage de femmes qui n’ont pas été rémunérées pour leur travail est nettement plus élevé que celui des hommes (18 % contre moins d’un pour cent) 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6944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86 % des femmes en union qui ont gagné de l’argent au cours de 12 derniers mois décident comment utiliser l’argent gagné.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200" dirty="0">
              <a:solidFill>
                <a:schemeClr val="bg1"/>
              </a:solidFill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I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Note : Le terme conjoint inclut un partenaire avec qui une femme vit comme s’ils étaient mariés. </a:t>
            </a:r>
            <a:endParaRPr lang="fr-FR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200" dirty="0">
              <a:solidFill>
                <a:schemeClr val="bg1"/>
              </a:solidFill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9767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I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 majorité des femmes en union qui ont gagné de l’argent pour leur travail ont gagné moins que leur conjoint.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CI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I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Note : Le terme conjoint inclut un partenaire avec qui une femme vit comme s’ils étaient mariés. </a:t>
            </a:r>
            <a:endParaRPr lang="fr-FR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7618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14% des femmes et 24% des hommes </a:t>
            </a:r>
            <a:r>
              <a:rPr lang="en-US" dirty="0" err="1"/>
              <a:t>possèdent</a:t>
            </a:r>
            <a:r>
              <a:rPr lang="en-US" dirty="0"/>
              <a:t> </a:t>
            </a:r>
            <a:r>
              <a:rPr lang="en-US" dirty="0" err="1"/>
              <a:t>une</a:t>
            </a:r>
            <a:r>
              <a:rPr lang="en-US" dirty="0"/>
              <a:t> </a:t>
            </a:r>
            <a:r>
              <a:rPr lang="en-US" dirty="0" err="1"/>
              <a:t>maison</a:t>
            </a:r>
            <a:r>
              <a:rPr lang="en-US" dirty="0"/>
              <a:t>, </a:t>
            </a:r>
            <a:r>
              <a:rPr lang="en-US" dirty="0" err="1"/>
              <a:t>soit</a:t>
            </a:r>
            <a:r>
              <a:rPr lang="en-US" dirty="0"/>
              <a:t> </a:t>
            </a:r>
            <a:r>
              <a:rPr lang="en-US" dirty="0" err="1"/>
              <a:t>seul</a:t>
            </a:r>
            <a:r>
              <a:rPr lang="en-US" dirty="0"/>
              <a:t> </a:t>
            </a:r>
            <a:r>
              <a:rPr lang="en-US" dirty="0" err="1"/>
              <a:t>soit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commun</a:t>
            </a:r>
            <a:r>
              <a:rPr lang="en-US" dirty="0"/>
              <a:t>. Les </a:t>
            </a:r>
            <a:r>
              <a:rPr lang="en-US" dirty="0" err="1"/>
              <a:t>téléphones</a:t>
            </a:r>
            <a:r>
              <a:rPr lang="en-US" dirty="0"/>
              <a:t> portables </a:t>
            </a:r>
            <a:r>
              <a:rPr lang="en-US" dirty="0" err="1"/>
              <a:t>sont</a:t>
            </a:r>
            <a:r>
              <a:rPr lang="en-US" dirty="0"/>
              <a:t> courants </a:t>
            </a:r>
            <a:r>
              <a:rPr lang="en-US" dirty="0" err="1"/>
              <a:t>alors</a:t>
            </a:r>
            <a:r>
              <a:rPr lang="en-US" dirty="0"/>
              <a:t> que la possession et </a:t>
            </a:r>
            <a:r>
              <a:rPr lang="en-US" dirty="0" err="1"/>
              <a:t>utilisation</a:t>
            </a:r>
            <a:r>
              <a:rPr lang="en-US" dirty="0"/>
              <a:t> d’un </a:t>
            </a:r>
            <a:r>
              <a:rPr lang="en-US" dirty="0" err="1"/>
              <a:t>compte</a:t>
            </a:r>
            <a:r>
              <a:rPr lang="en-US" dirty="0"/>
              <a:t> </a:t>
            </a:r>
            <a:r>
              <a:rPr lang="en-US" dirty="0" err="1"/>
              <a:t>bancaire</a:t>
            </a:r>
            <a:r>
              <a:rPr lang="en-US" dirty="0"/>
              <a:t> </a:t>
            </a:r>
            <a:r>
              <a:rPr lang="en-US" dirty="0" err="1"/>
              <a:t>n’est</a:t>
            </a:r>
            <a:r>
              <a:rPr lang="en-US" dirty="0"/>
              <a:t> pas.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5171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La possession d’un téléphone portable parmi les femmes varie de 61% à </a:t>
            </a:r>
            <a:r>
              <a:rPr lang="fr-FR" dirty="0" err="1"/>
              <a:t>Zanzan</a:t>
            </a:r>
            <a:r>
              <a:rPr lang="fr-FR" dirty="0"/>
              <a:t> à 90% à Yamoussoukro.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1369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La possession d’un téléphone portable parmi les hommes varie par région, de 87% à </a:t>
            </a:r>
            <a:r>
              <a:rPr lang="fr-FR" dirty="0" err="1"/>
              <a:t>Woroba</a:t>
            </a:r>
            <a:r>
              <a:rPr lang="fr-FR" dirty="0"/>
              <a:t> et dans les Montagnes à 98% à Abidjan.</a:t>
            </a:r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6380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Dans </a:t>
            </a:r>
            <a:r>
              <a:rPr lang="en-US" dirty="0" err="1"/>
              <a:t>l’ensemble</a:t>
            </a:r>
            <a:r>
              <a:rPr lang="en-US" dirty="0"/>
              <a:t>, 45% des femmes et 71% des hommes </a:t>
            </a:r>
            <a:r>
              <a:rPr lang="en-US" dirty="0" err="1"/>
              <a:t>possèdent</a:t>
            </a:r>
            <a:r>
              <a:rPr lang="en-US" dirty="0"/>
              <a:t> et </a:t>
            </a:r>
            <a:r>
              <a:rPr lang="en-US" dirty="0" err="1"/>
              <a:t>utilisent</a:t>
            </a:r>
            <a:r>
              <a:rPr lang="en-US" dirty="0"/>
              <a:t> un </a:t>
            </a:r>
            <a:r>
              <a:rPr lang="en-US" dirty="0" err="1"/>
              <a:t>compte</a:t>
            </a:r>
            <a:r>
              <a:rPr lang="en-US" dirty="0"/>
              <a:t> </a:t>
            </a:r>
            <a:r>
              <a:rPr lang="en-US" dirty="0" err="1"/>
              <a:t>bancaire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ont</a:t>
            </a:r>
            <a:r>
              <a:rPr lang="en-US" dirty="0"/>
              <a:t> </a:t>
            </a:r>
            <a:r>
              <a:rPr lang="en-US" dirty="0" err="1"/>
              <a:t>utilisé</a:t>
            </a:r>
            <a:r>
              <a:rPr lang="en-US" dirty="0"/>
              <a:t> un telephone portable pour </a:t>
            </a:r>
            <a:r>
              <a:rPr lang="en-US" dirty="0" err="1"/>
              <a:t>effectuer</a:t>
            </a:r>
            <a:r>
              <a:rPr lang="en-US" dirty="0"/>
              <a:t> des transactions </a:t>
            </a:r>
            <a:r>
              <a:rPr lang="en-US" dirty="0" err="1"/>
              <a:t>financières</a:t>
            </a:r>
            <a:r>
              <a:rPr lang="en-US" dirty="0"/>
              <a:t> au </a:t>
            </a:r>
            <a:r>
              <a:rPr lang="en-US" dirty="0" err="1"/>
              <a:t>cours</a:t>
            </a:r>
            <a:r>
              <a:rPr lang="en-US" dirty="0"/>
              <a:t> des 12 </a:t>
            </a:r>
            <a:r>
              <a:rPr lang="en-US" dirty="0" err="1"/>
              <a:t>derniers</a:t>
            </a:r>
            <a:r>
              <a:rPr lang="en-US" dirty="0"/>
              <a:t> </a:t>
            </a:r>
            <a:r>
              <a:rPr lang="en-US" dirty="0" err="1"/>
              <a:t>mois</a:t>
            </a:r>
            <a:r>
              <a:rPr lang="en-US" dirty="0"/>
              <a:t>. </a:t>
            </a:r>
            <a:r>
              <a:rPr lang="en-US" dirty="0" err="1"/>
              <a:t>L’utilization</a:t>
            </a:r>
            <a:r>
              <a:rPr lang="en-US" dirty="0"/>
              <a:t> de </a:t>
            </a:r>
            <a:r>
              <a:rPr lang="en-US" dirty="0" err="1"/>
              <a:t>compte</a:t>
            </a:r>
            <a:r>
              <a:rPr lang="en-US" dirty="0"/>
              <a:t> </a:t>
            </a:r>
            <a:r>
              <a:rPr lang="en-US" dirty="0" err="1"/>
              <a:t>bancaire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telephone portable pour </a:t>
            </a:r>
            <a:r>
              <a:rPr lang="en-US" dirty="0" err="1"/>
              <a:t>effectuer</a:t>
            </a:r>
            <a:r>
              <a:rPr lang="en-US" dirty="0"/>
              <a:t> des transactions </a:t>
            </a:r>
            <a:r>
              <a:rPr lang="en-US" dirty="0" err="1"/>
              <a:t>est</a:t>
            </a:r>
            <a:r>
              <a:rPr lang="en-US" dirty="0"/>
              <a:t> plus </a:t>
            </a:r>
            <a:r>
              <a:rPr lang="en-US" dirty="0" err="1"/>
              <a:t>élevé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milieu </a:t>
            </a:r>
            <a:r>
              <a:rPr lang="en-US" dirty="0" err="1"/>
              <a:t>urbain</a:t>
            </a:r>
            <a:r>
              <a:rPr lang="en-US" dirty="0"/>
              <a:t> </a:t>
            </a:r>
            <a:r>
              <a:rPr lang="en-US" dirty="0" err="1"/>
              <a:t>qu’en</a:t>
            </a:r>
            <a:r>
              <a:rPr lang="en-US" dirty="0"/>
              <a:t> milieu rural.</a:t>
            </a:r>
          </a:p>
          <a:p>
            <a:endParaRPr lang="en-US" dirty="0"/>
          </a:p>
          <a:p>
            <a:r>
              <a:rPr lang="en-US" dirty="0"/>
              <a:t>Note: </a:t>
            </a:r>
            <a:r>
              <a:rPr lang="fr-FR" dirty="0"/>
              <a:t>La question concernant l'utilisation d'un téléphone portable pour des transactions financières a été posée, que les enquêtées possèdent, ou non, un téléphone portable.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4152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L’utilization</a:t>
            </a:r>
            <a:r>
              <a:rPr lang="en-US" dirty="0"/>
              <a:t> d’un </a:t>
            </a:r>
            <a:r>
              <a:rPr lang="en-US" dirty="0" err="1"/>
              <a:t>compte</a:t>
            </a:r>
            <a:r>
              <a:rPr lang="en-US" dirty="0"/>
              <a:t> </a:t>
            </a:r>
            <a:r>
              <a:rPr lang="en-US" dirty="0" err="1"/>
              <a:t>bancaire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un telephone portable pour </a:t>
            </a:r>
            <a:r>
              <a:rPr lang="en-US" dirty="0" err="1"/>
              <a:t>effectuer</a:t>
            </a:r>
            <a:r>
              <a:rPr lang="en-US" dirty="0"/>
              <a:t> des transactions </a:t>
            </a:r>
            <a:r>
              <a:rPr lang="en-US" dirty="0" err="1"/>
              <a:t>financières</a:t>
            </a:r>
            <a:r>
              <a:rPr lang="en-US" dirty="0"/>
              <a:t> </a:t>
            </a:r>
            <a:r>
              <a:rPr lang="en-US" dirty="0" err="1"/>
              <a:t>augmente</a:t>
            </a:r>
            <a:r>
              <a:rPr lang="en-US" dirty="0"/>
              <a:t> avec le </a:t>
            </a:r>
            <a:r>
              <a:rPr lang="en-US" dirty="0" err="1"/>
              <a:t>niveau</a:t>
            </a:r>
            <a:r>
              <a:rPr lang="en-US" dirty="0"/>
              <a:t> </a:t>
            </a:r>
            <a:r>
              <a:rPr lang="en-US" dirty="0" err="1"/>
              <a:t>d’instruction</a:t>
            </a:r>
            <a:r>
              <a:rPr lang="en-US" dirty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Note: </a:t>
            </a:r>
            <a:r>
              <a:rPr lang="fr-FR" dirty="0"/>
              <a:t>La question concernant l'utilisation d'un téléphone portable pour des transactions financières a été posée, que les enquêtées possèdent, ou non, un téléphone portable.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5D5AC5-2D26-47F1-921A-66A135DAE3A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007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EC71831F-1B8F-EA98-3184-E4EB3C6D8FB1}"/>
              </a:ext>
            </a:extLst>
          </p:cNvPr>
          <p:cNvSpPr txBox="1">
            <a:spLocks/>
          </p:cNvSpPr>
          <p:nvPr userDrawn="1"/>
        </p:nvSpPr>
        <p:spPr>
          <a:xfrm>
            <a:off x="628650" y="1118299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fr-FR" b="0" noProof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#CotedIvoireEDS</a:t>
            </a:r>
          </a:p>
        </p:txBody>
      </p:sp>
    </p:spTree>
    <p:extLst>
      <p:ext uri="{BB962C8B-B14F-4D97-AF65-F5344CB8AC3E}">
        <p14:creationId xmlns:p14="http://schemas.microsoft.com/office/powerpoint/2010/main" val="20870920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/>
              <a:t>Click icon to add picture</a:t>
            </a:r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660900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DA76C9-7A27-BAF3-2F98-34647BD30C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69B670-E04A-5264-7230-C475A45CE8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  <a:endParaRPr lang="fr-FR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9D8DBA-BAD1-B18A-1BDA-711AE9A4399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30/08/2023</a:t>
            </a:fld>
            <a:endParaRPr lang="fr-FR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078F96-793C-33F2-35B0-BA7F62953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49A1DA-13B3-07DA-5F9A-2158A81B0C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9240284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1FF1C-F77C-76E4-1C5A-EE274FAAD4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8076B1-9A44-F5A7-9558-1106F56C8B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8E19D9-54B4-B8DA-40EE-8EC43F848E2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30/08/2023</a:t>
            </a:fld>
            <a:endParaRPr lang="fr-FR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BBBD0B-3FF4-B093-1BEA-0FD03038E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9B3976-21F4-1879-DB7A-4CE44D226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0871778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2C4C55-0084-447F-2C99-195CCE7CC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7AB162-56AF-D5AF-4516-C851C75AB1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953031-49EC-B86D-A066-653EAC8FD02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30/08/2023</a:t>
            </a:fld>
            <a:endParaRPr lang="fr-FR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798E68-CD78-01D1-D075-74B894AD7A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0B0710-9279-99BE-D5DF-127B583BD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8119862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B197B8-C2ED-2002-A67A-965A7752FE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0ADB89-40A2-AF73-13B0-258B6A6CD5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A66A74-736E-DFD7-DD1D-781C0CBCE0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CE6120-F378-3AD9-72F3-8C46CE24A2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30/08/2023</a:t>
            </a:fld>
            <a:endParaRPr lang="fr-FR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9C58BB-AEE1-773A-77F9-85CA602AAD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B271E1-E2C1-253D-29DF-E2A4B02219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1655165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73C257-135B-E508-C598-64596B9823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D616B5-A74D-20C2-32B8-C379DB554D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2A82F2-2582-16D2-F257-8AFCF3EDCE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32F4F5-0A66-9345-A3F2-5C55852F9B8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5B6AA87-A006-401E-1F1F-9EF44E4003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9B0F17-035A-B1C5-F81D-293B260659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30/08/2023</a:t>
            </a:fld>
            <a:endParaRPr lang="fr-FR" noProof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157BAC4-B60F-4F77-5A4D-5EEB4CB1EC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EA2ACFA-24EB-EC05-351C-BF2C02AA8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3401247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5E0D12-17B3-7916-DB16-470FFD7996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DA4D91-31DB-BDE5-F8E1-9B1EC00B04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30/08/2023</a:t>
            </a:fld>
            <a:endParaRPr lang="fr-FR" noProof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0B887F-4BF3-FD84-2E38-36873A3E8F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6DCAB8-1728-FE56-5214-000CE3BA81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9746916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6E315CB-4D5D-53FD-2993-A9ED5F2F71E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30/08/2023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7169E37-E77B-95CF-6A79-58DCD77AF6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9CE4FB-AFCF-0374-CB1E-DCB52DAF96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7551124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80E8AC-0B09-9BB7-9FC9-71EBF8E6EF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E51708-A630-3969-EA5E-11B12722B6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5E1C2E-C926-2AC1-50C0-038B7E8ACF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5EA194-C524-E9D3-427C-16C739CC4C1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30/08/2023</a:t>
            </a:fld>
            <a:endParaRPr lang="fr-FR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1A8C3F-4D7F-00FE-EC81-A3DF6D4023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E5873A-3845-CD6D-0D2D-A3A56FD1C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1221858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74DB66-6007-3D79-EA28-348475B678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5E13B4E-8947-237B-68ED-6F2666937E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/>
              <a:t>Click icon to add picture</a:t>
            </a:r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D8C885-CFF3-C20F-5367-8BEB9893D7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D55447-648F-83E8-344F-6DF35C0647A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30/08/2023</a:t>
            </a:fld>
            <a:endParaRPr lang="fr-FR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33A1C7-5A37-C387-D138-8DA7D620B2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D8D2B5-719E-37CF-9B71-10B82CF3DE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9654429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4044097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CDC93D-38BF-F5B2-CD8D-55D3464821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4116CF-A06A-4296-E4BD-9DE9269E40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0932B2-B98D-4EDB-6863-5F7050E78C6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30/08/2023</a:t>
            </a:fld>
            <a:endParaRPr lang="fr-FR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539C7E-5100-C40D-DE26-76CAEF94E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21B97B-5A4C-AD5B-440A-D218D115DC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8659664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7606928-5F00-E012-9CAC-3AA66BC2DB9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B78F9D-589F-1885-16A3-93A9B6C3CE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3D3A18-878C-C03B-3B61-014FFCBB9F8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30/08/2023</a:t>
            </a:fld>
            <a:endParaRPr lang="fr-FR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61B052-2337-BA37-8C0C-B09B5ED9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79699F-A553-1333-EC78-7D7B4D0F1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8715108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82048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7312396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962742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3916174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3036063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fr-FR" noProof="0" smtClean="0"/>
              <a:t>30/08/2023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7559813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165278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accent5"/>
            </a:gs>
            <a:gs pos="100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Elephants playing in the dirt&#10;&#10;Description automatically generated with low confidence">
            <a:extLst>
              <a:ext uri="{FF2B5EF4-FFF2-40B4-BE49-F238E27FC236}">
                <a16:creationId xmlns:a16="http://schemas.microsoft.com/office/drawing/2014/main" id="{3951C9FB-1A6B-BD7D-42B5-C4F3E766CE1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336" y="1913103"/>
            <a:ext cx="9220671" cy="3614676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AF6A25-C05E-275F-43E1-F8E93E3EE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5668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 dirty="0"/>
              <a:t>#CotedIvoireEDS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139826A-640E-12A1-234F-57C1984C22CC}"/>
              </a:ext>
            </a:extLst>
          </p:cNvPr>
          <p:cNvSpPr/>
          <p:nvPr userDrawn="1"/>
        </p:nvSpPr>
        <p:spPr>
          <a:xfrm>
            <a:off x="0" y="1696287"/>
            <a:ext cx="9144000" cy="21681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D89CD6A-460E-F8B9-A2A8-47A478D0A124}"/>
              </a:ext>
            </a:extLst>
          </p:cNvPr>
          <p:cNvSpPr/>
          <p:nvPr userDrawn="1"/>
        </p:nvSpPr>
        <p:spPr>
          <a:xfrm>
            <a:off x="0" y="5326145"/>
            <a:ext cx="9144000" cy="21681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B609212-0AFA-BD44-BB7F-4D988B3E7A6C}"/>
              </a:ext>
            </a:extLst>
          </p:cNvPr>
          <p:cNvSpPr txBox="1"/>
          <p:nvPr userDrawn="1"/>
        </p:nvSpPr>
        <p:spPr>
          <a:xfrm>
            <a:off x="306371" y="5634884"/>
            <a:ext cx="85312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2021 Enquête Démographique et de Santé en Côte d’Ivoire (EDS-CI)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FF87D67-C9E5-B72C-E461-0C92C6194BCD}"/>
              </a:ext>
            </a:extLst>
          </p:cNvPr>
          <p:cNvSpPr/>
          <p:nvPr userDrawn="1"/>
        </p:nvSpPr>
        <p:spPr>
          <a:xfrm>
            <a:off x="0" y="1615250"/>
            <a:ext cx="9144000" cy="919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E5C1480-E9EB-4FAB-EAC9-59696CD82C10}"/>
              </a:ext>
            </a:extLst>
          </p:cNvPr>
          <p:cNvSpPr/>
          <p:nvPr userDrawn="1"/>
        </p:nvSpPr>
        <p:spPr>
          <a:xfrm>
            <a:off x="0" y="5542961"/>
            <a:ext cx="9144000" cy="919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0753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0" kern="1200">
          <a:solidFill>
            <a:schemeClr val="bg1"/>
          </a:solidFill>
          <a:latin typeface="Source Sans Pro SemiBold" panose="020B0603030403020204" pitchFamily="34" charset="0"/>
          <a:ea typeface="Source Sans Pro SemiBold" panose="020B06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950496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715ADF9-723A-C595-80F4-C05B4521E8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2FF085-491B-C8AC-99E7-0CBDB23C37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C7DDC3-C254-2524-D6C4-402F6D1EEE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4F28BB36-08C2-41E7-8B17-73289892D41F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505354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6088"/>
            <a:ext cx="9144000" cy="1209675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Pouvoir</a:t>
            </a:r>
            <a:r>
              <a:rPr lang="en-US" dirty="0"/>
              <a:t> </a:t>
            </a:r>
            <a:r>
              <a:rPr lang="en-US" dirty="0" err="1"/>
              <a:t>d’action</a:t>
            </a:r>
            <a:r>
              <a:rPr lang="en-US" dirty="0"/>
              <a:t> de la femme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" name="TextBox 1045">
            <a:extLst>
              <a:ext uri="{FF2B5EF4-FFF2-40B4-BE49-F238E27FC236}">
                <a16:creationId xmlns:a16="http://schemas.microsoft.com/office/drawing/2014/main" id="{8A57591F-F75D-FBB3-BD7E-757A1AFC2F44}"/>
              </a:ext>
            </a:extLst>
          </p:cNvPr>
          <p:cNvSpPr txBox="1"/>
          <p:nvPr/>
        </p:nvSpPr>
        <p:spPr>
          <a:xfrm>
            <a:off x="162892" y="4152137"/>
            <a:ext cx="1750452" cy="125187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Côte d’Ivoire</a:t>
            </a:r>
          </a:p>
          <a:p>
            <a:pPr algn="ctr"/>
            <a:r>
              <a:rPr lang="fr-FR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92 %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40BF983-A84E-FC3A-3383-00EF6BAB94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4175" y="1156290"/>
            <a:ext cx="7886700" cy="419100"/>
          </a:xfrm>
        </p:spPr>
        <p:txBody>
          <a:bodyPr>
            <a:normAutofit/>
          </a:bodyPr>
          <a:lstStyle/>
          <a:p>
            <a:r>
              <a:rPr lang="fr-FR" dirty="0"/>
              <a:t>Pourcentage d’hommes de 15-49 ans qui possèdent un téléphone portable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B2523A5-6730-B568-B91F-E3E845AB3BCC}"/>
              </a:ext>
            </a:extLst>
          </p:cNvPr>
          <p:cNvSpPr txBox="1">
            <a:spLocks/>
          </p:cNvSpPr>
          <p:nvPr/>
        </p:nvSpPr>
        <p:spPr>
          <a:xfrm>
            <a:off x="554175" y="164211"/>
            <a:ext cx="6682894" cy="9302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algn="l"/>
            <a:r>
              <a:rPr lang="fr-FR" dirty="0"/>
              <a:t>Possession d’un téléphone portable selon la région : homme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5A2EDC-6A53-C745-248F-E9FE46E20704}"/>
              </a:ext>
            </a:extLst>
          </p:cNvPr>
          <p:cNvSpPr txBox="1">
            <a:spLocks/>
          </p:cNvSpPr>
          <p:nvPr/>
        </p:nvSpPr>
        <p:spPr>
          <a:xfrm>
            <a:off x="7343052" y="794791"/>
            <a:ext cx="1813228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b="1" i="0" dirty="0">
                <a:solidFill>
                  <a:srgbClr val="00A4E4"/>
                </a:solidFill>
              </a:rPr>
              <a:t>Indicateur 5.b.1</a:t>
            </a:r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AFA3420A-44EB-7864-9DFF-1828FD53F7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134401"/>
            <a:ext cx="1386332" cy="674632"/>
          </a:xfrm>
          <a:prstGeom prst="rect">
            <a:avLst/>
          </a:prstGeom>
        </p:spPr>
      </p:pic>
      <p:grpSp>
        <p:nvGrpSpPr>
          <p:cNvPr id="2" name="Group 4">
            <a:extLst>
              <a:ext uri="{FF2B5EF4-FFF2-40B4-BE49-F238E27FC236}">
                <a16:creationId xmlns:a16="http://schemas.microsoft.com/office/drawing/2014/main" id="{7D727BFE-14AC-848A-55F0-DF9CFC69D36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594816" y="1112000"/>
            <a:ext cx="6061075" cy="6061075"/>
            <a:chOff x="1110" y="402"/>
            <a:chExt cx="3818" cy="3818"/>
          </a:xfrm>
        </p:grpSpPr>
        <p:sp>
          <p:nvSpPr>
            <p:cNvPr id="5" name="AutoShape 3">
              <a:extLst>
                <a:ext uri="{FF2B5EF4-FFF2-40B4-BE49-F238E27FC236}">
                  <a16:creationId xmlns:a16="http://schemas.microsoft.com/office/drawing/2014/main" id="{9B2BC4E9-358B-DF4A-78ED-55F75E138D80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110" y="402"/>
              <a:ext cx="3818" cy="38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43D18DD9-443E-299B-9E3D-CBBF64528DF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5" y="3309"/>
              <a:ext cx="366" cy="216"/>
            </a:xfrm>
            <a:custGeom>
              <a:avLst/>
              <a:gdLst>
                <a:gd name="T0" fmla="*/ 318 w 366"/>
                <a:gd name="T1" fmla="*/ 139 h 216"/>
                <a:gd name="T2" fmla="*/ 331 w 366"/>
                <a:gd name="T3" fmla="*/ 145 h 216"/>
                <a:gd name="T4" fmla="*/ 341 w 366"/>
                <a:gd name="T5" fmla="*/ 152 h 216"/>
                <a:gd name="T6" fmla="*/ 351 w 366"/>
                <a:gd name="T7" fmla="*/ 157 h 216"/>
                <a:gd name="T8" fmla="*/ 354 w 366"/>
                <a:gd name="T9" fmla="*/ 167 h 216"/>
                <a:gd name="T10" fmla="*/ 361 w 366"/>
                <a:gd name="T11" fmla="*/ 173 h 216"/>
                <a:gd name="T12" fmla="*/ 321 w 366"/>
                <a:gd name="T13" fmla="*/ 183 h 216"/>
                <a:gd name="T14" fmla="*/ 315 w 366"/>
                <a:gd name="T15" fmla="*/ 198 h 216"/>
                <a:gd name="T16" fmla="*/ 295 w 366"/>
                <a:gd name="T17" fmla="*/ 213 h 216"/>
                <a:gd name="T18" fmla="*/ 287 w 366"/>
                <a:gd name="T19" fmla="*/ 211 h 216"/>
                <a:gd name="T20" fmla="*/ 280 w 366"/>
                <a:gd name="T21" fmla="*/ 208 h 216"/>
                <a:gd name="T22" fmla="*/ 272 w 366"/>
                <a:gd name="T23" fmla="*/ 206 h 216"/>
                <a:gd name="T24" fmla="*/ 262 w 366"/>
                <a:gd name="T25" fmla="*/ 206 h 216"/>
                <a:gd name="T26" fmla="*/ 254 w 366"/>
                <a:gd name="T27" fmla="*/ 203 h 216"/>
                <a:gd name="T28" fmla="*/ 244 w 366"/>
                <a:gd name="T29" fmla="*/ 203 h 216"/>
                <a:gd name="T30" fmla="*/ 239 w 366"/>
                <a:gd name="T31" fmla="*/ 198 h 216"/>
                <a:gd name="T32" fmla="*/ 229 w 366"/>
                <a:gd name="T33" fmla="*/ 198 h 216"/>
                <a:gd name="T34" fmla="*/ 221 w 366"/>
                <a:gd name="T35" fmla="*/ 201 h 216"/>
                <a:gd name="T36" fmla="*/ 214 w 366"/>
                <a:gd name="T37" fmla="*/ 203 h 216"/>
                <a:gd name="T38" fmla="*/ 203 w 366"/>
                <a:gd name="T39" fmla="*/ 203 h 216"/>
                <a:gd name="T40" fmla="*/ 196 w 366"/>
                <a:gd name="T41" fmla="*/ 206 h 216"/>
                <a:gd name="T42" fmla="*/ 186 w 366"/>
                <a:gd name="T43" fmla="*/ 206 h 216"/>
                <a:gd name="T44" fmla="*/ 175 w 366"/>
                <a:gd name="T45" fmla="*/ 206 h 216"/>
                <a:gd name="T46" fmla="*/ 168 w 366"/>
                <a:gd name="T47" fmla="*/ 208 h 216"/>
                <a:gd name="T48" fmla="*/ 158 w 366"/>
                <a:gd name="T49" fmla="*/ 208 h 216"/>
                <a:gd name="T50" fmla="*/ 147 w 366"/>
                <a:gd name="T51" fmla="*/ 211 h 216"/>
                <a:gd name="T52" fmla="*/ 137 w 366"/>
                <a:gd name="T53" fmla="*/ 211 h 216"/>
                <a:gd name="T54" fmla="*/ 130 w 366"/>
                <a:gd name="T55" fmla="*/ 213 h 216"/>
                <a:gd name="T56" fmla="*/ 119 w 366"/>
                <a:gd name="T57" fmla="*/ 213 h 216"/>
                <a:gd name="T58" fmla="*/ 112 w 366"/>
                <a:gd name="T59" fmla="*/ 216 h 216"/>
                <a:gd name="T60" fmla="*/ 97 w 366"/>
                <a:gd name="T61" fmla="*/ 206 h 216"/>
                <a:gd name="T62" fmla="*/ 89 w 366"/>
                <a:gd name="T63" fmla="*/ 178 h 216"/>
                <a:gd name="T64" fmla="*/ 66 w 366"/>
                <a:gd name="T65" fmla="*/ 170 h 216"/>
                <a:gd name="T66" fmla="*/ 81 w 366"/>
                <a:gd name="T67" fmla="*/ 104 h 216"/>
                <a:gd name="T68" fmla="*/ 81 w 366"/>
                <a:gd name="T69" fmla="*/ 94 h 216"/>
                <a:gd name="T70" fmla="*/ 41 w 366"/>
                <a:gd name="T71" fmla="*/ 63 h 216"/>
                <a:gd name="T72" fmla="*/ 28 w 366"/>
                <a:gd name="T73" fmla="*/ 22 h 216"/>
                <a:gd name="T74" fmla="*/ 86 w 366"/>
                <a:gd name="T75" fmla="*/ 15 h 216"/>
                <a:gd name="T76" fmla="*/ 97 w 366"/>
                <a:gd name="T77" fmla="*/ 15 h 216"/>
                <a:gd name="T78" fmla="*/ 178 w 366"/>
                <a:gd name="T79" fmla="*/ 20 h 216"/>
                <a:gd name="T80" fmla="*/ 237 w 366"/>
                <a:gd name="T81" fmla="*/ 7 h 216"/>
                <a:gd name="T82" fmla="*/ 247 w 366"/>
                <a:gd name="T83" fmla="*/ 5 h 216"/>
                <a:gd name="T84" fmla="*/ 254 w 366"/>
                <a:gd name="T85" fmla="*/ 2 h 216"/>
                <a:gd name="T86" fmla="*/ 254 w 366"/>
                <a:gd name="T87" fmla="*/ 15 h 216"/>
                <a:gd name="T88" fmla="*/ 257 w 366"/>
                <a:gd name="T89" fmla="*/ 25 h 216"/>
                <a:gd name="T90" fmla="*/ 262 w 366"/>
                <a:gd name="T91" fmla="*/ 33 h 216"/>
                <a:gd name="T92" fmla="*/ 270 w 366"/>
                <a:gd name="T93" fmla="*/ 38 h 216"/>
                <a:gd name="T94" fmla="*/ 275 w 366"/>
                <a:gd name="T95" fmla="*/ 45 h 216"/>
                <a:gd name="T96" fmla="*/ 285 w 366"/>
                <a:gd name="T97" fmla="*/ 58 h 216"/>
                <a:gd name="T98" fmla="*/ 287 w 366"/>
                <a:gd name="T99" fmla="*/ 66 h 216"/>
                <a:gd name="T100" fmla="*/ 295 w 366"/>
                <a:gd name="T101" fmla="*/ 66 h 216"/>
                <a:gd name="T102" fmla="*/ 303 w 366"/>
                <a:gd name="T103" fmla="*/ 68 h 216"/>
                <a:gd name="T104" fmla="*/ 305 w 366"/>
                <a:gd name="T105" fmla="*/ 76 h 216"/>
                <a:gd name="T106" fmla="*/ 310 w 366"/>
                <a:gd name="T107" fmla="*/ 86 h 216"/>
                <a:gd name="T108" fmla="*/ 310 w 366"/>
                <a:gd name="T109" fmla="*/ 94 h 216"/>
                <a:gd name="T110" fmla="*/ 310 w 366"/>
                <a:gd name="T111" fmla="*/ 99 h 216"/>
                <a:gd name="T112" fmla="*/ 315 w 366"/>
                <a:gd name="T113" fmla="*/ 104 h 216"/>
                <a:gd name="T114" fmla="*/ 318 w 366"/>
                <a:gd name="T115" fmla="*/ 111 h 216"/>
                <a:gd name="T116" fmla="*/ 315 w 366"/>
                <a:gd name="T117" fmla="*/ 119 h 216"/>
                <a:gd name="T118" fmla="*/ 310 w 366"/>
                <a:gd name="T119" fmla="*/ 129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6" h="216">
                  <a:moveTo>
                    <a:pt x="313" y="134"/>
                  </a:moveTo>
                  <a:lnTo>
                    <a:pt x="313" y="137"/>
                  </a:lnTo>
                  <a:lnTo>
                    <a:pt x="315" y="137"/>
                  </a:lnTo>
                  <a:lnTo>
                    <a:pt x="318" y="139"/>
                  </a:lnTo>
                  <a:lnTo>
                    <a:pt x="321" y="139"/>
                  </a:lnTo>
                  <a:lnTo>
                    <a:pt x="323" y="139"/>
                  </a:lnTo>
                  <a:lnTo>
                    <a:pt x="326" y="142"/>
                  </a:lnTo>
                  <a:lnTo>
                    <a:pt x="331" y="145"/>
                  </a:lnTo>
                  <a:lnTo>
                    <a:pt x="333" y="145"/>
                  </a:lnTo>
                  <a:lnTo>
                    <a:pt x="336" y="147"/>
                  </a:lnTo>
                  <a:lnTo>
                    <a:pt x="338" y="150"/>
                  </a:lnTo>
                  <a:lnTo>
                    <a:pt x="341" y="152"/>
                  </a:lnTo>
                  <a:lnTo>
                    <a:pt x="343" y="155"/>
                  </a:lnTo>
                  <a:lnTo>
                    <a:pt x="346" y="155"/>
                  </a:lnTo>
                  <a:lnTo>
                    <a:pt x="349" y="157"/>
                  </a:lnTo>
                  <a:lnTo>
                    <a:pt x="351" y="157"/>
                  </a:lnTo>
                  <a:lnTo>
                    <a:pt x="351" y="160"/>
                  </a:lnTo>
                  <a:lnTo>
                    <a:pt x="351" y="165"/>
                  </a:lnTo>
                  <a:lnTo>
                    <a:pt x="351" y="167"/>
                  </a:lnTo>
                  <a:lnTo>
                    <a:pt x="354" y="167"/>
                  </a:lnTo>
                  <a:lnTo>
                    <a:pt x="354" y="170"/>
                  </a:lnTo>
                  <a:lnTo>
                    <a:pt x="356" y="170"/>
                  </a:lnTo>
                  <a:lnTo>
                    <a:pt x="359" y="173"/>
                  </a:lnTo>
                  <a:lnTo>
                    <a:pt x="361" y="173"/>
                  </a:lnTo>
                  <a:lnTo>
                    <a:pt x="364" y="173"/>
                  </a:lnTo>
                  <a:lnTo>
                    <a:pt x="366" y="175"/>
                  </a:lnTo>
                  <a:lnTo>
                    <a:pt x="331" y="188"/>
                  </a:lnTo>
                  <a:lnTo>
                    <a:pt x="321" y="183"/>
                  </a:lnTo>
                  <a:lnTo>
                    <a:pt x="313" y="190"/>
                  </a:lnTo>
                  <a:lnTo>
                    <a:pt x="313" y="193"/>
                  </a:lnTo>
                  <a:lnTo>
                    <a:pt x="315" y="195"/>
                  </a:lnTo>
                  <a:lnTo>
                    <a:pt x="315" y="198"/>
                  </a:lnTo>
                  <a:lnTo>
                    <a:pt x="315" y="201"/>
                  </a:lnTo>
                  <a:lnTo>
                    <a:pt x="303" y="198"/>
                  </a:lnTo>
                  <a:lnTo>
                    <a:pt x="298" y="213"/>
                  </a:lnTo>
                  <a:lnTo>
                    <a:pt x="295" y="213"/>
                  </a:lnTo>
                  <a:lnTo>
                    <a:pt x="295" y="211"/>
                  </a:lnTo>
                  <a:lnTo>
                    <a:pt x="293" y="211"/>
                  </a:lnTo>
                  <a:lnTo>
                    <a:pt x="290" y="211"/>
                  </a:lnTo>
                  <a:lnTo>
                    <a:pt x="287" y="211"/>
                  </a:lnTo>
                  <a:lnTo>
                    <a:pt x="287" y="208"/>
                  </a:lnTo>
                  <a:lnTo>
                    <a:pt x="285" y="208"/>
                  </a:lnTo>
                  <a:lnTo>
                    <a:pt x="282" y="208"/>
                  </a:lnTo>
                  <a:lnTo>
                    <a:pt x="280" y="208"/>
                  </a:lnTo>
                  <a:lnTo>
                    <a:pt x="277" y="208"/>
                  </a:lnTo>
                  <a:lnTo>
                    <a:pt x="275" y="208"/>
                  </a:lnTo>
                  <a:lnTo>
                    <a:pt x="275" y="206"/>
                  </a:lnTo>
                  <a:lnTo>
                    <a:pt x="272" y="206"/>
                  </a:lnTo>
                  <a:lnTo>
                    <a:pt x="270" y="206"/>
                  </a:lnTo>
                  <a:lnTo>
                    <a:pt x="267" y="206"/>
                  </a:lnTo>
                  <a:lnTo>
                    <a:pt x="265" y="206"/>
                  </a:lnTo>
                  <a:lnTo>
                    <a:pt x="262" y="206"/>
                  </a:lnTo>
                  <a:lnTo>
                    <a:pt x="259" y="206"/>
                  </a:lnTo>
                  <a:lnTo>
                    <a:pt x="259" y="203"/>
                  </a:lnTo>
                  <a:lnTo>
                    <a:pt x="257" y="203"/>
                  </a:lnTo>
                  <a:lnTo>
                    <a:pt x="254" y="203"/>
                  </a:lnTo>
                  <a:lnTo>
                    <a:pt x="252" y="203"/>
                  </a:lnTo>
                  <a:lnTo>
                    <a:pt x="249" y="203"/>
                  </a:lnTo>
                  <a:lnTo>
                    <a:pt x="247" y="203"/>
                  </a:lnTo>
                  <a:lnTo>
                    <a:pt x="244" y="203"/>
                  </a:lnTo>
                  <a:lnTo>
                    <a:pt x="244" y="201"/>
                  </a:lnTo>
                  <a:lnTo>
                    <a:pt x="242" y="201"/>
                  </a:lnTo>
                  <a:lnTo>
                    <a:pt x="239" y="201"/>
                  </a:lnTo>
                  <a:lnTo>
                    <a:pt x="239" y="198"/>
                  </a:lnTo>
                  <a:lnTo>
                    <a:pt x="237" y="198"/>
                  </a:lnTo>
                  <a:lnTo>
                    <a:pt x="234" y="198"/>
                  </a:lnTo>
                  <a:lnTo>
                    <a:pt x="231" y="198"/>
                  </a:lnTo>
                  <a:lnTo>
                    <a:pt x="229" y="198"/>
                  </a:lnTo>
                  <a:lnTo>
                    <a:pt x="226" y="198"/>
                  </a:lnTo>
                  <a:lnTo>
                    <a:pt x="224" y="198"/>
                  </a:lnTo>
                  <a:lnTo>
                    <a:pt x="221" y="198"/>
                  </a:lnTo>
                  <a:lnTo>
                    <a:pt x="221" y="201"/>
                  </a:lnTo>
                  <a:lnTo>
                    <a:pt x="219" y="201"/>
                  </a:lnTo>
                  <a:lnTo>
                    <a:pt x="219" y="203"/>
                  </a:lnTo>
                  <a:lnTo>
                    <a:pt x="216" y="203"/>
                  </a:lnTo>
                  <a:lnTo>
                    <a:pt x="214" y="203"/>
                  </a:lnTo>
                  <a:lnTo>
                    <a:pt x="211" y="203"/>
                  </a:lnTo>
                  <a:lnTo>
                    <a:pt x="209" y="203"/>
                  </a:lnTo>
                  <a:lnTo>
                    <a:pt x="206" y="203"/>
                  </a:lnTo>
                  <a:lnTo>
                    <a:pt x="203" y="203"/>
                  </a:lnTo>
                  <a:lnTo>
                    <a:pt x="201" y="203"/>
                  </a:lnTo>
                  <a:lnTo>
                    <a:pt x="198" y="203"/>
                  </a:lnTo>
                  <a:lnTo>
                    <a:pt x="196" y="203"/>
                  </a:lnTo>
                  <a:lnTo>
                    <a:pt x="196" y="206"/>
                  </a:lnTo>
                  <a:lnTo>
                    <a:pt x="193" y="206"/>
                  </a:lnTo>
                  <a:lnTo>
                    <a:pt x="191" y="206"/>
                  </a:lnTo>
                  <a:lnTo>
                    <a:pt x="188" y="206"/>
                  </a:lnTo>
                  <a:lnTo>
                    <a:pt x="186" y="206"/>
                  </a:lnTo>
                  <a:lnTo>
                    <a:pt x="183" y="206"/>
                  </a:lnTo>
                  <a:lnTo>
                    <a:pt x="181" y="206"/>
                  </a:lnTo>
                  <a:lnTo>
                    <a:pt x="178" y="206"/>
                  </a:lnTo>
                  <a:lnTo>
                    <a:pt x="175" y="206"/>
                  </a:lnTo>
                  <a:lnTo>
                    <a:pt x="175" y="208"/>
                  </a:lnTo>
                  <a:lnTo>
                    <a:pt x="173" y="208"/>
                  </a:lnTo>
                  <a:lnTo>
                    <a:pt x="170" y="208"/>
                  </a:lnTo>
                  <a:lnTo>
                    <a:pt x="168" y="208"/>
                  </a:lnTo>
                  <a:lnTo>
                    <a:pt x="165" y="208"/>
                  </a:lnTo>
                  <a:lnTo>
                    <a:pt x="163" y="208"/>
                  </a:lnTo>
                  <a:lnTo>
                    <a:pt x="160" y="208"/>
                  </a:lnTo>
                  <a:lnTo>
                    <a:pt x="158" y="208"/>
                  </a:lnTo>
                  <a:lnTo>
                    <a:pt x="158" y="211"/>
                  </a:lnTo>
                  <a:lnTo>
                    <a:pt x="155" y="211"/>
                  </a:lnTo>
                  <a:lnTo>
                    <a:pt x="150" y="211"/>
                  </a:lnTo>
                  <a:lnTo>
                    <a:pt x="147" y="211"/>
                  </a:lnTo>
                  <a:lnTo>
                    <a:pt x="145" y="211"/>
                  </a:lnTo>
                  <a:lnTo>
                    <a:pt x="142" y="211"/>
                  </a:lnTo>
                  <a:lnTo>
                    <a:pt x="140" y="211"/>
                  </a:lnTo>
                  <a:lnTo>
                    <a:pt x="137" y="211"/>
                  </a:lnTo>
                  <a:lnTo>
                    <a:pt x="137" y="213"/>
                  </a:lnTo>
                  <a:lnTo>
                    <a:pt x="135" y="213"/>
                  </a:lnTo>
                  <a:lnTo>
                    <a:pt x="132" y="213"/>
                  </a:lnTo>
                  <a:lnTo>
                    <a:pt x="130" y="213"/>
                  </a:lnTo>
                  <a:lnTo>
                    <a:pt x="127" y="213"/>
                  </a:lnTo>
                  <a:lnTo>
                    <a:pt x="125" y="213"/>
                  </a:lnTo>
                  <a:lnTo>
                    <a:pt x="122" y="213"/>
                  </a:lnTo>
                  <a:lnTo>
                    <a:pt x="119" y="213"/>
                  </a:lnTo>
                  <a:lnTo>
                    <a:pt x="117" y="213"/>
                  </a:lnTo>
                  <a:lnTo>
                    <a:pt x="117" y="216"/>
                  </a:lnTo>
                  <a:lnTo>
                    <a:pt x="114" y="216"/>
                  </a:lnTo>
                  <a:lnTo>
                    <a:pt x="112" y="216"/>
                  </a:lnTo>
                  <a:lnTo>
                    <a:pt x="109" y="216"/>
                  </a:lnTo>
                  <a:lnTo>
                    <a:pt x="107" y="216"/>
                  </a:lnTo>
                  <a:lnTo>
                    <a:pt x="102" y="206"/>
                  </a:lnTo>
                  <a:lnTo>
                    <a:pt x="97" y="206"/>
                  </a:lnTo>
                  <a:lnTo>
                    <a:pt x="94" y="183"/>
                  </a:lnTo>
                  <a:lnTo>
                    <a:pt x="91" y="180"/>
                  </a:lnTo>
                  <a:lnTo>
                    <a:pt x="89" y="180"/>
                  </a:lnTo>
                  <a:lnTo>
                    <a:pt x="89" y="178"/>
                  </a:lnTo>
                  <a:lnTo>
                    <a:pt x="89" y="175"/>
                  </a:lnTo>
                  <a:lnTo>
                    <a:pt x="86" y="175"/>
                  </a:lnTo>
                  <a:lnTo>
                    <a:pt x="84" y="175"/>
                  </a:lnTo>
                  <a:lnTo>
                    <a:pt x="66" y="170"/>
                  </a:lnTo>
                  <a:lnTo>
                    <a:pt x="79" y="109"/>
                  </a:lnTo>
                  <a:lnTo>
                    <a:pt x="79" y="106"/>
                  </a:lnTo>
                  <a:lnTo>
                    <a:pt x="81" y="106"/>
                  </a:lnTo>
                  <a:lnTo>
                    <a:pt x="81" y="104"/>
                  </a:lnTo>
                  <a:lnTo>
                    <a:pt x="81" y="101"/>
                  </a:lnTo>
                  <a:lnTo>
                    <a:pt x="81" y="99"/>
                  </a:lnTo>
                  <a:lnTo>
                    <a:pt x="81" y="96"/>
                  </a:lnTo>
                  <a:lnTo>
                    <a:pt x="81" y="94"/>
                  </a:lnTo>
                  <a:lnTo>
                    <a:pt x="84" y="94"/>
                  </a:lnTo>
                  <a:lnTo>
                    <a:pt x="79" y="78"/>
                  </a:lnTo>
                  <a:lnTo>
                    <a:pt x="61" y="71"/>
                  </a:lnTo>
                  <a:lnTo>
                    <a:pt x="41" y="63"/>
                  </a:lnTo>
                  <a:lnTo>
                    <a:pt x="7" y="61"/>
                  </a:lnTo>
                  <a:lnTo>
                    <a:pt x="2" y="58"/>
                  </a:lnTo>
                  <a:lnTo>
                    <a:pt x="0" y="58"/>
                  </a:lnTo>
                  <a:lnTo>
                    <a:pt x="28" y="22"/>
                  </a:lnTo>
                  <a:lnTo>
                    <a:pt x="35" y="25"/>
                  </a:lnTo>
                  <a:lnTo>
                    <a:pt x="84" y="17"/>
                  </a:lnTo>
                  <a:lnTo>
                    <a:pt x="86" y="17"/>
                  </a:lnTo>
                  <a:lnTo>
                    <a:pt x="86" y="15"/>
                  </a:lnTo>
                  <a:lnTo>
                    <a:pt x="89" y="15"/>
                  </a:lnTo>
                  <a:lnTo>
                    <a:pt x="91" y="15"/>
                  </a:lnTo>
                  <a:lnTo>
                    <a:pt x="94" y="15"/>
                  </a:lnTo>
                  <a:lnTo>
                    <a:pt x="97" y="15"/>
                  </a:lnTo>
                  <a:lnTo>
                    <a:pt x="104" y="17"/>
                  </a:lnTo>
                  <a:lnTo>
                    <a:pt x="104" y="15"/>
                  </a:lnTo>
                  <a:lnTo>
                    <a:pt x="107" y="15"/>
                  </a:lnTo>
                  <a:lnTo>
                    <a:pt x="178" y="20"/>
                  </a:lnTo>
                  <a:lnTo>
                    <a:pt x="229" y="15"/>
                  </a:lnTo>
                  <a:lnTo>
                    <a:pt x="231" y="12"/>
                  </a:lnTo>
                  <a:lnTo>
                    <a:pt x="234" y="10"/>
                  </a:lnTo>
                  <a:lnTo>
                    <a:pt x="237" y="7"/>
                  </a:lnTo>
                  <a:lnTo>
                    <a:pt x="239" y="7"/>
                  </a:lnTo>
                  <a:lnTo>
                    <a:pt x="242" y="7"/>
                  </a:lnTo>
                  <a:lnTo>
                    <a:pt x="244" y="5"/>
                  </a:lnTo>
                  <a:lnTo>
                    <a:pt x="247" y="5"/>
                  </a:lnTo>
                  <a:lnTo>
                    <a:pt x="249" y="5"/>
                  </a:lnTo>
                  <a:lnTo>
                    <a:pt x="252" y="5"/>
                  </a:lnTo>
                  <a:lnTo>
                    <a:pt x="254" y="0"/>
                  </a:lnTo>
                  <a:lnTo>
                    <a:pt x="254" y="2"/>
                  </a:lnTo>
                  <a:lnTo>
                    <a:pt x="254" y="5"/>
                  </a:lnTo>
                  <a:lnTo>
                    <a:pt x="254" y="7"/>
                  </a:lnTo>
                  <a:lnTo>
                    <a:pt x="257" y="10"/>
                  </a:lnTo>
                  <a:lnTo>
                    <a:pt x="254" y="15"/>
                  </a:lnTo>
                  <a:lnTo>
                    <a:pt x="254" y="17"/>
                  </a:lnTo>
                  <a:lnTo>
                    <a:pt x="254" y="20"/>
                  </a:lnTo>
                  <a:lnTo>
                    <a:pt x="257" y="22"/>
                  </a:lnTo>
                  <a:lnTo>
                    <a:pt x="257" y="25"/>
                  </a:lnTo>
                  <a:lnTo>
                    <a:pt x="259" y="25"/>
                  </a:lnTo>
                  <a:lnTo>
                    <a:pt x="259" y="28"/>
                  </a:lnTo>
                  <a:lnTo>
                    <a:pt x="262" y="30"/>
                  </a:lnTo>
                  <a:lnTo>
                    <a:pt x="262" y="33"/>
                  </a:lnTo>
                  <a:lnTo>
                    <a:pt x="262" y="35"/>
                  </a:lnTo>
                  <a:lnTo>
                    <a:pt x="265" y="38"/>
                  </a:lnTo>
                  <a:lnTo>
                    <a:pt x="267" y="38"/>
                  </a:lnTo>
                  <a:lnTo>
                    <a:pt x="270" y="38"/>
                  </a:lnTo>
                  <a:lnTo>
                    <a:pt x="272" y="40"/>
                  </a:lnTo>
                  <a:lnTo>
                    <a:pt x="275" y="40"/>
                  </a:lnTo>
                  <a:lnTo>
                    <a:pt x="275" y="43"/>
                  </a:lnTo>
                  <a:lnTo>
                    <a:pt x="275" y="45"/>
                  </a:lnTo>
                  <a:lnTo>
                    <a:pt x="277" y="45"/>
                  </a:lnTo>
                  <a:lnTo>
                    <a:pt x="277" y="48"/>
                  </a:lnTo>
                  <a:lnTo>
                    <a:pt x="282" y="56"/>
                  </a:lnTo>
                  <a:lnTo>
                    <a:pt x="285" y="58"/>
                  </a:lnTo>
                  <a:lnTo>
                    <a:pt x="287" y="58"/>
                  </a:lnTo>
                  <a:lnTo>
                    <a:pt x="287" y="61"/>
                  </a:lnTo>
                  <a:lnTo>
                    <a:pt x="287" y="63"/>
                  </a:lnTo>
                  <a:lnTo>
                    <a:pt x="287" y="66"/>
                  </a:lnTo>
                  <a:lnTo>
                    <a:pt x="290" y="68"/>
                  </a:lnTo>
                  <a:lnTo>
                    <a:pt x="290" y="66"/>
                  </a:lnTo>
                  <a:lnTo>
                    <a:pt x="293" y="66"/>
                  </a:lnTo>
                  <a:lnTo>
                    <a:pt x="295" y="66"/>
                  </a:lnTo>
                  <a:lnTo>
                    <a:pt x="298" y="66"/>
                  </a:lnTo>
                  <a:lnTo>
                    <a:pt x="300" y="66"/>
                  </a:lnTo>
                  <a:lnTo>
                    <a:pt x="303" y="66"/>
                  </a:lnTo>
                  <a:lnTo>
                    <a:pt x="303" y="68"/>
                  </a:lnTo>
                  <a:lnTo>
                    <a:pt x="303" y="71"/>
                  </a:lnTo>
                  <a:lnTo>
                    <a:pt x="305" y="71"/>
                  </a:lnTo>
                  <a:lnTo>
                    <a:pt x="305" y="73"/>
                  </a:lnTo>
                  <a:lnTo>
                    <a:pt x="305" y="76"/>
                  </a:lnTo>
                  <a:lnTo>
                    <a:pt x="308" y="76"/>
                  </a:lnTo>
                  <a:lnTo>
                    <a:pt x="310" y="78"/>
                  </a:lnTo>
                  <a:lnTo>
                    <a:pt x="310" y="83"/>
                  </a:lnTo>
                  <a:lnTo>
                    <a:pt x="310" y="86"/>
                  </a:lnTo>
                  <a:lnTo>
                    <a:pt x="313" y="89"/>
                  </a:lnTo>
                  <a:lnTo>
                    <a:pt x="313" y="91"/>
                  </a:lnTo>
                  <a:lnTo>
                    <a:pt x="310" y="91"/>
                  </a:lnTo>
                  <a:lnTo>
                    <a:pt x="310" y="94"/>
                  </a:lnTo>
                  <a:lnTo>
                    <a:pt x="308" y="94"/>
                  </a:lnTo>
                  <a:lnTo>
                    <a:pt x="310" y="94"/>
                  </a:lnTo>
                  <a:lnTo>
                    <a:pt x="310" y="96"/>
                  </a:lnTo>
                  <a:lnTo>
                    <a:pt x="310" y="99"/>
                  </a:lnTo>
                  <a:lnTo>
                    <a:pt x="310" y="101"/>
                  </a:lnTo>
                  <a:lnTo>
                    <a:pt x="313" y="101"/>
                  </a:lnTo>
                  <a:lnTo>
                    <a:pt x="313" y="104"/>
                  </a:lnTo>
                  <a:lnTo>
                    <a:pt x="315" y="104"/>
                  </a:lnTo>
                  <a:lnTo>
                    <a:pt x="318" y="106"/>
                  </a:lnTo>
                  <a:lnTo>
                    <a:pt x="321" y="109"/>
                  </a:lnTo>
                  <a:lnTo>
                    <a:pt x="318" y="109"/>
                  </a:lnTo>
                  <a:lnTo>
                    <a:pt x="318" y="111"/>
                  </a:lnTo>
                  <a:lnTo>
                    <a:pt x="318" y="114"/>
                  </a:lnTo>
                  <a:lnTo>
                    <a:pt x="315" y="114"/>
                  </a:lnTo>
                  <a:lnTo>
                    <a:pt x="315" y="117"/>
                  </a:lnTo>
                  <a:lnTo>
                    <a:pt x="315" y="119"/>
                  </a:lnTo>
                  <a:lnTo>
                    <a:pt x="313" y="122"/>
                  </a:lnTo>
                  <a:lnTo>
                    <a:pt x="313" y="124"/>
                  </a:lnTo>
                  <a:lnTo>
                    <a:pt x="310" y="127"/>
                  </a:lnTo>
                  <a:lnTo>
                    <a:pt x="310" y="129"/>
                  </a:lnTo>
                  <a:lnTo>
                    <a:pt x="313" y="129"/>
                  </a:lnTo>
                  <a:lnTo>
                    <a:pt x="313" y="132"/>
                  </a:lnTo>
                  <a:lnTo>
                    <a:pt x="313" y="134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C659E185-5371-4EC9-EB90-7962CBD14D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48" y="2827"/>
              <a:ext cx="1120" cy="1146"/>
            </a:xfrm>
            <a:custGeom>
              <a:avLst/>
              <a:gdLst>
                <a:gd name="T0" fmla="*/ 170 w 1120"/>
                <a:gd name="T1" fmla="*/ 1095 h 1146"/>
                <a:gd name="T2" fmla="*/ 134 w 1120"/>
                <a:gd name="T3" fmla="*/ 1113 h 1146"/>
                <a:gd name="T4" fmla="*/ 101 w 1120"/>
                <a:gd name="T5" fmla="*/ 1133 h 1146"/>
                <a:gd name="T6" fmla="*/ 66 w 1120"/>
                <a:gd name="T7" fmla="*/ 1146 h 1146"/>
                <a:gd name="T8" fmla="*/ 22 w 1120"/>
                <a:gd name="T9" fmla="*/ 1105 h 1146"/>
                <a:gd name="T10" fmla="*/ 17 w 1120"/>
                <a:gd name="T11" fmla="*/ 1026 h 1146"/>
                <a:gd name="T12" fmla="*/ 17 w 1120"/>
                <a:gd name="T13" fmla="*/ 975 h 1146"/>
                <a:gd name="T14" fmla="*/ 5 w 1120"/>
                <a:gd name="T15" fmla="*/ 907 h 1146"/>
                <a:gd name="T16" fmla="*/ 30 w 1120"/>
                <a:gd name="T17" fmla="*/ 856 h 1146"/>
                <a:gd name="T18" fmla="*/ 22 w 1120"/>
                <a:gd name="T19" fmla="*/ 805 h 1146"/>
                <a:gd name="T20" fmla="*/ 45 w 1120"/>
                <a:gd name="T21" fmla="*/ 761 h 1146"/>
                <a:gd name="T22" fmla="*/ 66 w 1120"/>
                <a:gd name="T23" fmla="*/ 693 h 1146"/>
                <a:gd name="T24" fmla="*/ 91 w 1120"/>
                <a:gd name="T25" fmla="*/ 667 h 1146"/>
                <a:gd name="T26" fmla="*/ 117 w 1120"/>
                <a:gd name="T27" fmla="*/ 639 h 1146"/>
                <a:gd name="T28" fmla="*/ 78 w 1120"/>
                <a:gd name="T29" fmla="*/ 591 h 1146"/>
                <a:gd name="T30" fmla="*/ 101 w 1120"/>
                <a:gd name="T31" fmla="*/ 545 h 1146"/>
                <a:gd name="T32" fmla="*/ 114 w 1120"/>
                <a:gd name="T33" fmla="*/ 487 h 1146"/>
                <a:gd name="T34" fmla="*/ 330 w 1120"/>
                <a:gd name="T35" fmla="*/ 21 h 1146"/>
                <a:gd name="T36" fmla="*/ 318 w 1120"/>
                <a:gd name="T37" fmla="*/ 59 h 1146"/>
                <a:gd name="T38" fmla="*/ 611 w 1120"/>
                <a:gd name="T39" fmla="*/ 151 h 1146"/>
                <a:gd name="T40" fmla="*/ 641 w 1120"/>
                <a:gd name="T41" fmla="*/ 268 h 1146"/>
                <a:gd name="T42" fmla="*/ 687 w 1120"/>
                <a:gd name="T43" fmla="*/ 359 h 1146"/>
                <a:gd name="T44" fmla="*/ 715 w 1120"/>
                <a:gd name="T45" fmla="*/ 408 h 1146"/>
                <a:gd name="T46" fmla="*/ 799 w 1120"/>
                <a:gd name="T47" fmla="*/ 431 h 1146"/>
                <a:gd name="T48" fmla="*/ 819 w 1120"/>
                <a:gd name="T49" fmla="*/ 471 h 1146"/>
                <a:gd name="T50" fmla="*/ 824 w 1120"/>
                <a:gd name="T51" fmla="*/ 510 h 1146"/>
                <a:gd name="T52" fmla="*/ 982 w 1120"/>
                <a:gd name="T53" fmla="*/ 497 h 1146"/>
                <a:gd name="T54" fmla="*/ 1102 w 1120"/>
                <a:gd name="T55" fmla="*/ 764 h 1146"/>
                <a:gd name="T56" fmla="*/ 1059 w 1120"/>
                <a:gd name="T57" fmla="*/ 769 h 1146"/>
                <a:gd name="T58" fmla="*/ 1048 w 1120"/>
                <a:gd name="T59" fmla="*/ 756 h 1146"/>
                <a:gd name="T60" fmla="*/ 1038 w 1120"/>
                <a:gd name="T61" fmla="*/ 754 h 1146"/>
                <a:gd name="T62" fmla="*/ 1036 w 1120"/>
                <a:gd name="T63" fmla="*/ 769 h 1146"/>
                <a:gd name="T64" fmla="*/ 1033 w 1120"/>
                <a:gd name="T65" fmla="*/ 774 h 1146"/>
                <a:gd name="T66" fmla="*/ 997 w 1120"/>
                <a:gd name="T67" fmla="*/ 782 h 1146"/>
                <a:gd name="T68" fmla="*/ 964 w 1120"/>
                <a:gd name="T69" fmla="*/ 782 h 1146"/>
                <a:gd name="T70" fmla="*/ 949 w 1120"/>
                <a:gd name="T71" fmla="*/ 779 h 1146"/>
                <a:gd name="T72" fmla="*/ 939 w 1120"/>
                <a:gd name="T73" fmla="*/ 782 h 1146"/>
                <a:gd name="T74" fmla="*/ 916 w 1120"/>
                <a:gd name="T75" fmla="*/ 792 h 1146"/>
                <a:gd name="T76" fmla="*/ 888 w 1120"/>
                <a:gd name="T77" fmla="*/ 802 h 1146"/>
                <a:gd name="T78" fmla="*/ 855 w 1120"/>
                <a:gd name="T79" fmla="*/ 812 h 1146"/>
                <a:gd name="T80" fmla="*/ 822 w 1120"/>
                <a:gd name="T81" fmla="*/ 828 h 1146"/>
                <a:gd name="T82" fmla="*/ 786 w 1120"/>
                <a:gd name="T83" fmla="*/ 845 h 1146"/>
                <a:gd name="T84" fmla="*/ 748 w 1120"/>
                <a:gd name="T85" fmla="*/ 861 h 1146"/>
                <a:gd name="T86" fmla="*/ 715 w 1120"/>
                <a:gd name="T87" fmla="*/ 876 h 1146"/>
                <a:gd name="T88" fmla="*/ 682 w 1120"/>
                <a:gd name="T89" fmla="*/ 891 h 1146"/>
                <a:gd name="T90" fmla="*/ 641 w 1120"/>
                <a:gd name="T91" fmla="*/ 904 h 1146"/>
                <a:gd name="T92" fmla="*/ 600 w 1120"/>
                <a:gd name="T93" fmla="*/ 917 h 1146"/>
                <a:gd name="T94" fmla="*/ 572 w 1120"/>
                <a:gd name="T95" fmla="*/ 927 h 1146"/>
                <a:gd name="T96" fmla="*/ 529 w 1120"/>
                <a:gd name="T97" fmla="*/ 937 h 1146"/>
                <a:gd name="T98" fmla="*/ 511 w 1120"/>
                <a:gd name="T99" fmla="*/ 942 h 1146"/>
                <a:gd name="T100" fmla="*/ 499 w 1120"/>
                <a:gd name="T101" fmla="*/ 957 h 1146"/>
                <a:gd name="T102" fmla="*/ 473 w 1120"/>
                <a:gd name="T103" fmla="*/ 950 h 1146"/>
                <a:gd name="T104" fmla="*/ 473 w 1120"/>
                <a:gd name="T105" fmla="*/ 963 h 1146"/>
                <a:gd name="T106" fmla="*/ 437 w 1120"/>
                <a:gd name="T107" fmla="*/ 975 h 1146"/>
                <a:gd name="T108" fmla="*/ 397 w 1120"/>
                <a:gd name="T109" fmla="*/ 983 h 1146"/>
                <a:gd name="T110" fmla="*/ 356 w 1120"/>
                <a:gd name="T111" fmla="*/ 991 h 1146"/>
                <a:gd name="T112" fmla="*/ 330 w 1120"/>
                <a:gd name="T113" fmla="*/ 1013 h 1146"/>
                <a:gd name="T114" fmla="*/ 305 w 1120"/>
                <a:gd name="T115" fmla="*/ 1036 h 1146"/>
                <a:gd name="T116" fmla="*/ 269 w 1120"/>
                <a:gd name="T117" fmla="*/ 1054 h 1146"/>
                <a:gd name="T118" fmla="*/ 229 w 1120"/>
                <a:gd name="T119" fmla="*/ 1062 h 1146"/>
                <a:gd name="T120" fmla="*/ 483 w 1120"/>
                <a:gd name="T121" fmla="*/ 955 h 1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20" h="1146">
                  <a:moveTo>
                    <a:pt x="196" y="1075"/>
                  </a:moveTo>
                  <a:lnTo>
                    <a:pt x="193" y="1075"/>
                  </a:lnTo>
                  <a:lnTo>
                    <a:pt x="193" y="1077"/>
                  </a:lnTo>
                  <a:lnTo>
                    <a:pt x="190" y="1077"/>
                  </a:lnTo>
                  <a:lnTo>
                    <a:pt x="188" y="1077"/>
                  </a:lnTo>
                  <a:lnTo>
                    <a:pt x="188" y="1080"/>
                  </a:lnTo>
                  <a:lnTo>
                    <a:pt x="185" y="1080"/>
                  </a:lnTo>
                  <a:lnTo>
                    <a:pt x="185" y="1082"/>
                  </a:lnTo>
                  <a:lnTo>
                    <a:pt x="183" y="1082"/>
                  </a:lnTo>
                  <a:lnTo>
                    <a:pt x="183" y="1085"/>
                  </a:lnTo>
                  <a:lnTo>
                    <a:pt x="185" y="1085"/>
                  </a:lnTo>
                  <a:lnTo>
                    <a:pt x="185" y="1087"/>
                  </a:lnTo>
                  <a:lnTo>
                    <a:pt x="183" y="1087"/>
                  </a:lnTo>
                  <a:lnTo>
                    <a:pt x="183" y="1090"/>
                  </a:lnTo>
                  <a:lnTo>
                    <a:pt x="183" y="1092"/>
                  </a:lnTo>
                  <a:lnTo>
                    <a:pt x="180" y="1092"/>
                  </a:lnTo>
                  <a:lnTo>
                    <a:pt x="178" y="1092"/>
                  </a:lnTo>
                  <a:lnTo>
                    <a:pt x="175" y="1092"/>
                  </a:lnTo>
                  <a:lnTo>
                    <a:pt x="173" y="1092"/>
                  </a:lnTo>
                  <a:lnTo>
                    <a:pt x="173" y="1095"/>
                  </a:lnTo>
                  <a:lnTo>
                    <a:pt x="170" y="1095"/>
                  </a:lnTo>
                  <a:lnTo>
                    <a:pt x="168" y="1095"/>
                  </a:lnTo>
                  <a:lnTo>
                    <a:pt x="165" y="1095"/>
                  </a:lnTo>
                  <a:lnTo>
                    <a:pt x="162" y="1095"/>
                  </a:lnTo>
                  <a:lnTo>
                    <a:pt x="162" y="1097"/>
                  </a:lnTo>
                  <a:lnTo>
                    <a:pt x="160" y="1097"/>
                  </a:lnTo>
                  <a:lnTo>
                    <a:pt x="157" y="1097"/>
                  </a:lnTo>
                  <a:lnTo>
                    <a:pt x="155" y="1097"/>
                  </a:lnTo>
                  <a:lnTo>
                    <a:pt x="155" y="1100"/>
                  </a:lnTo>
                  <a:lnTo>
                    <a:pt x="152" y="1100"/>
                  </a:lnTo>
                  <a:lnTo>
                    <a:pt x="150" y="1100"/>
                  </a:lnTo>
                  <a:lnTo>
                    <a:pt x="150" y="1103"/>
                  </a:lnTo>
                  <a:lnTo>
                    <a:pt x="150" y="1105"/>
                  </a:lnTo>
                  <a:lnTo>
                    <a:pt x="147" y="1105"/>
                  </a:lnTo>
                  <a:lnTo>
                    <a:pt x="147" y="1108"/>
                  </a:lnTo>
                  <a:lnTo>
                    <a:pt x="145" y="1108"/>
                  </a:lnTo>
                  <a:lnTo>
                    <a:pt x="145" y="1110"/>
                  </a:lnTo>
                  <a:lnTo>
                    <a:pt x="142" y="1110"/>
                  </a:lnTo>
                  <a:lnTo>
                    <a:pt x="142" y="1113"/>
                  </a:lnTo>
                  <a:lnTo>
                    <a:pt x="140" y="1113"/>
                  </a:lnTo>
                  <a:lnTo>
                    <a:pt x="137" y="1113"/>
                  </a:lnTo>
                  <a:lnTo>
                    <a:pt x="134" y="1113"/>
                  </a:lnTo>
                  <a:lnTo>
                    <a:pt x="134" y="1115"/>
                  </a:lnTo>
                  <a:lnTo>
                    <a:pt x="132" y="1115"/>
                  </a:lnTo>
                  <a:lnTo>
                    <a:pt x="129" y="1115"/>
                  </a:lnTo>
                  <a:lnTo>
                    <a:pt x="129" y="1118"/>
                  </a:lnTo>
                  <a:lnTo>
                    <a:pt x="127" y="1118"/>
                  </a:lnTo>
                  <a:lnTo>
                    <a:pt x="127" y="1120"/>
                  </a:lnTo>
                  <a:lnTo>
                    <a:pt x="124" y="1120"/>
                  </a:lnTo>
                  <a:lnTo>
                    <a:pt x="124" y="1123"/>
                  </a:lnTo>
                  <a:lnTo>
                    <a:pt x="122" y="1123"/>
                  </a:lnTo>
                  <a:lnTo>
                    <a:pt x="119" y="1123"/>
                  </a:lnTo>
                  <a:lnTo>
                    <a:pt x="119" y="1125"/>
                  </a:lnTo>
                  <a:lnTo>
                    <a:pt x="117" y="1125"/>
                  </a:lnTo>
                  <a:lnTo>
                    <a:pt x="114" y="1125"/>
                  </a:lnTo>
                  <a:lnTo>
                    <a:pt x="112" y="1125"/>
                  </a:lnTo>
                  <a:lnTo>
                    <a:pt x="112" y="1128"/>
                  </a:lnTo>
                  <a:lnTo>
                    <a:pt x="109" y="1128"/>
                  </a:lnTo>
                  <a:lnTo>
                    <a:pt x="106" y="1128"/>
                  </a:lnTo>
                  <a:lnTo>
                    <a:pt x="106" y="1131"/>
                  </a:lnTo>
                  <a:lnTo>
                    <a:pt x="104" y="1131"/>
                  </a:lnTo>
                  <a:lnTo>
                    <a:pt x="104" y="1133"/>
                  </a:lnTo>
                  <a:lnTo>
                    <a:pt x="101" y="1133"/>
                  </a:lnTo>
                  <a:lnTo>
                    <a:pt x="101" y="1136"/>
                  </a:lnTo>
                  <a:lnTo>
                    <a:pt x="99" y="1136"/>
                  </a:lnTo>
                  <a:lnTo>
                    <a:pt x="96" y="1136"/>
                  </a:lnTo>
                  <a:lnTo>
                    <a:pt x="94" y="1136"/>
                  </a:lnTo>
                  <a:lnTo>
                    <a:pt x="94" y="1138"/>
                  </a:lnTo>
                  <a:lnTo>
                    <a:pt x="91" y="1138"/>
                  </a:lnTo>
                  <a:lnTo>
                    <a:pt x="89" y="1138"/>
                  </a:lnTo>
                  <a:lnTo>
                    <a:pt x="86" y="1138"/>
                  </a:lnTo>
                  <a:lnTo>
                    <a:pt x="84" y="1138"/>
                  </a:lnTo>
                  <a:lnTo>
                    <a:pt x="81" y="1138"/>
                  </a:lnTo>
                  <a:lnTo>
                    <a:pt x="81" y="1141"/>
                  </a:lnTo>
                  <a:lnTo>
                    <a:pt x="78" y="1141"/>
                  </a:lnTo>
                  <a:lnTo>
                    <a:pt x="76" y="1141"/>
                  </a:lnTo>
                  <a:lnTo>
                    <a:pt x="76" y="1143"/>
                  </a:lnTo>
                  <a:lnTo>
                    <a:pt x="73" y="1143"/>
                  </a:lnTo>
                  <a:lnTo>
                    <a:pt x="76" y="1143"/>
                  </a:lnTo>
                  <a:lnTo>
                    <a:pt x="73" y="1143"/>
                  </a:lnTo>
                  <a:lnTo>
                    <a:pt x="71" y="1143"/>
                  </a:lnTo>
                  <a:lnTo>
                    <a:pt x="68" y="1143"/>
                  </a:lnTo>
                  <a:lnTo>
                    <a:pt x="68" y="1146"/>
                  </a:lnTo>
                  <a:lnTo>
                    <a:pt x="66" y="1146"/>
                  </a:lnTo>
                  <a:lnTo>
                    <a:pt x="63" y="1146"/>
                  </a:lnTo>
                  <a:lnTo>
                    <a:pt x="61" y="1146"/>
                  </a:lnTo>
                  <a:lnTo>
                    <a:pt x="58" y="1146"/>
                  </a:lnTo>
                  <a:lnTo>
                    <a:pt x="56" y="1146"/>
                  </a:lnTo>
                  <a:lnTo>
                    <a:pt x="53" y="1146"/>
                  </a:lnTo>
                  <a:lnTo>
                    <a:pt x="45" y="1146"/>
                  </a:lnTo>
                  <a:lnTo>
                    <a:pt x="43" y="1146"/>
                  </a:lnTo>
                  <a:lnTo>
                    <a:pt x="40" y="1146"/>
                  </a:lnTo>
                  <a:lnTo>
                    <a:pt x="38" y="1146"/>
                  </a:lnTo>
                  <a:lnTo>
                    <a:pt x="40" y="1146"/>
                  </a:lnTo>
                  <a:lnTo>
                    <a:pt x="38" y="1143"/>
                  </a:lnTo>
                  <a:lnTo>
                    <a:pt x="25" y="1136"/>
                  </a:lnTo>
                  <a:lnTo>
                    <a:pt x="22" y="1133"/>
                  </a:lnTo>
                  <a:lnTo>
                    <a:pt x="20" y="1131"/>
                  </a:lnTo>
                  <a:lnTo>
                    <a:pt x="20" y="1128"/>
                  </a:lnTo>
                  <a:lnTo>
                    <a:pt x="22" y="1123"/>
                  </a:lnTo>
                  <a:lnTo>
                    <a:pt x="30" y="1113"/>
                  </a:lnTo>
                  <a:lnTo>
                    <a:pt x="30" y="1110"/>
                  </a:lnTo>
                  <a:lnTo>
                    <a:pt x="30" y="1108"/>
                  </a:lnTo>
                  <a:lnTo>
                    <a:pt x="25" y="1105"/>
                  </a:lnTo>
                  <a:lnTo>
                    <a:pt x="22" y="1105"/>
                  </a:lnTo>
                  <a:lnTo>
                    <a:pt x="22" y="1103"/>
                  </a:lnTo>
                  <a:lnTo>
                    <a:pt x="20" y="1097"/>
                  </a:lnTo>
                  <a:lnTo>
                    <a:pt x="17" y="1092"/>
                  </a:lnTo>
                  <a:lnTo>
                    <a:pt x="20" y="1090"/>
                  </a:lnTo>
                  <a:lnTo>
                    <a:pt x="20" y="1085"/>
                  </a:lnTo>
                  <a:lnTo>
                    <a:pt x="22" y="1080"/>
                  </a:lnTo>
                  <a:lnTo>
                    <a:pt x="25" y="1069"/>
                  </a:lnTo>
                  <a:lnTo>
                    <a:pt x="22" y="1062"/>
                  </a:lnTo>
                  <a:lnTo>
                    <a:pt x="20" y="1062"/>
                  </a:lnTo>
                  <a:lnTo>
                    <a:pt x="20" y="1059"/>
                  </a:lnTo>
                  <a:lnTo>
                    <a:pt x="17" y="1057"/>
                  </a:lnTo>
                  <a:lnTo>
                    <a:pt x="20" y="1054"/>
                  </a:lnTo>
                  <a:lnTo>
                    <a:pt x="22" y="1052"/>
                  </a:lnTo>
                  <a:lnTo>
                    <a:pt x="20" y="1047"/>
                  </a:lnTo>
                  <a:lnTo>
                    <a:pt x="22" y="1044"/>
                  </a:lnTo>
                  <a:lnTo>
                    <a:pt x="22" y="1039"/>
                  </a:lnTo>
                  <a:lnTo>
                    <a:pt x="20" y="1039"/>
                  </a:lnTo>
                  <a:lnTo>
                    <a:pt x="15" y="1034"/>
                  </a:lnTo>
                  <a:lnTo>
                    <a:pt x="15" y="1031"/>
                  </a:lnTo>
                  <a:lnTo>
                    <a:pt x="15" y="1029"/>
                  </a:lnTo>
                  <a:lnTo>
                    <a:pt x="17" y="1026"/>
                  </a:lnTo>
                  <a:lnTo>
                    <a:pt x="20" y="1026"/>
                  </a:lnTo>
                  <a:lnTo>
                    <a:pt x="22" y="1026"/>
                  </a:lnTo>
                  <a:lnTo>
                    <a:pt x="22" y="1024"/>
                  </a:lnTo>
                  <a:lnTo>
                    <a:pt x="25" y="1016"/>
                  </a:lnTo>
                  <a:lnTo>
                    <a:pt x="25" y="1013"/>
                  </a:lnTo>
                  <a:lnTo>
                    <a:pt x="25" y="1011"/>
                  </a:lnTo>
                  <a:lnTo>
                    <a:pt x="22" y="1003"/>
                  </a:lnTo>
                  <a:lnTo>
                    <a:pt x="22" y="998"/>
                  </a:lnTo>
                  <a:lnTo>
                    <a:pt x="20" y="996"/>
                  </a:lnTo>
                  <a:lnTo>
                    <a:pt x="17" y="996"/>
                  </a:lnTo>
                  <a:lnTo>
                    <a:pt x="15" y="996"/>
                  </a:lnTo>
                  <a:lnTo>
                    <a:pt x="12" y="993"/>
                  </a:lnTo>
                  <a:lnTo>
                    <a:pt x="15" y="991"/>
                  </a:lnTo>
                  <a:lnTo>
                    <a:pt x="15" y="988"/>
                  </a:lnTo>
                  <a:lnTo>
                    <a:pt x="17" y="988"/>
                  </a:lnTo>
                  <a:lnTo>
                    <a:pt x="20" y="988"/>
                  </a:lnTo>
                  <a:lnTo>
                    <a:pt x="22" y="985"/>
                  </a:lnTo>
                  <a:lnTo>
                    <a:pt x="20" y="983"/>
                  </a:lnTo>
                  <a:lnTo>
                    <a:pt x="17" y="980"/>
                  </a:lnTo>
                  <a:lnTo>
                    <a:pt x="17" y="978"/>
                  </a:lnTo>
                  <a:lnTo>
                    <a:pt x="17" y="975"/>
                  </a:lnTo>
                  <a:lnTo>
                    <a:pt x="22" y="975"/>
                  </a:lnTo>
                  <a:lnTo>
                    <a:pt x="22" y="973"/>
                  </a:lnTo>
                  <a:lnTo>
                    <a:pt x="22" y="970"/>
                  </a:lnTo>
                  <a:lnTo>
                    <a:pt x="22" y="968"/>
                  </a:lnTo>
                  <a:lnTo>
                    <a:pt x="20" y="960"/>
                  </a:lnTo>
                  <a:lnTo>
                    <a:pt x="20" y="955"/>
                  </a:lnTo>
                  <a:lnTo>
                    <a:pt x="22" y="952"/>
                  </a:lnTo>
                  <a:lnTo>
                    <a:pt x="20" y="940"/>
                  </a:lnTo>
                  <a:lnTo>
                    <a:pt x="17" y="937"/>
                  </a:lnTo>
                  <a:lnTo>
                    <a:pt x="17" y="935"/>
                  </a:lnTo>
                  <a:lnTo>
                    <a:pt x="20" y="929"/>
                  </a:lnTo>
                  <a:lnTo>
                    <a:pt x="20" y="927"/>
                  </a:lnTo>
                  <a:lnTo>
                    <a:pt x="20" y="924"/>
                  </a:lnTo>
                  <a:lnTo>
                    <a:pt x="17" y="924"/>
                  </a:lnTo>
                  <a:lnTo>
                    <a:pt x="7" y="922"/>
                  </a:lnTo>
                  <a:lnTo>
                    <a:pt x="2" y="914"/>
                  </a:lnTo>
                  <a:lnTo>
                    <a:pt x="5" y="912"/>
                  </a:lnTo>
                  <a:lnTo>
                    <a:pt x="5" y="909"/>
                  </a:lnTo>
                  <a:lnTo>
                    <a:pt x="2" y="909"/>
                  </a:lnTo>
                  <a:lnTo>
                    <a:pt x="2" y="907"/>
                  </a:lnTo>
                  <a:lnTo>
                    <a:pt x="5" y="907"/>
                  </a:lnTo>
                  <a:lnTo>
                    <a:pt x="7" y="904"/>
                  </a:lnTo>
                  <a:lnTo>
                    <a:pt x="10" y="901"/>
                  </a:lnTo>
                  <a:lnTo>
                    <a:pt x="7" y="899"/>
                  </a:lnTo>
                  <a:lnTo>
                    <a:pt x="5" y="896"/>
                  </a:lnTo>
                  <a:lnTo>
                    <a:pt x="5" y="891"/>
                  </a:lnTo>
                  <a:lnTo>
                    <a:pt x="5" y="886"/>
                  </a:lnTo>
                  <a:lnTo>
                    <a:pt x="5" y="884"/>
                  </a:lnTo>
                  <a:lnTo>
                    <a:pt x="5" y="881"/>
                  </a:lnTo>
                  <a:lnTo>
                    <a:pt x="5" y="879"/>
                  </a:lnTo>
                  <a:lnTo>
                    <a:pt x="5" y="873"/>
                  </a:lnTo>
                  <a:lnTo>
                    <a:pt x="0" y="871"/>
                  </a:lnTo>
                  <a:lnTo>
                    <a:pt x="0" y="868"/>
                  </a:lnTo>
                  <a:lnTo>
                    <a:pt x="2" y="863"/>
                  </a:lnTo>
                  <a:lnTo>
                    <a:pt x="7" y="861"/>
                  </a:lnTo>
                  <a:lnTo>
                    <a:pt x="10" y="861"/>
                  </a:lnTo>
                  <a:lnTo>
                    <a:pt x="12" y="861"/>
                  </a:lnTo>
                  <a:lnTo>
                    <a:pt x="17" y="861"/>
                  </a:lnTo>
                  <a:lnTo>
                    <a:pt x="20" y="856"/>
                  </a:lnTo>
                  <a:lnTo>
                    <a:pt x="22" y="853"/>
                  </a:lnTo>
                  <a:lnTo>
                    <a:pt x="25" y="853"/>
                  </a:lnTo>
                  <a:lnTo>
                    <a:pt x="30" y="856"/>
                  </a:lnTo>
                  <a:lnTo>
                    <a:pt x="38" y="856"/>
                  </a:lnTo>
                  <a:lnTo>
                    <a:pt x="38" y="853"/>
                  </a:lnTo>
                  <a:lnTo>
                    <a:pt x="38" y="851"/>
                  </a:lnTo>
                  <a:lnTo>
                    <a:pt x="33" y="848"/>
                  </a:lnTo>
                  <a:lnTo>
                    <a:pt x="30" y="843"/>
                  </a:lnTo>
                  <a:lnTo>
                    <a:pt x="30" y="840"/>
                  </a:lnTo>
                  <a:lnTo>
                    <a:pt x="33" y="838"/>
                  </a:lnTo>
                  <a:lnTo>
                    <a:pt x="33" y="835"/>
                  </a:lnTo>
                  <a:lnTo>
                    <a:pt x="28" y="830"/>
                  </a:lnTo>
                  <a:lnTo>
                    <a:pt x="25" y="830"/>
                  </a:lnTo>
                  <a:lnTo>
                    <a:pt x="22" y="830"/>
                  </a:lnTo>
                  <a:lnTo>
                    <a:pt x="22" y="828"/>
                  </a:lnTo>
                  <a:lnTo>
                    <a:pt x="20" y="825"/>
                  </a:lnTo>
                  <a:lnTo>
                    <a:pt x="25" y="820"/>
                  </a:lnTo>
                  <a:lnTo>
                    <a:pt x="28" y="817"/>
                  </a:lnTo>
                  <a:lnTo>
                    <a:pt x="30" y="815"/>
                  </a:lnTo>
                  <a:lnTo>
                    <a:pt x="30" y="812"/>
                  </a:lnTo>
                  <a:lnTo>
                    <a:pt x="28" y="810"/>
                  </a:lnTo>
                  <a:lnTo>
                    <a:pt x="25" y="807"/>
                  </a:lnTo>
                  <a:lnTo>
                    <a:pt x="25" y="805"/>
                  </a:lnTo>
                  <a:lnTo>
                    <a:pt x="22" y="805"/>
                  </a:lnTo>
                  <a:lnTo>
                    <a:pt x="22" y="802"/>
                  </a:lnTo>
                  <a:lnTo>
                    <a:pt x="25" y="800"/>
                  </a:lnTo>
                  <a:lnTo>
                    <a:pt x="25" y="797"/>
                  </a:lnTo>
                  <a:lnTo>
                    <a:pt x="28" y="795"/>
                  </a:lnTo>
                  <a:lnTo>
                    <a:pt x="28" y="792"/>
                  </a:lnTo>
                  <a:lnTo>
                    <a:pt x="25" y="787"/>
                  </a:lnTo>
                  <a:lnTo>
                    <a:pt x="25" y="784"/>
                  </a:lnTo>
                  <a:lnTo>
                    <a:pt x="25" y="782"/>
                  </a:lnTo>
                  <a:lnTo>
                    <a:pt x="22" y="779"/>
                  </a:lnTo>
                  <a:lnTo>
                    <a:pt x="22" y="777"/>
                  </a:lnTo>
                  <a:lnTo>
                    <a:pt x="22" y="774"/>
                  </a:lnTo>
                  <a:lnTo>
                    <a:pt x="25" y="772"/>
                  </a:lnTo>
                  <a:lnTo>
                    <a:pt x="28" y="769"/>
                  </a:lnTo>
                  <a:lnTo>
                    <a:pt x="28" y="767"/>
                  </a:lnTo>
                  <a:lnTo>
                    <a:pt x="30" y="767"/>
                  </a:lnTo>
                  <a:lnTo>
                    <a:pt x="33" y="764"/>
                  </a:lnTo>
                  <a:lnTo>
                    <a:pt x="35" y="761"/>
                  </a:lnTo>
                  <a:lnTo>
                    <a:pt x="38" y="759"/>
                  </a:lnTo>
                  <a:lnTo>
                    <a:pt x="40" y="759"/>
                  </a:lnTo>
                  <a:lnTo>
                    <a:pt x="43" y="759"/>
                  </a:lnTo>
                  <a:lnTo>
                    <a:pt x="45" y="761"/>
                  </a:lnTo>
                  <a:lnTo>
                    <a:pt x="45" y="764"/>
                  </a:lnTo>
                  <a:lnTo>
                    <a:pt x="48" y="764"/>
                  </a:lnTo>
                  <a:lnTo>
                    <a:pt x="50" y="764"/>
                  </a:lnTo>
                  <a:lnTo>
                    <a:pt x="53" y="759"/>
                  </a:lnTo>
                  <a:lnTo>
                    <a:pt x="53" y="756"/>
                  </a:lnTo>
                  <a:lnTo>
                    <a:pt x="58" y="751"/>
                  </a:lnTo>
                  <a:lnTo>
                    <a:pt x="61" y="749"/>
                  </a:lnTo>
                  <a:lnTo>
                    <a:pt x="61" y="744"/>
                  </a:lnTo>
                  <a:lnTo>
                    <a:pt x="63" y="739"/>
                  </a:lnTo>
                  <a:lnTo>
                    <a:pt x="66" y="733"/>
                  </a:lnTo>
                  <a:lnTo>
                    <a:pt x="66" y="728"/>
                  </a:lnTo>
                  <a:lnTo>
                    <a:pt x="66" y="723"/>
                  </a:lnTo>
                  <a:lnTo>
                    <a:pt x="66" y="718"/>
                  </a:lnTo>
                  <a:lnTo>
                    <a:pt x="66" y="716"/>
                  </a:lnTo>
                  <a:lnTo>
                    <a:pt x="66" y="713"/>
                  </a:lnTo>
                  <a:lnTo>
                    <a:pt x="68" y="711"/>
                  </a:lnTo>
                  <a:lnTo>
                    <a:pt x="68" y="708"/>
                  </a:lnTo>
                  <a:lnTo>
                    <a:pt x="68" y="705"/>
                  </a:lnTo>
                  <a:lnTo>
                    <a:pt x="63" y="700"/>
                  </a:lnTo>
                  <a:lnTo>
                    <a:pt x="63" y="695"/>
                  </a:lnTo>
                  <a:lnTo>
                    <a:pt x="66" y="693"/>
                  </a:lnTo>
                  <a:lnTo>
                    <a:pt x="68" y="690"/>
                  </a:lnTo>
                  <a:lnTo>
                    <a:pt x="71" y="688"/>
                  </a:lnTo>
                  <a:lnTo>
                    <a:pt x="71" y="685"/>
                  </a:lnTo>
                  <a:lnTo>
                    <a:pt x="71" y="683"/>
                  </a:lnTo>
                  <a:lnTo>
                    <a:pt x="71" y="680"/>
                  </a:lnTo>
                  <a:lnTo>
                    <a:pt x="71" y="677"/>
                  </a:lnTo>
                  <a:lnTo>
                    <a:pt x="66" y="675"/>
                  </a:lnTo>
                  <a:lnTo>
                    <a:pt x="68" y="667"/>
                  </a:lnTo>
                  <a:lnTo>
                    <a:pt x="71" y="670"/>
                  </a:lnTo>
                  <a:lnTo>
                    <a:pt x="73" y="670"/>
                  </a:lnTo>
                  <a:lnTo>
                    <a:pt x="73" y="672"/>
                  </a:lnTo>
                  <a:lnTo>
                    <a:pt x="76" y="667"/>
                  </a:lnTo>
                  <a:lnTo>
                    <a:pt x="78" y="665"/>
                  </a:lnTo>
                  <a:lnTo>
                    <a:pt x="84" y="665"/>
                  </a:lnTo>
                  <a:lnTo>
                    <a:pt x="91" y="660"/>
                  </a:lnTo>
                  <a:lnTo>
                    <a:pt x="94" y="657"/>
                  </a:lnTo>
                  <a:lnTo>
                    <a:pt x="96" y="657"/>
                  </a:lnTo>
                  <a:lnTo>
                    <a:pt x="96" y="660"/>
                  </a:lnTo>
                  <a:lnTo>
                    <a:pt x="96" y="665"/>
                  </a:lnTo>
                  <a:lnTo>
                    <a:pt x="94" y="667"/>
                  </a:lnTo>
                  <a:lnTo>
                    <a:pt x="91" y="667"/>
                  </a:lnTo>
                  <a:lnTo>
                    <a:pt x="89" y="667"/>
                  </a:lnTo>
                  <a:lnTo>
                    <a:pt x="94" y="675"/>
                  </a:lnTo>
                  <a:lnTo>
                    <a:pt x="91" y="677"/>
                  </a:lnTo>
                  <a:lnTo>
                    <a:pt x="91" y="680"/>
                  </a:lnTo>
                  <a:lnTo>
                    <a:pt x="94" y="680"/>
                  </a:lnTo>
                  <a:lnTo>
                    <a:pt x="99" y="677"/>
                  </a:lnTo>
                  <a:lnTo>
                    <a:pt x="101" y="672"/>
                  </a:lnTo>
                  <a:lnTo>
                    <a:pt x="101" y="670"/>
                  </a:lnTo>
                  <a:lnTo>
                    <a:pt x="101" y="667"/>
                  </a:lnTo>
                  <a:lnTo>
                    <a:pt x="106" y="665"/>
                  </a:lnTo>
                  <a:lnTo>
                    <a:pt x="106" y="662"/>
                  </a:lnTo>
                  <a:lnTo>
                    <a:pt x="109" y="662"/>
                  </a:lnTo>
                  <a:lnTo>
                    <a:pt x="109" y="655"/>
                  </a:lnTo>
                  <a:lnTo>
                    <a:pt x="109" y="652"/>
                  </a:lnTo>
                  <a:lnTo>
                    <a:pt x="112" y="652"/>
                  </a:lnTo>
                  <a:lnTo>
                    <a:pt x="112" y="655"/>
                  </a:lnTo>
                  <a:lnTo>
                    <a:pt x="114" y="652"/>
                  </a:lnTo>
                  <a:lnTo>
                    <a:pt x="117" y="649"/>
                  </a:lnTo>
                  <a:lnTo>
                    <a:pt x="122" y="642"/>
                  </a:lnTo>
                  <a:lnTo>
                    <a:pt x="122" y="639"/>
                  </a:lnTo>
                  <a:lnTo>
                    <a:pt x="117" y="639"/>
                  </a:lnTo>
                  <a:lnTo>
                    <a:pt x="114" y="637"/>
                  </a:lnTo>
                  <a:lnTo>
                    <a:pt x="114" y="634"/>
                  </a:lnTo>
                  <a:lnTo>
                    <a:pt x="114" y="629"/>
                  </a:lnTo>
                  <a:lnTo>
                    <a:pt x="114" y="627"/>
                  </a:lnTo>
                  <a:lnTo>
                    <a:pt x="114" y="621"/>
                  </a:lnTo>
                  <a:lnTo>
                    <a:pt x="114" y="616"/>
                  </a:lnTo>
                  <a:lnTo>
                    <a:pt x="117" y="616"/>
                  </a:lnTo>
                  <a:lnTo>
                    <a:pt x="117" y="614"/>
                  </a:lnTo>
                  <a:lnTo>
                    <a:pt x="114" y="614"/>
                  </a:lnTo>
                  <a:lnTo>
                    <a:pt x="112" y="614"/>
                  </a:lnTo>
                  <a:lnTo>
                    <a:pt x="109" y="616"/>
                  </a:lnTo>
                  <a:lnTo>
                    <a:pt x="109" y="621"/>
                  </a:lnTo>
                  <a:lnTo>
                    <a:pt x="106" y="627"/>
                  </a:lnTo>
                  <a:lnTo>
                    <a:pt x="104" y="627"/>
                  </a:lnTo>
                  <a:lnTo>
                    <a:pt x="101" y="621"/>
                  </a:lnTo>
                  <a:lnTo>
                    <a:pt x="94" y="616"/>
                  </a:lnTo>
                  <a:lnTo>
                    <a:pt x="89" y="614"/>
                  </a:lnTo>
                  <a:lnTo>
                    <a:pt x="89" y="604"/>
                  </a:lnTo>
                  <a:lnTo>
                    <a:pt x="84" y="599"/>
                  </a:lnTo>
                  <a:lnTo>
                    <a:pt x="78" y="593"/>
                  </a:lnTo>
                  <a:lnTo>
                    <a:pt x="78" y="591"/>
                  </a:lnTo>
                  <a:lnTo>
                    <a:pt x="78" y="588"/>
                  </a:lnTo>
                  <a:lnTo>
                    <a:pt x="78" y="586"/>
                  </a:lnTo>
                  <a:lnTo>
                    <a:pt x="81" y="586"/>
                  </a:lnTo>
                  <a:lnTo>
                    <a:pt x="86" y="588"/>
                  </a:lnTo>
                  <a:lnTo>
                    <a:pt x="91" y="591"/>
                  </a:lnTo>
                  <a:lnTo>
                    <a:pt x="94" y="591"/>
                  </a:lnTo>
                  <a:lnTo>
                    <a:pt x="94" y="588"/>
                  </a:lnTo>
                  <a:lnTo>
                    <a:pt x="96" y="583"/>
                  </a:lnTo>
                  <a:lnTo>
                    <a:pt x="94" y="576"/>
                  </a:lnTo>
                  <a:lnTo>
                    <a:pt x="91" y="571"/>
                  </a:lnTo>
                  <a:lnTo>
                    <a:pt x="91" y="568"/>
                  </a:lnTo>
                  <a:lnTo>
                    <a:pt x="91" y="563"/>
                  </a:lnTo>
                  <a:lnTo>
                    <a:pt x="94" y="560"/>
                  </a:lnTo>
                  <a:lnTo>
                    <a:pt x="101" y="560"/>
                  </a:lnTo>
                  <a:lnTo>
                    <a:pt x="101" y="558"/>
                  </a:lnTo>
                  <a:lnTo>
                    <a:pt x="101" y="553"/>
                  </a:lnTo>
                  <a:lnTo>
                    <a:pt x="104" y="550"/>
                  </a:lnTo>
                  <a:lnTo>
                    <a:pt x="106" y="550"/>
                  </a:lnTo>
                  <a:lnTo>
                    <a:pt x="109" y="548"/>
                  </a:lnTo>
                  <a:lnTo>
                    <a:pt x="106" y="548"/>
                  </a:lnTo>
                  <a:lnTo>
                    <a:pt x="101" y="545"/>
                  </a:lnTo>
                  <a:lnTo>
                    <a:pt x="101" y="543"/>
                  </a:lnTo>
                  <a:lnTo>
                    <a:pt x="104" y="540"/>
                  </a:lnTo>
                  <a:lnTo>
                    <a:pt x="106" y="543"/>
                  </a:lnTo>
                  <a:lnTo>
                    <a:pt x="112" y="543"/>
                  </a:lnTo>
                  <a:lnTo>
                    <a:pt x="114" y="543"/>
                  </a:lnTo>
                  <a:lnTo>
                    <a:pt x="114" y="540"/>
                  </a:lnTo>
                  <a:lnTo>
                    <a:pt x="114" y="538"/>
                  </a:lnTo>
                  <a:lnTo>
                    <a:pt x="109" y="535"/>
                  </a:lnTo>
                  <a:lnTo>
                    <a:pt x="106" y="532"/>
                  </a:lnTo>
                  <a:lnTo>
                    <a:pt x="104" y="530"/>
                  </a:lnTo>
                  <a:lnTo>
                    <a:pt x="106" y="525"/>
                  </a:lnTo>
                  <a:lnTo>
                    <a:pt x="104" y="515"/>
                  </a:lnTo>
                  <a:lnTo>
                    <a:pt x="106" y="512"/>
                  </a:lnTo>
                  <a:lnTo>
                    <a:pt x="106" y="510"/>
                  </a:lnTo>
                  <a:lnTo>
                    <a:pt x="112" y="512"/>
                  </a:lnTo>
                  <a:lnTo>
                    <a:pt x="117" y="512"/>
                  </a:lnTo>
                  <a:lnTo>
                    <a:pt x="117" y="510"/>
                  </a:lnTo>
                  <a:lnTo>
                    <a:pt x="114" y="502"/>
                  </a:lnTo>
                  <a:lnTo>
                    <a:pt x="114" y="499"/>
                  </a:lnTo>
                  <a:lnTo>
                    <a:pt x="117" y="492"/>
                  </a:lnTo>
                  <a:lnTo>
                    <a:pt x="114" y="487"/>
                  </a:lnTo>
                  <a:lnTo>
                    <a:pt x="104" y="484"/>
                  </a:lnTo>
                  <a:lnTo>
                    <a:pt x="104" y="482"/>
                  </a:lnTo>
                  <a:lnTo>
                    <a:pt x="104" y="479"/>
                  </a:lnTo>
                  <a:lnTo>
                    <a:pt x="267" y="466"/>
                  </a:lnTo>
                  <a:lnTo>
                    <a:pt x="267" y="448"/>
                  </a:lnTo>
                  <a:lnTo>
                    <a:pt x="267" y="446"/>
                  </a:lnTo>
                  <a:lnTo>
                    <a:pt x="267" y="385"/>
                  </a:lnTo>
                  <a:lnTo>
                    <a:pt x="267" y="306"/>
                  </a:lnTo>
                  <a:lnTo>
                    <a:pt x="267" y="303"/>
                  </a:lnTo>
                  <a:lnTo>
                    <a:pt x="267" y="296"/>
                  </a:lnTo>
                  <a:lnTo>
                    <a:pt x="267" y="260"/>
                  </a:lnTo>
                  <a:lnTo>
                    <a:pt x="246" y="151"/>
                  </a:lnTo>
                  <a:lnTo>
                    <a:pt x="246" y="51"/>
                  </a:lnTo>
                  <a:lnTo>
                    <a:pt x="315" y="0"/>
                  </a:lnTo>
                  <a:lnTo>
                    <a:pt x="318" y="0"/>
                  </a:lnTo>
                  <a:lnTo>
                    <a:pt x="320" y="3"/>
                  </a:lnTo>
                  <a:lnTo>
                    <a:pt x="323" y="6"/>
                  </a:lnTo>
                  <a:lnTo>
                    <a:pt x="325" y="13"/>
                  </a:lnTo>
                  <a:lnTo>
                    <a:pt x="328" y="16"/>
                  </a:lnTo>
                  <a:lnTo>
                    <a:pt x="330" y="18"/>
                  </a:lnTo>
                  <a:lnTo>
                    <a:pt x="330" y="21"/>
                  </a:lnTo>
                  <a:lnTo>
                    <a:pt x="330" y="23"/>
                  </a:lnTo>
                  <a:lnTo>
                    <a:pt x="330" y="28"/>
                  </a:lnTo>
                  <a:lnTo>
                    <a:pt x="333" y="31"/>
                  </a:lnTo>
                  <a:lnTo>
                    <a:pt x="336" y="34"/>
                  </a:lnTo>
                  <a:lnTo>
                    <a:pt x="336" y="36"/>
                  </a:lnTo>
                  <a:lnTo>
                    <a:pt x="336" y="39"/>
                  </a:lnTo>
                  <a:lnTo>
                    <a:pt x="333" y="41"/>
                  </a:lnTo>
                  <a:lnTo>
                    <a:pt x="330" y="44"/>
                  </a:lnTo>
                  <a:lnTo>
                    <a:pt x="330" y="46"/>
                  </a:lnTo>
                  <a:lnTo>
                    <a:pt x="323" y="51"/>
                  </a:lnTo>
                  <a:lnTo>
                    <a:pt x="320" y="51"/>
                  </a:lnTo>
                  <a:lnTo>
                    <a:pt x="315" y="51"/>
                  </a:lnTo>
                  <a:lnTo>
                    <a:pt x="313" y="49"/>
                  </a:lnTo>
                  <a:lnTo>
                    <a:pt x="310" y="49"/>
                  </a:lnTo>
                  <a:lnTo>
                    <a:pt x="310" y="51"/>
                  </a:lnTo>
                  <a:lnTo>
                    <a:pt x="308" y="54"/>
                  </a:lnTo>
                  <a:lnTo>
                    <a:pt x="308" y="56"/>
                  </a:lnTo>
                  <a:lnTo>
                    <a:pt x="310" y="59"/>
                  </a:lnTo>
                  <a:lnTo>
                    <a:pt x="313" y="59"/>
                  </a:lnTo>
                  <a:lnTo>
                    <a:pt x="315" y="59"/>
                  </a:lnTo>
                  <a:lnTo>
                    <a:pt x="318" y="59"/>
                  </a:lnTo>
                  <a:lnTo>
                    <a:pt x="323" y="72"/>
                  </a:lnTo>
                  <a:lnTo>
                    <a:pt x="407" y="161"/>
                  </a:lnTo>
                  <a:lnTo>
                    <a:pt x="448" y="161"/>
                  </a:lnTo>
                  <a:lnTo>
                    <a:pt x="478" y="161"/>
                  </a:lnTo>
                  <a:lnTo>
                    <a:pt x="527" y="123"/>
                  </a:lnTo>
                  <a:lnTo>
                    <a:pt x="567" y="153"/>
                  </a:lnTo>
                  <a:lnTo>
                    <a:pt x="577" y="151"/>
                  </a:lnTo>
                  <a:lnTo>
                    <a:pt x="580" y="151"/>
                  </a:lnTo>
                  <a:lnTo>
                    <a:pt x="583" y="148"/>
                  </a:lnTo>
                  <a:lnTo>
                    <a:pt x="588" y="146"/>
                  </a:lnTo>
                  <a:lnTo>
                    <a:pt x="590" y="143"/>
                  </a:lnTo>
                  <a:lnTo>
                    <a:pt x="593" y="143"/>
                  </a:lnTo>
                  <a:lnTo>
                    <a:pt x="598" y="140"/>
                  </a:lnTo>
                  <a:lnTo>
                    <a:pt x="600" y="138"/>
                  </a:lnTo>
                  <a:lnTo>
                    <a:pt x="603" y="138"/>
                  </a:lnTo>
                  <a:lnTo>
                    <a:pt x="605" y="138"/>
                  </a:lnTo>
                  <a:lnTo>
                    <a:pt x="605" y="140"/>
                  </a:lnTo>
                  <a:lnTo>
                    <a:pt x="608" y="143"/>
                  </a:lnTo>
                  <a:lnTo>
                    <a:pt x="608" y="146"/>
                  </a:lnTo>
                  <a:lnTo>
                    <a:pt x="611" y="148"/>
                  </a:lnTo>
                  <a:lnTo>
                    <a:pt x="611" y="151"/>
                  </a:lnTo>
                  <a:lnTo>
                    <a:pt x="611" y="153"/>
                  </a:lnTo>
                  <a:lnTo>
                    <a:pt x="611" y="156"/>
                  </a:lnTo>
                  <a:lnTo>
                    <a:pt x="611" y="158"/>
                  </a:lnTo>
                  <a:lnTo>
                    <a:pt x="613" y="163"/>
                  </a:lnTo>
                  <a:lnTo>
                    <a:pt x="613" y="181"/>
                  </a:lnTo>
                  <a:lnTo>
                    <a:pt x="613" y="184"/>
                  </a:lnTo>
                  <a:lnTo>
                    <a:pt x="613" y="186"/>
                  </a:lnTo>
                  <a:lnTo>
                    <a:pt x="616" y="199"/>
                  </a:lnTo>
                  <a:lnTo>
                    <a:pt x="618" y="207"/>
                  </a:lnTo>
                  <a:lnTo>
                    <a:pt x="618" y="209"/>
                  </a:lnTo>
                  <a:lnTo>
                    <a:pt x="628" y="227"/>
                  </a:lnTo>
                  <a:lnTo>
                    <a:pt x="628" y="230"/>
                  </a:lnTo>
                  <a:lnTo>
                    <a:pt x="628" y="232"/>
                  </a:lnTo>
                  <a:lnTo>
                    <a:pt x="628" y="237"/>
                  </a:lnTo>
                  <a:lnTo>
                    <a:pt x="631" y="242"/>
                  </a:lnTo>
                  <a:lnTo>
                    <a:pt x="633" y="247"/>
                  </a:lnTo>
                  <a:lnTo>
                    <a:pt x="636" y="252"/>
                  </a:lnTo>
                  <a:lnTo>
                    <a:pt x="636" y="255"/>
                  </a:lnTo>
                  <a:lnTo>
                    <a:pt x="639" y="258"/>
                  </a:lnTo>
                  <a:lnTo>
                    <a:pt x="641" y="263"/>
                  </a:lnTo>
                  <a:lnTo>
                    <a:pt x="641" y="268"/>
                  </a:lnTo>
                  <a:lnTo>
                    <a:pt x="644" y="273"/>
                  </a:lnTo>
                  <a:lnTo>
                    <a:pt x="646" y="275"/>
                  </a:lnTo>
                  <a:lnTo>
                    <a:pt x="651" y="280"/>
                  </a:lnTo>
                  <a:lnTo>
                    <a:pt x="656" y="283"/>
                  </a:lnTo>
                  <a:lnTo>
                    <a:pt x="669" y="291"/>
                  </a:lnTo>
                  <a:lnTo>
                    <a:pt x="674" y="296"/>
                  </a:lnTo>
                  <a:lnTo>
                    <a:pt x="677" y="296"/>
                  </a:lnTo>
                  <a:lnTo>
                    <a:pt x="679" y="298"/>
                  </a:lnTo>
                  <a:lnTo>
                    <a:pt x="682" y="303"/>
                  </a:lnTo>
                  <a:lnTo>
                    <a:pt x="684" y="306"/>
                  </a:lnTo>
                  <a:lnTo>
                    <a:pt x="684" y="308"/>
                  </a:lnTo>
                  <a:lnTo>
                    <a:pt x="684" y="329"/>
                  </a:lnTo>
                  <a:lnTo>
                    <a:pt x="684" y="334"/>
                  </a:lnTo>
                  <a:lnTo>
                    <a:pt x="684" y="342"/>
                  </a:lnTo>
                  <a:lnTo>
                    <a:pt x="687" y="344"/>
                  </a:lnTo>
                  <a:lnTo>
                    <a:pt x="687" y="347"/>
                  </a:lnTo>
                  <a:lnTo>
                    <a:pt x="689" y="349"/>
                  </a:lnTo>
                  <a:lnTo>
                    <a:pt x="687" y="352"/>
                  </a:lnTo>
                  <a:lnTo>
                    <a:pt x="687" y="354"/>
                  </a:lnTo>
                  <a:lnTo>
                    <a:pt x="687" y="357"/>
                  </a:lnTo>
                  <a:lnTo>
                    <a:pt x="687" y="359"/>
                  </a:lnTo>
                  <a:lnTo>
                    <a:pt x="689" y="362"/>
                  </a:lnTo>
                  <a:lnTo>
                    <a:pt x="692" y="364"/>
                  </a:lnTo>
                  <a:lnTo>
                    <a:pt x="695" y="367"/>
                  </a:lnTo>
                  <a:lnTo>
                    <a:pt x="697" y="367"/>
                  </a:lnTo>
                  <a:lnTo>
                    <a:pt x="700" y="367"/>
                  </a:lnTo>
                  <a:lnTo>
                    <a:pt x="702" y="370"/>
                  </a:lnTo>
                  <a:lnTo>
                    <a:pt x="705" y="370"/>
                  </a:lnTo>
                  <a:lnTo>
                    <a:pt x="705" y="372"/>
                  </a:lnTo>
                  <a:lnTo>
                    <a:pt x="707" y="375"/>
                  </a:lnTo>
                  <a:lnTo>
                    <a:pt x="710" y="382"/>
                  </a:lnTo>
                  <a:lnTo>
                    <a:pt x="707" y="390"/>
                  </a:lnTo>
                  <a:lnTo>
                    <a:pt x="707" y="392"/>
                  </a:lnTo>
                  <a:lnTo>
                    <a:pt x="707" y="395"/>
                  </a:lnTo>
                  <a:lnTo>
                    <a:pt x="710" y="398"/>
                  </a:lnTo>
                  <a:lnTo>
                    <a:pt x="712" y="398"/>
                  </a:lnTo>
                  <a:lnTo>
                    <a:pt x="712" y="400"/>
                  </a:lnTo>
                  <a:lnTo>
                    <a:pt x="715" y="400"/>
                  </a:lnTo>
                  <a:lnTo>
                    <a:pt x="715" y="403"/>
                  </a:lnTo>
                  <a:lnTo>
                    <a:pt x="715" y="405"/>
                  </a:lnTo>
                  <a:lnTo>
                    <a:pt x="717" y="408"/>
                  </a:lnTo>
                  <a:lnTo>
                    <a:pt x="715" y="408"/>
                  </a:lnTo>
                  <a:lnTo>
                    <a:pt x="715" y="410"/>
                  </a:lnTo>
                  <a:lnTo>
                    <a:pt x="717" y="413"/>
                  </a:lnTo>
                  <a:lnTo>
                    <a:pt x="717" y="415"/>
                  </a:lnTo>
                  <a:lnTo>
                    <a:pt x="720" y="418"/>
                  </a:lnTo>
                  <a:lnTo>
                    <a:pt x="723" y="415"/>
                  </a:lnTo>
                  <a:lnTo>
                    <a:pt x="725" y="413"/>
                  </a:lnTo>
                  <a:lnTo>
                    <a:pt x="728" y="413"/>
                  </a:lnTo>
                  <a:lnTo>
                    <a:pt x="733" y="410"/>
                  </a:lnTo>
                  <a:lnTo>
                    <a:pt x="758" y="410"/>
                  </a:lnTo>
                  <a:lnTo>
                    <a:pt x="768" y="410"/>
                  </a:lnTo>
                  <a:lnTo>
                    <a:pt x="771" y="410"/>
                  </a:lnTo>
                  <a:lnTo>
                    <a:pt x="781" y="410"/>
                  </a:lnTo>
                  <a:lnTo>
                    <a:pt x="781" y="415"/>
                  </a:lnTo>
                  <a:lnTo>
                    <a:pt x="779" y="418"/>
                  </a:lnTo>
                  <a:lnTo>
                    <a:pt x="781" y="418"/>
                  </a:lnTo>
                  <a:lnTo>
                    <a:pt x="781" y="420"/>
                  </a:lnTo>
                  <a:lnTo>
                    <a:pt x="784" y="420"/>
                  </a:lnTo>
                  <a:lnTo>
                    <a:pt x="786" y="420"/>
                  </a:lnTo>
                  <a:lnTo>
                    <a:pt x="796" y="426"/>
                  </a:lnTo>
                  <a:lnTo>
                    <a:pt x="799" y="428"/>
                  </a:lnTo>
                  <a:lnTo>
                    <a:pt x="799" y="431"/>
                  </a:lnTo>
                  <a:lnTo>
                    <a:pt x="799" y="433"/>
                  </a:lnTo>
                  <a:lnTo>
                    <a:pt x="796" y="436"/>
                  </a:lnTo>
                  <a:lnTo>
                    <a:pt x="794" y="436"/>
                  </a:lnTo>
                  <a:lnTo>
                    <a:pt x="794" y="438"/>
                  </a:lnTo>
                  <a:lnTo>
                    <a:pt x="794" y="441"/>
                  </a:lnTo>
                  <a:lnTo>
                    <a:pt x="796" y="443"/>
                  </a:lnTo>
                  <a:lnTo>
                    <a:pt x="799" y="441"/>
                  </a:lnTo>
                  <a:lnTo>
                    <a:pt x="801" y="441"/>
                  </a:lnTo>
                  <a:lnTo>
                    <a:pt x="801" y="443"/>
                  </a:lnTo>
                  <a:lnTo>
                    <a:pt x="801" y="446"/>
                  </a:lnTo>
                  <a:lnTo>
                    <a:pt x="801" y="448"/>
                  </a:lnTo>
                  <a:lnTo>
                    <a:pt x="804" y="451"/>
                  </a:lnTo>
                  <a:lnTo>
                    <a:pt x="807" y="459"/>
                  </a:lnTo>
                  <a:lnTo>
                    <a:pt x="809" y="461"/>
                  </a:lnTo>
                  <a:lnTo>
                    <a:pt x="812" y="461"/>
                  </a:lnTo>
                  <a:lnTo>
                    <a:pt x="814" y="461"/>
                  </a:lnTo>
                  <a:lnTo>
                    <a:pt x="814" y="464"/>
                  </a:lnTo>
                  <a:lnTo>
                    <a:pt x="812" y="466"/>
                  </a:lnTo>
                  <a:lnTo>
                    <a:pt x="814" y="469"/>
                  </a:lnTo>
                  <a:lnTo>
                    <a:pt x="817" y="469"/>
                  </a:lnTo>
                  <a:lnTo>
                    <a:pt x="819" y="471"/>
                  </a:lnTo>
                  <a:lnTo>
                    <a:pt x="822" y="476"/>
                  </a:lnTo>
                  <a:lnTo>
                    <a:pt x="824" y="476"/>
                  </a:lnTo>
                  <a:lnTo>
                    <a:pt x="827" y="476"/>
                  </a:lnTo>
                  <a:lnTo>
                    <a:pt x="827" y="479"/>
                  </a:lnTo>
                  <a:lnTo>
                    <a:pt x="827" y="482"/>
                  </a:lnTo>
                  <a:lnTo>
                    <a:pt x="824" y="484"/>
                  </a:lnTo>
                  <a:lnTo>
                    <a:pt x="824" y="487"/>
                  </a:lnTo>
                  <a:lnTo>
                    <a:pt x="824" y="489"/>
                  </a:lnTo>
                  <a:lnTo>
                    <a:pt x="824" y="492"/>
                  </a:lnTo>
                  <a:lnTo>
                    <a:pt x="824" y="494"/>
                  </a:lnTo>
                  <a:lnTo>
                    <a:pt x="822" y="494"/>
                  </a:lnTo>
                  <a:lnTo>
                    <a:pt x="819" y="494"/>
                  </a:lnTo>
                  <a:lnTo>
                    <a:pt x="819" y="497"/>
                  </a:lnTo>
                  <a:lnTo>
                    <a:pt x="822" y="497"/>
                  </a:lnTo>
                  <a:lnTo>
                    <a:pt x="824" y="499"/>
                  </a:lnTo>
                  <a:lnTo>
                    <a:pt x="822" y="499"/>
                  </a:lnTo>
                  <a:lnTo>
                    <a:pt x="822" y="502"/>
                  </a:lnTo>
                  <a:lnTo>
                    <a:pt x="822" y="504"/>
                  </a:lnTo>
                  <a:lnTo>
                    <a:pt x="822" y="507"/>
                  </a:lnTo>
                  <a:lnTo>
                    <a:pt x="824" y="507"/>
                  </a:lnTo>
                  <a:lnTo>
                    <a:pt x="824" y="510"/>
                  </a:lnTo>
                  <a:lnTo>
                    <a:pt x="824" y="512"/>
                  </a:lnTo>
                  <a:lnTo>
                    <a:pt x="827" y="515"/>
                  </a:lnTo>
                  <a:lnTo>
                    <a:pt x="827" y="517"/>
                  </a:lnTo>
                  <a:lnTo>
                    <a:pt x="827" y="520"/>
                  </a:lnTo>
                  <a:lnTo>
                    <a:pt x="829" y="522"/>
                  </a:lnTo>
                  <a:lnTo>
                    <a:pt x="829" y="525"/>
                  </a:lnTo>
                  <a:lnTo>
                    <a:pt x="832" y="525"/>
                  </a:lnTo>
                  <a:lnTo>
                    <a:pt x="835" y="525"/>
                  </a:lnTo>
                  <a:lnTo>
                    <a:pt x="835" y="527"/>
                  </a:lnTo>
                  <a:lnTo>
                    <a:pt x="835" y="530"/>
                  </a:lnTo>
                  <a:lnTo>
                    <a:pt x="835" y="532"/>
                  </a:lnTo>
                  <a:lnTo>
                    <a:pt x="837" y="535"/>
                  </a:lnTo>
                  <a:lnTo>
                    <a:pt x="837" y="538"/>
                  </a:lnTo>
                  <a:lnTo>
                    <a:pt x="840" y="538"/>
                  </a:lnTo>
                  <a:lnTo>
                    <a:pt x="842" y="538"/>
                  </a:lnTo>
                  <a:lnTo>
                    <a:pt x="845" y="540"/>
                  </a:lnTo>
                  <a:lnTo>
                    <a:pt x="845" y="538"/>
                  </a:lnTo>
                  <a:lnTo>
                    <a:pt x="847" y="540"/>
                  </a:lnTo>
                  <a:lnTo>
                    <a:pt x="924" y="515"/>
                  </a:lnTo>
                  <a:lnTo>
                    <a:pt x="967" y="487"/>
                  </a:lnTo>
                  <a:lnTo>
                    <a:pt x="982" y="497"/>
                  </a:lnTo>
                  <a:lnTo>
                    <a:pt x="1015" y="520"/>
                  </a:lnTo>
                  <a:lnTo>
                    <a:pt x="1025" y="517"/>
                  </a:lnTo>
                  <a:lnTo>
                    <a:pt x="1036" y="515"/>
                  </a:lnTo>
                  <a:lnTo>
                    <a:pt x="1036" y="517"/>
                  </a:lnTo>
                  <a:lnTo>
                    <a:pt x="1036" y="525"/>
                  </a:lnTo>
                  <a:lnTo>
                    <a:pt x="1046" y="538"/>
                  </a:lnTo>
                  <a:lnTo>
                    <a:pt x="1087" y="588"/>
                  </a:lnTo>
                  <a:lnTo>
                    <a:pt x="1099" y="588"/>
                  </a:lnTo>
                  <a:lnTo>
                    <a:pt x="1109" y="586"/>
                  </a:lnTo>
                  <a:lnTo>
                    <a:pt x="1117" y="700"/>
                  </a:lnTo>
                  <a:lnTo>
                    <a:pt x="1117" y="723"/>
                  </a:lnTo>
                  <a:lnTo>
                    <a:pt x="1120" y="764"/>
                  </a:lnTo>
                  <a:lnTo>
                    <a:pt x="1117" y="764"/>
                  </a:lnTo>
                  <a:lnTo>
                    <a:pt x="1115" y="764"/>
                  </a:lnTo>
                  <a:lnTo>
                    <a:pt x="1112" y="764"/>
                  </a:lnTo>
                  <a:lnTo>
                    <a:pt x="1109" y="764"/>
                  </a:lnTo>
                  <a:lnTo>
                    <a:pt x="1107" y="764"/>
                  </a:lnTo>
                  <a:lnTo>
                    <a:pt x="1104" y="764"/>
                  </a:lnTo>
                  <a:lnTo>
                    <a:pt x="1102" y="764"/>
                  </a:lnTo>
                  <a:lnTo>
                    <a:pt x="1102" y="761"/>
                  </a:lnTo>
                  <a:lnTo>
                    <a:pt x="1102" y="764"/>
                  </a:lnTo>
                  <a:lnTo>
                    <a:pt x="1102" y="767"/>
                  </a:lnTo>
                  <a:lnTo>
                    <a:pt x="1099" y="767"/>
                  </a:lnTo>
                  <a:lnTo>
                    <a:pt x="1097" y="767"/>
                  </a:lnTo>
                  <a:lnTo>
                    <a:pt x="1094" y="767"/>
                  </a:lnTo>
                  <a:lnTo>
                    <a:pt x="1092" y="767"/>
                  </a:lnTo>
                  <a:lnTo>
                    <a:pt x="1089" y="767"/>
                  </a:lnTo>
                  <a:lnTo>
                    <a:pt x="1087" y="767"/>
                  </a:lnTo>
                  <a:lnTo>
                    <a:pt x="1084" y="767"/>
                  </a:lnTo>
                  <a:lnTo>
                    <a:pt x="1081" y="767"/>
                  </a:lnTo>
                  <a:lnTo>
                    <a:pt x="1079" y="767"/>
                  </a:lnTo>
                  <a:lnTo>
                    <a:pt x="1079" y="769"/>
                  </a:lnTo>
                  <a:lnTo>
                    <a:pt x="1076" y="769"/>
                  </a:lnTo>
                  <a:lnTo>
                    <a:pt x="1074" y="769"/>
                  </a:lnTo>
                  <a:lnTo>
                    <a:pt x="1071" y="769"/>
                  </a:lnTo>
                  <a:lnTo>
                    <a:pt x="1069" y="769"/>
                  </a:lnTo>
                  <a:lnTo>
                    <a:pt x="1066" y="769"/>
                  </a:lnTo>
                  <a:lnTo>
                    <a:pt x="1064" y="769"/>
                  </a:lnTo>
                  <a:lnTo>
                    <a:pt x="1061" y="769"/>
                  </a:lnTo>
                  <a:lnTo>
                    <a:pt x="1061" y="767"/>
                  </a:lnTo>
                  <a:lnTo>
                    <a:pt x="1061" y="769"/>
                  </a:lnTo>
                  <a:lnTo>
                    <a:pt x="1059" y="769"/>
                  </a:lnTo>
                  <a:lnTo>
                    <a:pt x="1056" y="769"/>
                  </a:lnTo>
                  <a:lnTo>
                    <a:pt x="1056" y="767"/>
                  </a:lnTo>
                  <a:lnTo>
                    <a:pt x="1059" y="767"/>
                  </a:lnTo>
                  <a:lnTo>
                    <a:pt x="1059" y="769"/>
                  </a:lnTo>
                  <a:lnTo>
                    <a:pt x="1059" y="767"/>
                  </a:lnTo>
                  <a:lnTo>
                    <a:pt x="1056" y="767"/>
                  </a:lnTo>
                  <a:lnTo>
                    <a:pt x="1056" y="764"/>
                  </a:lnTo>
                  <a:lnTo>
                    <a:pt x="1056" y="761"/>
                  </a:lnTo>
                  <a:lnTo>
                    <a:pt x="1056" y="764"/>
                  </a:lnTo>
                  <a:lnTo>
                    <a:pt x="1053" y="764"/>
                  </a:lnTo>
                  <a:lnTo>
                    <a:pt x="1051" y="764"/>
                  </a:lnTo>
                  <a:lnTo>
                    <a:pt x="1048" y="764"/>
                  </a:lnTo>
                  <a:lnTo>
                    <a:pt x="1048" y="761"/>
                  </a:lnTo>
                  <a:lnTo>
                    <a:pt x="1046" y="761"/>
                  </a:lnTo>
                  <a:lnTo>
                    <a:pt x="1046" y="759"/>
                  </a:lnTo>
                  <a:lnTo>
                    <a:pt x="1046" y="756"/>
                  </a:lnTo>
                  <a:lnTo>
                    <a:pt x="1048" y="756"/>
                  </a:lnTo>
                  <a:lnTo>
                    <a:pt x="1046" y="756"/>
                  </a:lnTo>
                  <a:lnTo>
                    <a:pt x="1048" y="756"/>
                  </a:lnTo>
                  <a:lnTo>
                    <a:pt x="1046" y="756"/>
                  </a:lnTo>
                  <a:lnTo>
                    <a:pt x="1048" y="756"/>
                  </a:lnTo>
                  <a:lnTo>
                    <a:pt x="1046" y="756"/>
                  </a:lnTo>
                  <a:lnTo>
                    <a:pt x="1046" y="754"/>
                  </a:lnTo>
                  <a:lnTo>
                    <a:pt x="1046" y="756"/>
                  </a:lnTo>
                  <a:lnTo>
                    <a:pt x="1046" y="759"/>
                  </a:lnTo>
                  <a:lnTo>
                    <a:pt x="1043" y="759"/>
                  </a:lnTo>
                  <a:lnTo>
                    <a:pt x="1043" y="756"/>
                  </a:lnTo>
                  <a:lnTo>
                    <a:pt x="1043" y="754"/>
                  </a:lnTo>
                  <a:lnTo>
                    <a:pt x="1041" y="754"/>
                  </a:lnTo>
                  <a:lnTo>
                    <a:pt x="1041" y="756"/>
                  </a:lnTo>
                  <a:lnTo>
                    <a:pt x="1041" y="759"/>
                  </a:lnTo>
                  <a:lnTo>
                    <a:pt x="1041" y="761"/>
                  </a:lnTo>
                  <a:lnTo>
                    <a:pt x="1038" y="761"/>
                  </a:lnTo>
                  <a:lnTo>
                    <a:pt x="1038" y="759"/>
                  </a:lnTo>
                  <a:lnTo>
                    <a:pt x="1038" y="756"/>
                  </a:lnTo>
                  <a:lnTo>
                    <a:pt x="1036" y="756"/>
                  </a:lnTo>
                  <a:lnTo>
                    <a:pt x="1038" y="756"/>
                  </a:lnTo>
                  <a:lnTo>
                    <a:pt x="1036" y="756"/>
                  </a:lnTo>
                  <a:lnTo>
                    <a:pt x="1038" y="756"/>
                  </a:lnTo>
                  <a:lnTo>
                    <a:pt x="1036" y="756"/>
                  </a:lnTo>
                  <a:lnTo>
                    <a:pt x="1036" y="754"/>
                  </a:lnTo>
                  <a:lnTo>
                    <a:pt x="1038" y="754"/>
                  </a:lnTo>
                  <a:lnTo>
                    <a:pt x="1036" y="754"/>
                  </a:lnTo>
                  <a:lnTo>
                    <a:pt x="1036" y="756"/>
                  </a:lnTo>
                  <a:lnTo>
                    <a:pt x="1036" y="759"/>
                  </a:lnTo>
                  <a:lnTo>
                    <a:pt x="1038" y="759"/>
                  </a:lnTo>
                  <a:lnTo>
                    <a:pt x="1038" y="761"/>
                  </a:lnTo>
                  <a:lnTo>
                    <a:pt x="1041" y="761"/>
                  </a:lnTo>
                  <a:lnTo>
                    <a:pt x="1043" y="761"/>
                  </a:lnTo>
                  <a:lnTo>
                    <a:pt x="1043" y="764"/>
                  </a:lnTo>
                  <a:lnTo>
                    <a:pt x="1041" y="764"/>
                  </a:lnTo>
                  <a:lnTo>
                    <a:pt x="1038" y="764"/>
                  </a:lnTo>
                  <a:lnTo>
                    <a:pt x="1038" y="767"/>
                  </a:lnTo>
                  <a:lnTo>
                    <a:pt x="1036" y="767"/>
                  </a:lnTo>
                  <a:lnTo>
                    <a:pt x="1036" y="764"/>
                  </a:lnTo>
                  <a:lnTo>
                    <a:pt x="1033" y="764"/>
                  </a:lnTo>
                  <a:lnTo>
                    <a:pt x="1033" y="761"/>
                  </a:lnTo>
                  <a:lnTo>
                    <a:pt x="1033" y="759"/>
                  </a:lnTo>
                  <a:lnTo>
                    <a:pt x="1033" y="761"/>
                  </a:lnTo>
                  <a:lnTo>
                    <a:pt x="1033" y="764"/>
                  </a:lnTo>
                  <a:lnTo>
                    <a:pt x="1033" y="767"/>
                  </a:lnTo>
                  <a:lnTo>
                    <a:pt x="1033" y="769"/>
                  </a:lnTo>
                  <a:lnTo>
                    <a:pt x="1036" y="769"/>
                  </a:lnTo>
                  <a:lnTo>
                    <a:pt x="1036" y="767"/>
                  </a:lnTo>
                  <a:lnTo>
                    <a:pt x="1038" y="767"/>
                  </a:lnTo>
                  <a:lnTo>
                    <a:pt x="1041" y="767"/>
                  </a:lnTo>
                  <a:lnTo>
                    <a:pt x="1043" y="767"/>
                  </a:lnTo>
                  <a:lnTo>
                    <a:pt x="1046" y="767"/>
                  </a:lnTo>
                  <a:lnTo>
                    <a:pt x="1048" y="767"/>
                  </a:lnTo>
                  <a:lnTo>
                    <a:pt x="1051" y="767"/>
                  </a:lnTo>
                  <a:lnTo>
                    <a:pt x="1053" y="767"/>
                  </a:lnTo>
                  <a:lnTo>
                    <a:pt x="1056" y="767"/>
                  </a:lnTo>
                  <a:lnTo>
                    <a:pt x="1056" y="769"/>
                  </a:lnTo>
                  <a:lnTo>
                    <a:pt x="1053" y="769"/>
                  </a:lnTo>
                  <a:lnTo>
                    <a:pt x="1051" y="769"/>
                  </a:lnTo>
                  <a:lnTo>
                    <a:pt x="1051" y="772"/>
                  </a:lnTo>
                  <a:lnTo>
                    <a:pt x="1048" y="772"/>
                  </a:lnTo>
                  <a:lnTo>
                    <a:pt x="1046" y="772"/>
                  </a:lnTo>
                  <a:lnTo>
                    <a:pt x="1043" y="772"/>
                  </a:lnTo>
                  <a:lnTo>
                    <a:pt x="1041" y="772"/>
                  </a:lnTo>
                  <a:lnTo>
                    <a:pt x="1041" y="774"/>
                  </a:lnTo>
                  <a:lnTo>
                    <a:pt x="1038" y="774"/>
                  </a:lnTo>
                  <a:lnTo>
                    <a:pt x="1036" y="774"/>
                  </a:lnTo>
                  <a:lnTo>
                    <a:pt x="1033" y="774"/>
                  </a:lnTo>
                  <a:lnTo>
                    <a:pt x="1033" y="777"/>
                  </a:lnTo>
                  <a:lnTo>
                    <a:pt x="1031" y="777"/>
                  </a:lnTo>
                  <a:lnTo>
                    <a:pt x="1028" y="777"/>
                  </a:lnTo>
                  <a:lnTo>
                    <a:pt x="1025" y="777"/>
                  </a:lnTo>
                  <a:lnTo>
                    <a:pt x="1023" y="777"/>
                  </a:lnTo>
                  <a:lnTo>
                    <a:pt x="1023" y="779"/>
                  </a:lnTo>
                  <a:lnTo>
                    <a:pt x="1023" y="777"/>
                  </a:lnTo>
                  <a:lnTo>
                    <a:pt x="1023" y="779"/>
                  </a:lnTo>
                  <a:lnTo>
                    <a:pt x="1020" y="779"/>
                  </a:lnTo>
                  <a:lnTo>
                    <a:pt x="1018" y="779"/>
                  </a:lnTo>
                  <a:lnTo>
                    <a:pt x="1015" y="779"/>
                  </a:lnTo>
                  <a:lnTo>
                    <a:pt x="1013" y="779"/>
                  </a:lnTo>
                  <a:lnTo>
                    <a:pt x="1010" y="779"/>
                  </a:lnTo>
                  <a:lnTo>
                    <a:pt x="1008" y="779"/>
                  </a:lnTo>
                  <a:lnTo>
                    <a:pt x="1005" y="779"/>
                  </a:lnTo>
                  <a:lnTo>
                    <a:pt x="1003" y="779"/>
                  </a:lnTo>
                  <a:lnTo>
                    <a:pt x="1000" y="779"/>
                  </a:lnTo>
                  <a:lnTo>
                    <a:pt x="1000" y="782"/>
                  </a:lnTo>
                  <a:lnTo>
                    <a:pt x="1000" y="779"/>
                  </a:lnTo>
                  <a:lnTo>
                    <a:pt x="1000" y="782"/>
                  </a:lnTo>
                  <a:lnTo>
                    <a:pt x="997" y="782"/>
                  </a:lnTo>
                  <a:lnTo>
                    <a:pt x="995" y="782"/>
                  </a:lnTo>
                  <a:lnTo>
                    <a:pt x="992" y="782"/>
                  </a:lnTo>
                  <a:lnTo>
                    <a:pt x="990" y="782"/>
                  </a:lnTo>
                  <a:lnTo>
                    <a:pt x="987" y="782"/>
                  </a:lnTo>
                  <a:lnTo>
                    <a:pt x="985" y="782"/>
                  </a:lnTo>
                  <a:lnTo>
                    <a:pt x="982" y="782"/>
                  </a:lnTo>
                  <a:lnTo>
                    <a:pt x="982" y="784"/>
                  </a:lnTo>
                  <a:lnTo>
                    <a:pt x="980" y="784"/>
                  </a:lnTo>
                  <a:lnTo>
                    <a:pt x="977" y="784"/>
                  </a:lnTo>
                  <a:lnTo>
                    <a:pt x="975" y="784"/>
                  </a:lnTo>
                  <a:lnTo>
                    <a:pt x="972" y="784"/>
                  </a:lnTo>
                  <a:lnTo>
                    <a:pt x="972" y="782"/>
                  </a:lnTo>
                  <a:lnTo>
                    <a:pt x="972" y="784"/>
                  </a:lnTo>
                  <a:lnTo>
                    <a:pt x="969" y="784"/>
                  </a:lnTo>
                  <a:lnTo>
                    <a:pt x="967" y="784"/>
                  </a:lnTo>
                  <a:lnTo>
                    <a:pt x="964" y="784"/>
                  </a:lnTo>
                  <a:lnTo>
                    <a:pt x="964" y="787"/>
                  </a:lnTo>
                  <a:lnTo>
                    <a:pt x="964" y="784"/>
                  </a:lnTo>
                  <a:lnTo>
                    <a:pt x="962" y="784"/>
                  </a:lnTo>
                  <a:lnTo>
                    <a:pt x="964" y="784"/>
                  </a:lnTo>
                  <a:lnTo>
                    <a:pt x="964" y="782"/>
                  </a:lnTo>
                  <a:lnTo>
                    <a:pt x="962" y="782"/>
                  </a:lnTo>
                  <a:lnTo>
                    <a:pt x="962" y="784"/>
                  </a:lnTo>
                  <a:lnTo>
                    <a:pt x="962" y="787"/>
                  </a:lnTo>
                  <a:lnTo>
                    <a:pt x="959" y="787"/>
                  </a:lnTo>
                  <a:lnTo>
                    <a:pt x="959" y="784"/>
                  </a:lnTo>
                  <a:lnTo>
                    <a:pt x="959" y="782"/>
                  </a:lnTo>
                  <a:lnTo>
                    <a:pt x="957" y="782"/>
                  </a:lnTo>
                  <a:lnTo>
                    <a:pt x="957" y="784"/>
                  </a:lnTo>
                  <a:lnTo>
                    <a:pt x="957" y="787"/>
                  </a:lnTo>
                  <a:lnTo>
                    <a:pt x="954" y="787"/>
                  </a:lnTo>
                  <a:lnTo>
                    <a:pt x="952" y="787"/>
                  </a:lnTo>
                  <a:lnTo>
                    <a:pt x="949" y="787"/>
                  </a:lnTo>
                  <a:lnTo>
                    <a:pt x="949" y="784"/>
                  </a:lnTo>
                  <a:lnTo>
                    <a:pt x="947" y="784"/>
                  </a:lnTo>
                  <a:lnTo>
                    <a:pt x="949" y="784"/>
                  </a:lnTo>
                  <a:lnTo>
                    <a:pt x="949" y="782"/>
                  </a:lnTo>
                  <a:lnTo>
                    <a:pt x="949" y="779"/>
                  </a:lnTo>
                  <a:lnTo>
                    <a:pt x="952" y="779"/>
                  </a:lnTo>
                  <a:lnTo>
                    <a:pt x="952" y="777"/>
                  </a:lnTo>
                  <a:lnTo>
                    <a:pt x="949" y="777"/>
                  </a:lnTo>
                  <a:lnTo>
                    <a:pt x="949" y="779"/>
                  </a:lnTo>
                  <a:lnTo>
                    <a:pt x="949" y="782"/>
                  </a:lnTo>
                  <a:lnTo>
                    <a:pt x="947" y="782"/>
                  </a:lnTo>
                  <a:lnTo>
                    <a:pt x="947" y="779"/>
                  </a:lnTo>
                  <a:lnTo>
                    <a:pt x="944" y="779"/>
                  </a:lnTo>
                  <a:lnTo>
                    <a:pt x="947" y="779"/>
                  </a:lnTo>
                  <a:lnTo>
                    <a:pt x="947" y="782"/>
                  </a:lnTo>
                  <a:lnTo>
                    <a:pt x="947" y="784"/>
                  </a:lnTo>
                  <a:lnTo>
                    <a:pt x="944" y="784"/>
                  </a:lnTo>
                  <a:lnTo>
                    <a:pt x="944" y="782"/>
                  </a:lnTo>
                  <a:lnTo>
                    <a:pt x="941" y="782"/>
                  </a:lnTo>
                  <a:lnTo>
                    <a:pt x="941" y="779"/>
                  </a:lnTo>
                  <a:lnTo>
                    <a:pt x="939" y="779"/>
                  </a:lnTo>
                  <a:lnTo>
                    <a:pt x="939" y="777"/>
                  </a:lnTo>
                  <a:lnTo>
                    <a:pt x="936" y="777"/>
                  </a:lnTo>
                  <a:lnTo>
                    <a:pt x="936" y="779"/>
                  </a:lnTo>
                  <a:lnTo>
                    <a:pt x="939" y="779"/>
                  </a:lnTo>
                  <a:lnTo>
                    <a:pt x="936" y="779"/>
                  </a:lnTo>
                  <a:lnTo>
                    <a:pt x="936" y="782"/>
                  </a:lnTo>
                  <a:lnTo>
                    <a:pt x="934" y="782"/>
                  </a:lnTo>
                  <a:lnTo>
                    <a:pt x="936" y="782"/>
                  </a:lnTo>
                  <a:lnTo>
                    <a:pt x="939" y="782"/>
                  </a:lnTo>
                  <a:lnTo>
                    <a:pt x="939" y="779"/>
                  </a:lnTo>
                  <a:lnTo>
                    <a:pt x="941" y="779"/>
                  </a:lnTo>
                  <a:lnTo>
                    <a:pt x="941" y="782"/>
                  </a:lnTo>
                  <a:lnTo>
                    <a:pt x="944" y="782"/>
                  </a:lnTo>
                  <a:lnTo>
                    <a:pt x="944" y="784"/>
                  </a:lnTo>
                  <a:lnTo>
                    <a:pt x="947" y="784"/>
                  </a:lnTo>
                  <a:lnTo>
                    <a:pt x="947" y="787"/>
                  </a:lnTo>
                  <a:lnTo>
                    <a:pt x="947" y="789"/>
                  </a:lnTo>
                  <a:lnTo>
                    <a:pt x="944" y="789"/>
                  </a:lnTo>
                  <a:lnTo>
                    <a:pt x="941" y="789"/>
                  </a:lnTo>
                  <a:lnTo>
                    <a:pt x="939" y="789"/>
                  </a:lnTo>
                  <a:lnTo>
                    <a:pt x="936" y="789"/>
                  </a:lnTo>
                  <a:lnTo>
                    <a:pt x="934" y="789"/>
                  </a:lnTo>
                  <a:lnTo>
                    <a:pt x="931" y="789"/>
                  </a:lnTo>
                  <a:lnTo>
                    <a:pt x="931" y="792"/>
                  </a:lnTo>
                  <a:lnTo>
                    <a:pt x="929" y="792"/>
                  </a:lnTo>
                  <a:lnTo>
                    <a:pt x="926" y="792"/>
                  </a:lnTo>
                  <a:lnTo>
                    <a:pt x="924" y="792"/>
                  </a:lnTo>
                  <a:lnTo>
                    <a:pt x="921" y="792"/>
                  </a:lnTo>
                  <a:lnTo>
                    <a:pt x="919" y="792"/>
                  </a:lnTo>
                  <a:lnTo>
                    <a:pt x="916" y="792"/>
                  </a:lnTo>
                  <a:lnTo>
                    <a:pt x="916" y="795"/>
                  </a:lnTo>
                  <a:lnTo>
                    <a:pt x="913" y="795"/>
                  </a:lnTo>
                  <a:lnTo>
                    <a:pt x="911" y="795"/>
                  </a:lnTo>
                  <a:lnTo>
                    <a:pt x="908" y="795"/>
                  </a:lnTo>
                  <a:lnTo>
                    <a:pt x="908" y="797"/>
                  </a:lnTo>
                  <a:lnTo>
                    <a:pt x="906" y="797"/>
                  </a:lnTo>
                  <a:lnTo>
                    <a:pt x="906" y="795"/>
                  </a:lnTo>
                  <a:lnTo>
                    <a:pt x="906" y="797"/>
                  </a:lnTo>
                  <a:lnTo>
                    <a:pt x="903" y="797"/>
                  </a:lnTo>
                  <a:lnTo>
                    <a:pt x="901" y="797"/>
                  </a:lnTo>
                  <a:lnTo>
                    <a:pt x="901" y="800"/>
                  </a:lnTo>
                  <a:lnTo>
                    <a:pt x="898" y="800"/>
                  </a:lnTo>
                  <a:lnTo>
                    <a:pt x="896" y="800"/>
                  </a:lnTo>
                  <a:lnTo>
                    <a:pt x="893" y="800"/>
                  </a:lnTo>
                  <a:lnTo>
                    <a:pt x="893" y="802"/>
                  </a:lnTo>
                  <a:lnTo>
                    <a:pt x="891" y="802"/>
                  </a:lnTo>
                  <a:lnTo>
                    <a:pt x="891" y="800"/>
                  </a:lnTo>
                  <a:lnTo>
                    <a:pt x="893" y="800"/>
                  </a:lnTo>
                  <a:lnTo>
                    <a:pt x="891" y="800"/>
                  </a:lnTo>
                  <a:lnTo>
                    <a:pt x="891" y="802"/>
                  </a:lnTo>
                  <a:lnTo>
                    <a:pt x="888" y="802"/>
                  </a:lnTo>
                  <a:lnTo>
                    <a:pt x="885" y="802"/>
                  </a:lnTo>
                  <a:lnTo>
                    <a:pt x="885" y="805"/>
                  </a:lnTo>
                  <a:lnTo>
                    <a:pt x="883" y="805"/>
                  </a:lnTo>
                  <a:lnTo>
                    <a:pt x="880" y="805"/>
                  </a:lnTo>
                  <a:lnTo>
                    <a:pt x="878" y="805"/>
                  </a:lnTo>
                  <a:lnTo>
                    <a:pt x="878" y="807"/>
                  </a:lnTo>
                  <a:lnTo>
                    <a:pt x="875" y="807"/>
                  </a:lnTo>
                  <a:lnTo>
                    <a:pt x="873" y="807"/>
                  </a:lnTo>
                  <a:lnTo>
                    <a:pt x="873" y="810"/>
                  </a:lnTo>
                  <a:lnTo>
                    <a:pt x="873" y="807"/>
                  </a:lnTo>
                  <a:lnTo>
                    <a:pt x="873" y="810"/>
                  </a:lnTo>
                  <a:lnTo>
                    <a:pt x="870" y="810"/>
                  </a:lnTo>
                  <a:lnTo>
                    <a:pt x="868" y="810"/>
                  </a:lnTo>
                  <a:lnTo>
                    <a:pt x="868" y="812"/>
                  </a:lnTo>
                  <a:lnTo>
                    <a:pt x="865" y="812"/>
                  </a:lnTo>
                  <a:lnTo>
                    <a:pt x="863" y="812"/>
                  </a:lnTo>
                  <a:lnTo>
                    <a:pt x="860" y="812"/>
                  </a:lnTo>
                  <a:lnTo>
                    <a:pt x="857" y="812"/>
                  </a:lnTo>
                  <a:lnTo>
                    <a:pt x="857" y="815"/>
                  </a:lnTo>
                  <a:lnTo>
                    <a:pt x="857" y="812"/>
                  </a:lnTo>
                  <a:lnTo>
                    <a:pt x="855" y="812"/>
                  </a:lnTo>
                  <a:lnTo>
                    <a:pt x="855" y="815"/>
                  </a:lnTo>
                  <a:lnTo>
                    <a:pt x="852" y="815"/>
                  </a:lnTo>
                  <a:lnTo>
                    <a:pt x="850" y="815"/>
                  </a:lnTo>
                  <a:lnTo>
                    <a:pt x="847" y="815"/>
                  </a:lnTo>
                  <a:lnTo>
                    <a:pt x="847" y="817"/>
                  </a:lnTo>
                  <a:lnTo>
                    <a:pt x="845" y="817"/>
                  </a:lnTo>
                  <a:lnTo>
                    <a:pt x="847" y="817"/>
                  </a:lnTo>
                  <a:lnTo>
                    <a:pt x="847" y="820"/>
                  </a:lnTo>
                  <a:lnTo>
                    <a:pt x="845" y="820"/>
                  </a:lnTo>
                  <a:lnTo>
                    <a:pt x="845" y="823"/>
                  </a:lnTo>
                  <a:lnTo>
                    <a:pt x="842" y="823"/>
                  </a:lnTo>
                  <a:lnTo>
                    <a:pt x="840" y="823"/>
                  </a:lnTo>
                  <a:lnTo>
                    <a:pt x="837" y="823"/>
                  </a:lnTo>
                  <a:lnTo>
                    <a:pt x="835" y="823"/>
                  </a:lnTo>
                  <a:lnTo>
                    <a:pt x="835" y="825"/>
                  </a:lnTo>
                  <a:lnTo>
                    <a:pt x="832" y="825"/>
                  </a:lnTo>
                  <a:lnTo>
                    <a:pt x="829" y="825"/>
                  </a:lnTo>
                  <a:lnTo>
                    <a:pt x="829" y="828"/>
                  </a:lnTo>
                  <a:lnTo>
                    <a:pt x="827" y="828"/>
                  </a:lnTo>
                  <a:lnTo>
                    <a:pt x="824" y="828"/>
                  </a:lnTo>
                  <a:lnTo>
                    <a:pt x="822" y="828"/>
                  </a:lnTo>
                  <a:lnTo>
                    <a:pt x="822" y="830"/>
                  </a:lnTo>
                  <a:lnTo>
                    <a:pt x="819" y="830"/>
                  </a:lnTo>
                  <a:lnTo>
                    <a:pt x="817" y="830"/>
                  </a:lnTo>
                  <a:lnTo>
                    <a:pt x="814" y="830"/>
                  </a:lnTo>
                  <a:lnTo>
                    <a:pt x="812" y="830"/>
                  </a:lnTo>
                  <a:lnTo>
                    <a:pt x="809" y="830"/>
                  </a:lnTo>
                  <a:lnTo>
                    <a:pt x="807" y="830"/>
                  </a:lnTo>
                  <a:lnTo>
                    <a:pt x="804" y="830"/>
                  </a:lnTo>
                  <a:lnTo>
                    <a:pt x="804" y="833"/>
                  </a:lnTo>
                  <a:lnTo>
                    <a:pt x="801" y="833"/>
                  </a:lnTo>
                  <a:lnTo>
                    <a:pt x="799" y="833"/>
                  </a:lnTo>
                  <a:lnTo>
                    <a:pt x="796" y="833"/>
                  </a:lnTo>
                  <a:lnTo>
                    <a:pt x="794" y="833"/>
                  </a:lnTo>
                  <a:lnTo>
                    <a:pt x="794" y="835"/>
                  </a:lnTo>
                  <a:lnTo>
                    <a:pt x="791" y="835"/>
                  </a:lnTo>
                  <a:lnTo>
                    <a:pt x="791" y="838"/>
                  </a:lnTo>
                  <a:lnTo>
                    <a:pt x="791" y="840"/>
                  </a:lnTo>
                  <a:lnTo>
                    <a:pt x="791" y="843"/>
                  </a:lnTo>
                  <a:lnTo>
                    <a:pt x="789" y="843"/>
                  </a:lnTo>
                  <a:lnTo>
                    <a:pt x="786" y="843"/>
                  </a:lnTo>
                  <a:lnTo>
                    <a:pt x="786" y="845"/>
                  </a:lnTo>
                  <a:lnTo>
                    <a:pt x="784" y="845"/>
                  </a:lnTo>
                  <a:lnTo>
                    <a:pt x="781" y="845"/>
                  </a:lnTo>
                  <a:lnTo>
                    <a:pt x="781" y="848"/>
                  </a:lnTo>
                  <a:lnTo>
                    <a:pt x="779" y="848"/>
                  </a:lnTo>
                  <a:lnTo>
                    <a:pt x="776" y="848"/>
                  </a:lnTo>
                  <a:lnTo>
                    <a:pt x="776" y="851"/>
                  </a:lnTo>
                  <a:lnTo>
                    <a:pt x="773" y="851"/>
                  </a:lnTo>
                  <a:lnTo>
                    <a:pt x="771" y="851"/>
                  </a:lnTo>
                  <a:lnTo>
                    <a:pt x="771" y="853"/>
                  </a:lnTo>
                  <a:lnTo>
                    <a:pt x="768" y="853"/>
                  </a:lnTo>
                  <a:lnTo>
                    <a:pt x="766" y="853"/>
                  </a:lnTo>
                  <a:lnTo>
                    <a:pt x="763" y="853"/>
                  </a:lnTo>
                  <a:lnTo>
                    <a:pt x="763" y="856"/>
                  </a:lnTo>
                  <a:lnTo>
                    <a:pt x="761" y="856"/>
                  </a:lnTo>
                  <a:lnTo>
                    <a:pt x="758" y="856"/>
                  </a:lnTo>
                  <a:lnTo>
                    <a:pt x="758" y="858"/>
                  </a:lnTo>
                  <a:lnTo>
                    <a:pt x="756" y="858"/>
                  </a:lnTo>
                  <a:lnTo>
                    <a:pt x="753" y="858"/>
                  </a:lnTo>
                  <a:lnTo>
                    <a:pt x="753" y="861"/>
                  </a:lnTo>
                  <a:lnTo>
                    <a:pt x="751" y="861"/>
                  </a:lnTo>
                  <a:lnTo>
                    <a:pt x="748" y="861"/>
                  </a:lnTo>
                  <a:lnTo>
                    <a:pt x="748" y="863"/>
                  </a:lnTo>
                  <a:lnTo>
                    <a:pt x="745" y="863"/>
                  </a:lnTo>
                  <a:lnTo>
                    <a:pt x="743" y="863"/>
                  </a:lnTo>
                  <a:lnTo>
                    <a:pt x="740" y="863"/>
                  </a:lnTo>
                  <a:lnTo>
                    <a:pt x="740" y="866"/>
                  </a:lnTo>
                  <a:lnTo>
                    <a:pt x="740" y="868"/>
                  </a:lnTo>
                  <a:lnTo>
                    <a:pt x="738" y="868"/>
                  </a:lnTo>
                  <a:lnTo>
                    <a:pt x="735" y="868"/>
                  </a:lnTo>
                  <a:lnTo>
                    <a:pt x="735" y="871"/>
                  </a:lnTo>
                  <a:lnTo>
                    <a:pt x="733" y="871"/>
                  </a:lnTo>
                  <a:lnTo>
                    <a:pt x="730" y="871"/>
                  </a:lnTo>
                  <a:lnTo>
                    <a:pt x="730" y="873"/>
                  </a:lnTo>
                  <a:lnTo>
                    <a:pt x="728" y="873"/>
                  </a:lnTo>
                  <a:lnTo>
                    <a:pt x="725" y="873"/>
                  </a:lnTo>
                  <a:lnTo>
                    <a:pt x="723" y="873"/>
                  </a:lnTo>
                  <a:lnTo>
                    <a:pt x="723" y="876"/>
                  </a:lnTo>
                  <a:lnTo>
                    <a:pt x="723" y="873"/>
                  </a:lnTo>
                  <a:lnTo>
                    <a:pt x="723" y="876"/>
                  </a:lnTo>
                  <a:lnTo>
                    <a:pt x="720" y="876"/>
                  </a:lnTo>
                  <a:lnTo>
                    <a:pt x="717" y="876"/>
                  </a:lnTo>
                  <a:lnTo>
                    <a:pt x="715" y="876"/>
                  </a:lnTo>
                  <a:lnTo>
                    <a:pt x="712" y="876"/>
                  </a:lnTo>
                  <a:lnTo>
                    <a:pt x="712" y="879"/>
                  </a:lnTo>
                  <a:lnTo>
                    <a:pt x="710" y="879"/>
                  </a:lnTo>
                  <a:lnTo>
                    <a:pt x="710" y="881"/>
                  </a:lnTo>
                  <a:lnTo>
                    <a:pt x="707" y="881"/>
                  </a:lnTo>
                  <a:lnTo>
                    <a:pt x="707" y="884"/>
                  </a:lnTo>
                  <a:lnTo>
                    <a:pt x="705" y="884"/>
                  </a:lnTo>
                  <a:lnTo>
                    <a:pt x="702" y="884"/>
                  </a:lnTo>
                  <a:lnTo>
                    <a:pt x="700" y="884"/>
                  </a:lnTo>
                  <a:lnTo>
                    <a:pt x="700" y="886"/>
                  </a:lnTo>
                  <a:lnTo>
                    <a:pt x="700" y="884"/>
                  </a:lnTo>
                  <a:lnTo>
                    <a:pt x="700" y="886"/>
                  </a:lnTo>
                  <a:lnTo>
                    <a:pt x="697" y="886"/>
                  </a:lnTo>
                  <a:lnTo>
                    <a:pt x="695" y="886"/>
                  </a:lnTo>
                  <a:lnTo>
                    <a:pt x="692" y="886"/>
                  </a:lnTo>
                  <a:lnTo>
                    <a:pt x="689" y="886"/>
                  </a:lnTo>
                  <a:lnTo>
                    <a:pt x="687" y="886"/>
                  </a:lnTo>
                  <a:lnTo>
                    <a:pt x="687" y="889"/>
                  </a:lnTo>
                  <a:lnTo>
                    <a:pt x="684" y="889"/>
                  </a:lnTo>
                  <a:lnTo>
                    <a:pt x="682" y="889"/>
                  </a:lnTo>
                  <a:lnTo>
                    <a:pt x="682" y="891"/>
                  </a:lnTo>
                  <a:lnTo>
                    <a:pt x="679" y="891"/>
                  </a:lnTo>
                  <a:lnTo>
                    <a:pt x="677" y="891"/>
                  </a:lnTo>
                  <a:lnTo>
                    <a:pt x="674" y="891"/>
                  </a:lnTo>
                  <a:lnTo>
                    <a:pt x="672" y="891"/>
                  </a:lnTo>
                  <a:lnTo>
                    <a:pt x="672" y="894"/>
                  </a:lnTo>
                  <a:lnTo>
                    <a:pt x="669" y="894"/>
                  </a:lnTo>
                  <a:lnTo>
                    <a:pt x="667" y="894"/>
                  </a:lnTo>
                  <a:lnTo>
                    <a:pt x="664" y="894"/>
                  </a:lnTo>
                  <a:lnTo>
                    <a:pt x="664" y="896"/>
                  </a:lnTo>
                  <a:lnTo>
                    <a:pt x="661" y="896"/>
                  </a:lnTo>
                  <a:lnTo>
                    <a:pt x="659" y="896"/>
                  </a:lnTo>
                  <a:lnTo>
                    <a:pt x="656" y="896"/>
                  </a:lnTo>
                  <a:lnTo>
                    <a:pt x="656" y="899"/>
                  </a:lnTo>
                  <a:lnTo>
                    <a:pt x="654" y="899"/>
                  </a:lnTo>
                  <a:lnTo>
                    <a:pt x="651" y="899"/>
                  </a:lnTo>
                  <a:lnTo>
                    <a:pt x="651" y="901"/>
                  </a:lnTo>
                  <a:lnTo>
                    <a:pt x="649" y="901"/>
                  </a:lnTo>
                  <a:lnTo>
                    <a:pt x="646" y="901"/>
                  </a:lnTo>
                  <a:lnTo>
                    <a:pt x="644" y="901"/>
                  </a:lnTo>
                  <a:lnTo>
                    <a:pt x="641" y="901"/>
                  </a:lnTo>
                  <a:lnTo>
                    <a:pt x="641" y="904"/>
                  </a:lnTo>
                  <a:lnTo>
                    <a:pt x="639" y="904"/>
                  </a:lnTo>
                  <a:lnTo>
                    <a:pt x="636" y="904"/>
                  </a:lnTo>
                  <a:lnTo>
                    <a:pt x="633" y="904"/>
                  </a:lnTo>
                  <a:lnTo>
                    <a:pt x="631" y="904"/>
                  </a:lnTo>
                  <a:lnTo>
                    <a:pt x="628" y="904"/>
                  </a:lnTo>
                  <a:lnTo>
                    <a:pt x="626" y="904"/>
                  </a:lnTo>
                  <a:lnTo>
                    <a:pt x="626" y="907"/>
                  </a:lnTo>
                  <a:lnTo>
                    <a:pt x="623" y="907"/>
                  </a:lnTo>
                  <a:lnTo>
                    <a:pt x="623" y="909"/>
                  </a:lnTo>
                  <a:lnTo>
                    <a:pt x="621" y="909"/>
                  </a:lnTo>
                  <a:lnTo>
                    <a:pt x="618" y="909"/>
                  </a:lnTo>
                  <a:lnTo>
                    <a:pt x="616" y="909"/>
                  </a:lnTo>
                  <a:lnTo>
                    <a:pt x="613" y="909"/>
                  </a:lnTo>
                  <a:lnTo>
                    <a:pt x="613" y="912"/>
                  </a:lnTo>
                  <a:lnTo>
                    <a:pt x="611" y="912"/>
                  </a:lnTo>
                  <a:lnTo>
                    <a:pt x="608" y="912"/>
                  </a:lnTo>
                  <a:lnTo>
                    <a:pt x="605" y="912"/>
                  </a:lnTo>
                  <a:lnTo>
                    <a:pt x="603" y="912"/>
                  </a:lnTo>
                  <a:lnTo>
                    <a:pt x="603" y="914"/>
                  </a:lnTo>
                  <a:lnTo>
                    <a:pt x="600" y="914"/>
                  </a:lnTo>
                  <a:lnTo>
                    <a:pt x="600" y="917"/>
                  </a:lnTo>
                  <a:lnTo>
                    <a:pt x="603" y="917"/>
                  </a:lnTo>
                  <a:lnTo>
                    <a:pt x="603" y="919"/>
                  </a:lnTo>
                  <a:lnTo>
                    <a:pt x="603" y="917"/>
                  </a:lnTo>
                  <a:lnTo>
                    <a:pt x="603" y="919"/>
                  </a:lnTo>
                  <a:lnTo>
                    <a:pt x="600" y="919"/>
                  </a:lnTo>
                  <a:lnTo>
                    <a:pt x="600" y="922"/>
                  </a:lnTo>
                  <a:lnTo>
                    <a:pt x="598" y="922"/>
                  </a:lnTo>
                  <a:lnTo>
                    <a:pt x="595" y="922"/>
                  </a:lnTo>
                  <a:lnTo>
                    <a:pt x="593" y="922"/>
                  </a:lnTo>
                  <a:lnTo>
                    <a:pt x="593" y="924"/>
                  </a:lnTo>
                  <a:lnTo>
                    <a:pt x="593" y="922"/>
                  </a:lnTo>
                  <a:lnTo>
                    <a:pt x="593" y="924"/>
                  </a:lnTo>
                  <a:lnTo>
                    <a:pt x="590" y="924"/>
                  </a:lnTo>
                  <a:lnTo>
                    <a:pt x="588" y="924"/>
                  </a:lnTo>
                  <a:lnTo>
                    <a:pt x="585" y="924"/>
                  </a:lnTo>
                  <a:lnTo>
                    <a:pt x="583" y="924"/>
                  </a:lnTo>
                  <a:lnTo>
                    <a:pt x="583" y="927"/>
                  </a:lnTo>
                  <a:lnTo>
                    <a:pt x="580" y="927"/>
                  </a:lnTo>
                  <a:lnTo>
                    <a:pt x="577" y="927"/>
                  </a:lnTo>
                  <a:lnTo>
                    <a:pt x="575" y="927"/>
                  </a:lnTo>
                  <a:lnTo>
                    <a:pt x="572" y="927"/>
                  </a:lnTo>
                  <a:lnTo>
                    <a:pt x="570" y="927"/>
                  </a:lnTo>
                  <a:lnTo>
                    <a:pt x="567" y="927"/>
                  </a:lnTo>
                  <a:lnTo>
                    <a:pt x="567" y="929"/>
                  </a:lnTo>
                  <a:lnTo>
                    <a:pt x="565" y="929"/>
                  </a:lnTo>
                  <a:lnTo>
                    <a:pt x="562" y="929"/>
                  </a:lnTo>
                  <a:lnTo>
                    <a:pt x="560" y="929"/>
                  </a:lnTo>
                  <a:lnTo>
                    <a:pt x="557" y="929"/>
                  </a:lnTo>
                  <a:lnTo>
                    <a:pt x="555" y="929"/>
                  </a:lnTo>
                  <a:lnTo>
                    <a:pt x="552" y="929"/>
                  </a:lnTo>
                  <a:lnTo>
                    <a:pt x="552" y="932"/>
                  </a:lnTo>
                  <a:lnTo>
                    <a:pt x="549" y="932"/>
                  </a:lnTo>
                  <a:lnTo>
                    <a:pt x="547" y="932"/>
                  </a:lnTo>
                  <a:lnTo>
                    <a:pt x="544" y="932"/>
                  </a:lnTo>
                  <a:lnTo>
                    <a:pt x="542" y="932"/>
                  </a:lnTo>
                  <a:lnTo>
                    <a:pt x="542" y="935"/>
                  </a:lnTo>
                  <a:lnTo>
                    <a:pt x="539" y="935"/>
                  </a:lnTo>
                  <a:lnTo>
                    <a:pt x="537" y="935"/>
                  </a:lnTo>
                  <a:lnTo>
                    <a:pt x="534" y="935"/>
                  </a:lnTo>
                  <a:lnTo>
                    <a:pt x="532" y="935"/>
                  </a:lnTo>
                  <a:lnTo>
                    <a:pt x="529" y="935"/>
                  </a:lnTo>
                  <a:lnTo>
                    <a:pt x="529" y="937"/>
                  </a:lnTo>
                  <a:lnTo>
                    <a:pt x="529" y="935"/>
                  </a:lnTo>
                  <a:lnTo>
                    <a:pt x="529" y="937"/>
                  </a:lnTo>
                  <a:lnTo>
                    <a:pt x="527" y="937"/>
                  </a:lnTo>
                  <a:lnTo>
                    <a:pt x="527" y="940"/>
                  </a:lnTo>
                  <a:lnTo>
                    <a:pt x="524" y="940"/>
                  </a:lnTo>
                  <a:lnTo>
                    <a:pt x="521" y="940"/>
                  </a:lnTo>
                  <a:lnTo>
                    <a:pt x="521" y="942"/>
                  </a:lnTo>
                  <a:lnTo>
                    <a:pt x="521" y="945"/>
                  </a:lnTo>
                  <a:lnTo>
                    <a:pt x="519" y="945"/>
                  </a:lnTo>
                  <a:lnTo>
                    <a:pt x="519" y="947"/>
                  </a:lnTo>
                  <a:lnTo>
                    <a:pt x="516" y="947"/>
                  </a:lnTo>
                  <a:lnTo>
                    <a:pt x="514" y="947"/>
                  </a:lnTo>
                  <a:lnTo>
                    <a:pt x="514" y="950"/>
                  </a:lnTo>
                  <a:lnTo>
                    <a:pt x="514" y="947"/>
                  </a:lnTo>
                  <a:lnTo>
                    <a:pt x="516" y="947"/>
                  </a:lnTo>
                  <a:lnTo>
                    <a:pt x="516" y="945"/>
                  </a:lnTo>
                  <a:lnTo>
                    <a:pt x="514" y="945"/>
                  </a:lnTo>
                  <a:lnTo>
                    <a:pt x="514" y="947"/>
                  </a:lnTo>
                  <a:lnTo>
                    <a:pt x="511" y="947"/>
                  </a:lnTo>
                  <a:lnTo>
                    <a:pt x="511" y="945"/>
                  </a:lnTo>
                  <a:lnTo>
                    <a:pt x="511" y="942"/>
                  </a:lnTo>
                  <a:lnTo>
                    <a:pt x="511" y="945"/>
                  </a:lnTo>
                  <a:lnTo>
                    <a:pt x="509" y="945"/>
                  </a:lnTo>
                  <a:lnTo>
                    <a:pt x="509" y="947"/>
                  </a:lnTo>
                  <a:lnTo>
                    <a:pt x="511" y="947"/>
                  </a:lnTo>
                  <a:lnTo>
                    <a:pt x="511" y="950"/>
                  </a:lnTo>
                  <a:lnTo>
                    <a:pt x="514" y="950"/>
                  </a:lnTo>
                  <a:lnTo>
                    <a:pt x="514" y="952"/>
                  </a:lnTo>
                  <a:lnTo>
                    <a:pt x="514" y="950"/>
                  </a:lnTo>
                  <a:lnTo>
                    <a:pt x="511" y="950"/>
                  </a:lnTo>
                  <a:lnTo>
                    <a:pt x="511" y="952"/>
                  </a:lnTo>
                  <a:lnTo>
                    <a:pt x="509" y="952"/>
                  </a:lnTo>
                  <a:lnTo>
                    <a:pt x="506" y="952"/>
                  </a:lnTo>
                  <a:lnTo>
                    <a:pt x="506" y="955"/>
                  </a:lnTo>
                  <a:lnTo>
                    <a:pt x="504" y="955"/>
                  </a:lnTo>
                  <a:lnTo>
                    <a:pt x="506" y="955"/>
                  </a:lnTo>
                  <a:lnTo>
                    <a:pt x="506" y="957"/>
                  </a:lnTo>
                  <a:lnTo>
                    <a:pt x="504" y="957"/>
                  </a:lnTo>
                  <a:lnTo>
                    <a:pt x="504" y="955"/>
                  </a:lnTo>
                  <a:lnTo>
                    <a:pt x="504" y="957"/>
                  </a:lnTo>
                  <a:lnTo>
                    <a:pt x="501" y="957"/>
                  </a:lnTo>
                  <a:lnTo>
                    <a:pt x="499" y="957"/>
                  </a:lnTo>
                  <a:lnTo>
                    <a:pt x="496" y="957"/>
                  </a:lnTo>
                  <a:lnTo>
                    <a:pt x="496" y="960"/>
                  </a:lnTo>
                  <a:lnTo>
                    <a:pt x="493" y="960"/>
                  </a:lnTo>
                  <a:lnTo>
                    <a:pt x="491" y="960"/>
                  </a:lnTo>
                  <a:lnTo>
                    <a:pt x="488" y="960"/>
                  </a:lnTo>
                  <a:lnTo>
                    <a:pt x="488" y="957"/>
                  </a:lnTo>
                  <a:lnTo>
                    <a:pt x="488" y="955"/>
                  </a:lnTo>
                  <a:lnTo>
                    <a:pt x="486" y="955"/>
                  </a:lnTo>
                  <a:lnTo>
                    <a:pt x="486" y="952"/>
                  </a:lnTo>
                  <a:lnTo>
                    <a:pt x="483" y="952"/>
                  </a:lnTo>
                  <a:lnTo>
                    <a:pt x="483" y="955"/>
                  </a:lnTo>
                  <a:lnTo>
                    <a:pt x="483" y="952"/>
                  </a:lnTo>
                  <a:lnTo>
                    <a:pt x="481" y="952"/>
                  </a:lnTo>
                  <a:lnTo>
                    <a:pt x="481" y="950"/>
                  </a:lnTo>
                  <a:lnTo>
                    <a:pt x="478" y="950"/>
                  </a:lnTo>
                  <a:lnTo>
                    <a:pt x="478" y="952"/>
                  </a:lnTo>
                  <a:lnTo>
                    <a:pt x="478" y="950"/>
                  </a:lnTo>
                  <a:lnTo>
                    <a:pt x="476" y="950"/>
                  </a:lnTo>
                  <a:lnTo>
                    <a:pt x="473" y="950"/>
                  </a:lnTo>
                  <a:lnTo>
                    <a:pt x="473" y="947"/>
                  </a:lnTo>
                  <a:lnTo>
                    <a:pt x="473" y="950"/>
                  </a:lnTo>
                  <a:lnTo>
                    <a:pt x="471" y="950"/>
                  </a:lnTo>
                  <a:lnTo>
                    <a:pt x="471" y="947"/>
                  </a:lnTo>
                  <a:lnTo>
                    <a:pt x="471" y="950"/>
                  </a:lnTo>
                  <a:lnTo>
                    <a:pt x="473" y="950"/>
                  </a:lnTo>
                  <a:lnTo>
                    <a:pt x="476" y="950"/>
                  </a:lnTo>
                  <a:lnTo>
                    <a:pt x="476" y="952"/>
                  </a:lnTo>
                  <a:lnTo>
                    <a:pt x="473" y="952"/>
                  </a:lnTo>
                  <a:lnTo>
                    <a:pt x="476" y="952"/>
                  </a:lnTo>
                  <a:lnTo>
                    <a:pt x="478" y="952"/>
                  </a:lnTo>
                  <a:lnTo>
                    <a:pt x="478" y="955"/>
                  </a:lnTo>
                  <a:lnTo>
                    <a:pt x="481" y="955"/>
                  </a:lnTo>
                  <a:lnTo>
                    <a:pt x="481" y="957"/>
                  </a:lnTo>
                  <a:lnTo>
                    <a:pt x="483" y="957"/>
                  </a:lnTo>
                  <a:lnTo>
                    <a:pt x="483" y="960"/>
                  </a:lnTo>
                  <a:lnTo>
                    <a:pt x="486" y="960"/>
                  </a:lnTo>
                  <a:lnTo>
                    <a:pt x="483" y="960"/>
                  </a:lnTo>
                  <a:lnTo>
                    <a:pt x="483" y="963"/>
                  </a:lnTo>
                  <a:lnTo>
                    <a:pt x="481" y="963"/>
                  </a:lnTo>
                  <a:lnTo>
                    <a:pt x="478" y="963"/>
                  </a:lnTo>
                  <a:lnTo>
                    <a:pt x="476" y="963"/>
                  </a:lnTo>
                  <a:lnTo>
                    <a:pt x="473" y="963"/>
                  </a:lnTo>
                  <a:lnTo>
                    <a:pt x="471" y="963"/>
                  </a:lnTo>
                  <a:lnTo>
                    <a:pt x="471" y="965"/>
                  </a:lnTo>
                  <a:lnTo>
                    <a:pt x="468" y="965"/>
                  </a:lnTo>
                  <a:lnTo>
                    <a:pt x="468" y="968"/>
                  </a:lnTo>
                  <a:lnTo>
                    <a:pt x="465" y="968"/>
                  </a:lnTo>
                  <a:lnTo>
                    <a:pt x="468" y="968"/>
                  </a:lnTo>
                  <a:lnTo>
                    <a:pt x="468" y="970"/>
                  </a:lnTo>
                  <a:lnTo>
                    <a:pt x="465" y="970"/>
                  </a:lnTo>
                  <a:lnTo>
                    <a:pt x="465" y="973"/>
                  </a:lnTo>
                  <a:lnTo>
                    <a:pt x="463" y="973"/>
                  </a:lnTo>
                  <a:lnTo>
                    <a:pt x="460" y="973"/>
                  </a:lnTo>
                  <a:lnTo>
                    <a:pt x="458" y="973"/>
                  </a:lnTo>
                  <a:lnTo>
                    <a:pt x="458" y="975"/>
                  </a:lnTo>
                  <a:lnTo>
                    <a:pt x="455" y="975"/>
                  </a:lnTo>
                  <a:lnTo>
                    <a:pt x="453" y="975"/>
                  </a:lnTo>
                  <a:lnTo>
                    <a:pt x="450" y="975"/>
                  </a:lnTo>
                  <a:lnTo>
                    <a:pt x="448" y="975"/>
                  </a:lnTo>
                  <a:lnTo>
                    <a:pt x="445" y="975"/>
                  </a:lnTo>
                  <a:lnTo>
                    <a:pt x="443" y="975"/>
                  </a:lnTo>
                  <a:lnTo>
                    <a:pt x="440" y="975"/>
                  </a:lnTo>
                  <a:lnTo>
                    <a:pt x="437" y="975"/>
                  </a:lnTo>
                  <a:lnTo>
                    <a:pt x="435" y="975"/>
                  </a:lnTo>
                  <a:lnTo>
                    <a:pt x="435" y="978"/>
                  </a:lnTo>
                  <a:lnTo>
                    <a:pt x="435" y="975"/>
                  </a:lnTo>
                  <a:lnTo>
                    <a:pt x="435" y="978"/>
                  </a:lnTo>
                  <a:lnTo>
                    <a:pt x="432" y="978"/>
                  </a:lnTo>
                  <a:lnTo>
                    <a:pt x="430" y="978"/>
                  </a:lnTo>
                  <a:lnTo>
                    <a:pt x="427" y="978"/>
                  </a:lnTo>
                  <a:lnTo>
                    <a:pt x="425" y="978"/>
                  </a:lnTo>
                  <a:lnTo>
                    <a:pt x="422" y="978"/>
                  </a:lnTo>
                  <a:lnTo>
                    <a:pt x="420" y="978"/>
                  </a:lnTo>
                  <a:lnTo>
                    <a:pt x="417" y="978"/>
                  </a:lnTo>
                  <a:lnTo>
                    <a:pt x="414" y="978"/>
                  </a:lnTo>
                  <a:lnTo>
                    <a:pt x="412" y="978"/>
                  </a:lnTo>
                  <a:lnTo>
                    <a:pt x="412" y="980"/>
                  </a:lnTo>
                  <a:lnTo>
                    <a:pt x="409" y="980"/>
                  </a:lnTo>
                  <a:lnTo>
                    <a:pt x="407" y="980"/>
                  </a:lnTo>
                  <a:lnTo>
                    <a:pt x="404" y="980"/>
                  </a:lnTo>
                  <a:lnTo>
                    <a:pt x="402" y="980"/>
                  </a:lnTo>
                  <a:lnTo>
                    <a:pt x="399" y="980"/>
                  </a:lnTo>
                  <a:lnTo>
                    <a:pt x="397" y="980"/>
                  </a:lnTo>
                  <a:lnTo>
                    <a:pt x="397" y="983"/>
                  </a:lnTo>
                  <a:lnTo>
                    <a:pt x="394" y="983"/>
                  </a:lnTo>
                  <a:lnTo>
                    <a:pt x="394" y="980"/>
                  </a:lnTo>
                  <a:lnTo>
                    <a:pt x="394" y="983"/>
                  </a:lnTo>
                  <a:lnTo>
                    <a:pt x="392" y="983"/>
                  </a:lnTo>
                  <a:lnTo>
                    <a:pt x="389" y="983"/>
                  </a:lnTo>
                  <a:lnTo>
                    <a:pt x="386" y="983"/>
                  </a:lnTo>
                  <a:lnTo>
                    <a:pt x="384" y="983"/>
                  </a:lnTo>
                  <a:lnTo>
                    <a:pt x="381" y="983"/>
                  </a:lnTo>
                  <a:lnTo>
                    <a:pt x="381" y="985"/>
                  </a:lnTo>
                  <a:lnTo>
                    <a:pt x="379" y="985"/>
                  </a:lnTo>
                  <a:lnTo>
                    <a:pt x="376" y="985"/>
                  </a:lnTo>
                  <a:lnTo>
                    <a:pt x="374" y="985"/>
                  </a:lnTo>
                  <a:lnTo>
                    <a:pt x="371" y="985"/>
                  </a:lnTo>
                  <a:lnTo>
                    <a:pt x="369" y="985"/>
                  </a:lnTo>
                  <a:lnTo>
                    <a:pt x="366" y="985"/>
                  </a:lnTo>
                  <a:lnTo>
                    <a:pt x="364" y="985"/>
                  </a:lnTo>
                  <a:lnTo>
                    <a:pt x="364" y="988"/>
                  </a:lnTo>
                  <a:lnTo>
                    <a:pt x="361" y="988"/>
                  </a:lnTo>
                  <a:lnTo>
                    <a:pt x="358" y="988"/>
                  </a:lnTo>
                  <a:lnTo>
                    <a:pt x="356" y="988"/>
                  </a:lnTo>
                  <a:lnTo>
                    <a:pt x="356" y="991"/>
                  </a:lnTo>
                  <a:lnTo>
                    <a:pt x="353" y="991"/>
                  </a:lnTo>
                  <a:lnTo>
                    <a:pt x="353" y="993"/>
                  </a:lnTo>
                  <a:lnTo>
                    <a:pt x="353" y="996"/>
                  </a:lnTo>
                  <a:lnTo>
                    <a:pt x="353" y="998"/>
                  </a:lnTo>
                  <a:lnTo>
                    <a:pt x="356" y="998"/>
                  </a:lnTo>
                  <a:lnTo>
                    <a:pt x="356" y="1001"/>
                  </a:lnTo>
                  <a:lnTo>
                    <a:pt x="353" y="1001"/>
                  </a:lnTo>
                  <a:lnTo>
                    <a:pt x="351" y="1001"/>
                  </a:lnTo>
                  <a:lnTo>
                    <a:pt x="351" y="1003"/>
                  </a:lnTo>
                  <a:lnTo>
                    <a:pt x="348" y="1003"/>
                  </a:lnTo>
                  <a:lnTo>
                    <a:pt x="346" y="1003"/>
                  </a:lnTo>
                  <a:lnTo>
                    <a:pt x="346" y="1006"/>
                  </a:lnTo>
                  <a:lnTo>
                    <a:pt x="343" y="1006"/>
                  </a:lnTo>
                  <a:lnTo>
                    <a:pt x="341" y="1006"/>
                  </a:lnTo>
                  <a:lnTo>
                    <a:pt x="341" y="1008"/>
                  </a:lnTo>
                  <a:lnTo>
                    <a:pt x="338" y="1008"/>
                  </a:lnTo>
                  <a:lnTo>
                    <a:pt x="336" y="1008"/>
                  </a:lnTo>
                  <a:lnTo>
                    <a:pt x="336" y="1011"/>
                  </a:lnTo>
                  <a:lnTo>
                    <a:pt x="333" y="1011"/>
                  </a:lnTo>
                  <a:lnTo>
                    <a:pt x="333" y="1013"/>
                  </a:lnTo>
                  <a:lnTo>
                    <a:pt x="330" y="1013"/>
                  </a:lnTo>
                  <a:lnTo>
                    <a:pt x="330" y="1016"/>
                  </a:lnTo>
                  <a:lnTo>
                    <a:pt x="328" y="1016"/>
                  </a:lnTo>
                  <a:lnTo>
                    <a:pt x="328" y="1019"/>
                  </a:lnTo>
                  <a:lnTo>
                    <a:pt x="325" y="1019"/>
                  </a:lnTo>
                  <a:lnTo>
                    <a:pt x="323" y="1019"/>
                  </a:lnTo>
                  <a:lnTo>
                    <a:pt x="323" y="1021"/>
                  </a:lnTo>
                  <a:lnTo>
                    <a:pt x="320" y="1021"/>
                  </a:lnTo>
                  <a:lnTo>
                    <a:pt x="320" y="1024"/>
                  </a:lnTo>
                  <a:lnTo>
                    <a:pt x="320" y="1026"/>
                  </a:lnTo>
                  <a:lnTo>
                    <a:pt x="318" y="1026"/>
                  </a:lnTo>
                  <a:lnTo>
                    <a:pt x="315" y="1026"/>
                  </a:lnTo>
                  <a:lnTo>
                    <a:pt x="315" y="1029"/>
                  </a:lnTo>
                  <a:lnTo>
                    <a:pt x="313" y="1029"/>
                  </a:lnTo>
                  <a:lnTo>
                    <a:pt x="313" y="1031"/>
                  </a:lnTo>
                  <a:lnTo>
                    <a:pt x="310" y="1031"/>
                  </a:lnTo>
                  <a:lnTo>
                    <a:pt x="308" y="1031"/>
                  </a:lnTo>
                  <a:lnTo>
                    <a:pt x="308" y="1034"/>
                  </a:lnTo>
                  <a:lnTo>
                    <a:pt x="305" y="1034"/>
                  </a:lnTo>
                  <a:lnTo>
                    <a:pt x="305" y="1036"/>
                  </a:lnTo>
                  <a:lnTo>
                    <a:pt x="302" y="1036"/>
                  </a:lnTo>
                  <a:lnTo>
                    <a:pt x="305" y="1036"/>
                  </a:lnTo>
                  <a:lnTo>
                    <a:pt x="302" y="1036"/>
                  </a:lnTo>
                  <a:lnTo>
                    <a:pt x="300" y="1036"/>
                  </a:lnTo>
                  <a:lnTo>
                    <a:pt x="300" y="1039"/>
                  </a:lnTo>
                  <a:lnTo>
                    <a:pt x="300" y="1041"/>
                  </a:lnTo>
                  <a:lnTo>
                    <a:pt x="297" y="1041"/>
                  </a:lnTo>
                  <a:lnTo>
                    <a:pt x="297" y="1044"/>
                  </a:lnTo>
                  <a:lnTo>
                    <a:pt x="295" y="1044"/>
                  </a:lnTo>
                  <a:lnTo>
                    <a:pt x="295" y="1047"/>
                  </a:lnTo>
                  <a:lnTo>
                    <a:pt x="295" y="1049"/>
                  </a:lnTo>
                  <a:lnTo>
                    <a:pt x="292" y="1049"/>
                  </a:lnTo>
                  <a:lnTo>
                    <a:pt x="290" y="1049"/>
                  </a:lnTo>
                  <a:lnTo>
                    <a:pt x="287" y="1049"/>
                  </a:lnTo>
                  <a:lnTo>
                    <a:pt x="287" y="1052"/>
                  </a:lnTo>
                  <a:lnTo>
                    <a:pt x="285" y="1052"/>
                  </a:lnTo>
                  <a:lnTo>
                    <a:pt x="282" y="1052"/>
                  </a:lnTo>
                  <a:lnTo>
                    <a:pt x="282" y="1054"/>
                  </a:lnTo>
                  <a:lnTo>
                    <a:pt x="280" y="1054"/>
                  </a:lnTo>
                  <a:lnTo>
                    <a:pt x="277" y="1054"/>
                  </a:lnTo>
                  <a:lnTo>
                    <a:pt x="274" y="1054"/>
                  </a:lnTo>
                  <a:lnTo>
                    <a:pt x="272" y="1054"/>
                  </a:lnTo>
                  <a:lnTo>
                    <a:pt x="269" y="1054"/>
                  </a:lnTo>
                  <a:lnTo>
                    <a:pt x="269" y="1057"/>
                  </a:lnTo>
                  <a:lnTo>
                    <a:pt x="267" y="1057"/>
                  </a:lnTo>
                  <a:lnTo>
                    <a:pt x="264" y="1057"/>
                  </a:lnTo>
                  <a:lnTo>
                    <a:pt x="262" y="1057"/>
                  </a:lnTo>
                  <a:lnTo>
                    <a:pt x="259" y="1057"/>
                  </a:lnTo>
                  <a:lnTo>
                    <a:pt x="257" y="1057"/>
                  </a:lnTo>
                  <a:lnTo>
                    <a:pt x="254" y="1057"/>
                  </a:lnTo>
                  <a:lnTo>
                    <a:pt x="252" y="1057"/>
                  </a:lnTo>
                  <a:lnTo>
                    <a:pt x="249" y="1057"/>
                  </a:lnTo>
                  <a:lnTo>
                    <a:pt x="249" y="1059"/>
                  </a:lnTo>
                  <a:lnTo>
                    <a:pt x="246" y="1059"/>
                  </a:lnTo>
                  <a:lnTo>
                    <a:pt x="244" y="1059"/>
                  </a:lnTo>
                  <a:lnTo>
                    <a:pt x="241" y="1059"/>
                  </a:lnTo>
                  <a:lnTo>
                    <a:pt x="239" y="1059"/>
                  </a:lnTo>
                  <a:lnTo>
                    <a:pt x="236" y="1059"/>
                  </a:lnTo>
                  <a:lnTo>
                    <a:pt x="234" y="1059"/>
                  </a:lnTo>
                  <a:lnTo>
                    <a:pt x="231" y="1059"/>
                  </a:lnTo>
                  <a:lnTo>
                    <a:pt x="231" y="1062"/>
                  </a:lnTo>
                  <a:lnTo>
                    <a:pt x="229" y="1062"/>
                  </a:lnTo>
                  <a:lnTo>
                    <a:pt x="229" y="1059"/>
                  </a:lnTo>
                  <a:lnTo>
                    <a:pt x="229" y="1062"/>
                  </a:lnTo>
                  <a:lnTo>
                    <a:pt x="226" y="1062"/>
                  </a:lnTo>
                  <a:lnTo>
                    <a:pt x="224" y="1062"/>
                  </a:lnTo>
                  <a:lnTo>
                    <a:pt x="221" y="1062"/>
                  </a:lnTo>
                  <a:lnTo>
                    <a:pt x="218" y="1062"/>
                  </a:lnTo>
                  <a:lnTo>
                    <a:pt x="216" y="1062"/>
                  </a:lnTo>
                  <a:lnTo>
                    <a:pt x="216" y="1064"/>
                  </a:lnTo>
                  <a:lnTo>
                    <a:pt x="213" y="1064"/>
                  </a:lnTo>
                  <a:lnTo>
                    <a:pt x="211" y="1064"/>
                  </a:lnTo>
                  <a:lnTo>
                    <a:pt x="211" y="1067"/>
                  </a:lnTo>
                  <a:lnTo>
                    <a:pt x="208" y="1067"/>
                  </a:lnTo>
                  <a:lnTo>
                    <a:pt x="211" y="1067"/>
                  </a:lnTo>
                  <a:lnTo>
                    <a:pt x="211" y="1069"/>
                  </a:lnTo>
                  <a:lnTo>
                    <a:pt x="208" y="1069"/>
                  </a:lnTo>
                  <a:lnTo>
                    <a:pt x="206" y="1069"/>
                  </a:lnTo>
                  <a:lnTo>
                    <a:pt x="203" y="1069"/>
                  </a:lnTo>
                  <a:lnTo>
                    <a:pt x="203" y="1072"/>
                  </a:lnTo>
                  <a:lnTo>
                    <a:pt x="201" y="1072"/>
                  </a:lnTo>
                  <a:lnTo>
                    <a:pt x="198" y="1072"/>
                  </a:lnTo>
                  <a:lnTo>
                    <a:pt x="198" y="1075"/>
                  </a:lnTo>
                  <a:lnTo>
                    <a:pt x="196" y="1075"/>
                  </a:lnTo>
                  <a:close/>
                  <a:moveTo>
                    <a:pt x="483" y="955"/>
                  </a:moveTo>
                  <a:lnTo>
                    <a:pt x="483" y="957"/>
                  </a:lnTo>
                  <a:lnTo>
                    <a:pt x="483" y="955"/>
                  </a:lnTo>
                  <a:close/>
                  <a:moveTo>
                    <a:pt x="1043" y="759"/>
                  </a:moveTo>
                  <a:lnTo>
                    <a:pt x="1043" y="761"/>
                  </a:lnTo>
                  <a:lnTo>
                    <a:pt x="1046" y="761"/>
                  </a:lnTo>
                  <a:lnTo>
                    <a:pt x="1043" y="761"/>
                  </a:lnTo>
                  <a:lnTo>
                    <a:pt x="1043" y="759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BED01EA7-0737-D0DB-39B8-3BCD9BA2916C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3" y="2410"/>
              <a:ext cx="588" cy="1189"/>
            </a:xfrm>
            <a:custGeom>
              <a:avLst/>
              <a:gdLst>
                <a:gd name="T0" fmla="*/ 435 w 588"/>
                <a:gd name="T1" fmla="*/ 802 h 1189"/>
                <a:gd name="T2" fmla="*/ 481 w 588"/>
                <a:gd name="T3" fmla="*/ 911 h 1189"/>
                <a:gd name="T4" fmla="*/ 552 w 588"/>
                <a:gd name="T5" fmla="*/ 906 h 1189"/>
                <a:gd name="T6" fmla="*/ 588 w 588"/>
                <a:gd name="T7" fmla="*/ 1051 h 1189"/>
                <a:gd name="T8" fmla="*/ 565 w 588"/>
                <a:gd name="T9" fmla="*/ 1094 h 1189"/>
                <a:gd name="T10" fmla="*/ 575 w 588"/>
                <a:gd name="T11" fmla="*/ 1128 h 1189"/>
                <a:gd name="T12" fmla="*/ 565 w 588"/>
                <a:gd name="T13" fmla="*/ 1173 h 1189"/>
                <a:gd name="T14" fmla="*/ 514 w 588"/>
                <a:gd name="T15" fmla="*/ 1168 h 1189"/>
                <a:gd name="T16" fmla="*/ 432 w 588"/>
                <a:gd name="T17" fmla="*/ 1171 h 1189"/>
                <a:gd name="T18" fmla="*/ 371 w 588"/>
                <a:gd name="T19" fmla="*/ 1178 h 1189"/>
                <a:gd name="T20" fmla="*/ 333 w 588"/>
                <a:gd name="T21" fmla="*/ 1171 h 1189"/>
                <a:gd name="T22" fmla="*/ 295 w 588"/>
                <a:gd name="T23" fmla="*/ 1163 h 1189"/>
                <a:gd name="T24" fmla="*/ 257 w 588"/>
                <a:gd name="T25" fmla="*/ 1156 h 1189"/>
                <a:gd name="T26" fmla="*/ 216 w 588"/>
                <a:gd name="T27" fmla="*/ 1150 h 1189"/>
                <a:gd name="T28" fmla="*/ 178 w 588"/>
                <a:gd name="T29" fmla="*/ 1143 h 1189"/>
                <a:gd name="T30" fmla="*/ 132 w 588"/>
                <a:gd name="T31" fmla="*/ 1140 h 1189"/>
                <a:gd name="T32" fmla="*/ 94 w 588"/>
                <a:gd name="T33" fmla="*/ 1133 h 1189"/>
                <a:gd name="T34" fmla="*/ 53 w 588"/>
                <a:gd name="T35" fmla="*/ 1128 h 1189"/>
                <a:gd name="T36" fmla="*/ 15 w 588"/>
                <a:gd name="T37" fmla="*/ 1120 h 1189"/>
                <a:gd name="T38" fmla="*/ 68 w 588"/>
                <a:gd name="T39" fmla="*/ 1074 h 1189"/>
                <a:gd name="T40" fmla="*/ 79 w 588"/>
                <a:gd name="T41" fmla="*/ 1107 h 1189"/>
                <a:gd name="T42" fmla="*/ 112 w 588"/>
                <a:gd name="T43" fmla="*/ 1097 h 1189"/>
                <a:gd name="T44" fmla="*/ 114 w 588"/>
                <a:gd name="T45" fmla="*/ 1066 h 1189"/>
                <a:gd name="T46" fmla="*/ 107 w 588"/>
                <a:gd name="T47" fmla="*/ 1018 h 1189"/>
                <a:gd name="T48" fmla="*/ 104 w 588"/>
                <a:gd name="T49" fmla="*/ 975 h 1189"/>
                <a:gd name="T50" fmla="*/ 127 w 588"/>
                <a:gd name="T51" fmla="*/ 939 h 1189"/>
                <a:gd name="T52" fmla="*/ 147 w 588"/>
                <a:gd name="T53" fmla="*/ 896 h 1189"/>
                <a:gd name="T54" fmla="*/ 180 w 588"/>
                <a:gd name="T55" fmla="*/ 868 h 1189"/>
                <a:gd name="T56" fmla="*/ 221 w 588"/>
                <a:gd name="T57" fmla="*/ 825 h 1189"/>
                <a:gd name="T58" fmla="*/ 211 w 588"/>
                <a:gd name="T59" fmla="*/ 792 h 1189"/>
                <a:gd name="T60" fmla="*/ 216 w 588"/>
                <a:gd name="T61" fmla="*/ 728 h 1189"/>
                <a:gd name="T62" fmla="*/ 231 w 588"/>
                <a:gd name="T63" fmla="*/ 672 h 1189"/>
                <a:gd name="T64" fmla="*/ 236 w 588"/>
                <a:gd name="T65" fmla="*/ 641 h 1189"/>
                <a:gd name="T66" fmla="*/ 198 w 588"/>
                <a:gd name="T67" fmla="*/ 598 h 1189"/>
                <a:gd name="T68" fmla="*/ 196 w 588"/>
                <a:gd name="T69" fmla="*/ 552 h 1189"/>
                <a:gd name="T70" fmla="*/ 142 w 588"/>
                <a:gd name="T71" fmla="*/ 507 h 1189"/>
                <a:gd name="T72" fmla="*/ 107 w 588"/>
                <a:gd name="T73" fmla="*/ 433 h 1189"/>
                <a:gd name="T74" fmla="*/ 73 w 588"/>
                <a:gd name="T75" fmla="*/ 372 h 1189"/>
                <a:gd name="T76" fmla="*/ 30 w 588"/>
                <a:gd name="T77" fmla="*/ 356 h 1189"/>
                <a:gd name="T78" fmla="*/ 33 w 588"/>
                <a:gd name="T79" fmla="*/ 326 h 1189"/>
                <a:gd name="T80" fmla="*/ 48 w 588"/>
                <a:gd name="T81" fmla="*/ 298 h 1189"/>
                <a:gd name="T82" fmla="*/ 38 w 588"/>
                <a:gd name="T83" fmla="*/ 260 h 1189"/>
                <a:gd name="T84" fmla="*/ 63 w 588"/>
                <a:gd name="T85" fmla="*/ 224 h 1189"/>
                <a:gd name="T86" fmla="*/ 43 w 588"/>
                <a:gd name="T87" fmla="*/ 216 h 1189"/>
                <a:gd name="T88" fmla="*/ 48 w 588"/>
                <a:gd name="T89" fmla="*/ 186 h 1189"/>
                <a:gd name="T90" fmla="*/ 96 w 588"/>
                <a:gd name="T91" fmla="*/ 158 h 1189"/>
                <a:gd name="T92" fmla="*/ 122 w 588"/>
                <a:gd name="T93" fmla="*/ 140 h 1189"/>
                <a:gd name="T94" fmla="*/ 142 w 588"/>
                <a:gd name="T95" fmla="*/ 138 h 1189"/>
                <a:gd name="T96" fmla="*/ 119 w 588"/>
                <a:gd name="T97" fmla="*/ 122 h 1189"/>
                <a:gd name="T98" fmla="*/ 109 w 588"/>
                <a:gd name="T99" fmla="*/ 79 h 1189"/>
                <a:gd name="T100" fmla="*/ 142 w 588"/>
                <a:gd name="T101" fmla="*/ 74 h 1189"/>
                <a:gd name="T102" fmla="*/ 152 w 588"/>
                <a:gd name="T103" fmla="*/ 41 h 1189"/>
                <a:gd name="T104" fmla="*/ 155 w 588"/>
                <a:gd name="T105" fmla="*/ 18 h 1189"/>
                <a:gd name="T106" fmla="*/ 193 w 588"/>
                <a:gd name="T107" fmla="*/ 5 h 1189"/>
                <a:gd name="T108" fmla="*/ 211 w 588"/>
                <a:gd name="T109" fmla="*/ 8 h 1189"/>
                <a:gd name="T110" fmla="*/ 226 w 588"/>
                <a:gd name="T111" fmla="*/ 31 h 1189"/>
                <a:gd name="T112" fmla="*/ 290 w 588"/>
                <a:gd name="T113" fmla="*/ 43 h 1189"/>
                <a:gd name="T114" fmla="*/ 300 w 588"/>
                <a:gd name="T115" fmla="*/ 13 h 1189"/>
                <a:gd name="T116" fmla="*/ 331 w 588"/>
                <a:gd name="T117" fmla="*/ 87 h 1189"/>
                <a:gd name="T118" fmla="*/ 384 w 588"/>
                <a:gd name="T119" fmla="*/ 130 h 1189"/>
                <a:gd name="T120" fmla="*/ 397 w 588"/>
                <a:gd name="T121" fmla="*/ 163 h 1189"/>
                <a:gd name="T122" fmla="*/ 341 w 588"/>
                <a:gd name="T123" fmla="*/ 336 h 1189"/>
                <a:gd name="T124" fmla="*/ 346 w 588"/>
                <a:gd name="T125" fmla="*/ 527 h 1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88" h="1189">
                  <a:moveTo>
                    <a:pt x="364" y="580"/>
                  </a:moveTo>
                  <a:lnTo>
                    <a:pt x="369" y="588"/>
                  </a:lnTo>
                  <a:lnTo>
                    <a:pt x="371" y="593"/>
                  </a:lnTo>
                  <a:lnTo>
                    <a:pt x="374" y="598"/>
                  </a:lnTo>
                  <a:lnTo>
                    <a:pt x="379" y="608"/>
                  </a:lnTo>
                  <a:lnTo>
                    <a:pt x="392" y="631"/>
                  </a:lnTo>
                  <a:lnTo>
                    <a:pt x="397" y="662"/>
                  </a:lnTo>
                  <a:lnTo>
                    <a:pt x="397" y="667"/>
                  </a:lnTo>
                  <a:lnTo>
                    <a:pt x="397" y="675"/>
                  </a:lnTo>
                  <a:lnTo>
                    <a:pt x="399" y="682"/>
                  </a:lnTo>
                  <a:lnTo>
                    <a:pt x="404" y="705"/>
                  </a:lnTo>
                  <a:lnTo>
                    <a:pt x="412" y="725"/>
                  </a:lnTo>
                  <a:lnTo>
                    <a:pt x="412" y="731"/>
                  </a:lnTo>
                  <a:lnTo>
                    <a:pt x="420" y="746"/>
                  </a:lnTo>
                  <a:lnTo>
                    <a:pt x="422" y="748"/>
                  </a:lnTo>
                  <a:lnTo>
                    <a:pt x="435" y="779"/>
                  </a:lnTo>
                  <a:lnTo>
                    <a:pt x="435" y="787"/>
                  </a:lnTo>
                  <a:lnTo>
                    <a:pt x="435" y="802"/>
                  </a:lnTo>
                  <a:lnTo>
                    <a:pt x="435" y="812"/>
                  </a:lnTo>
                  <a:lnTo>
                    <a:pt x="435" y="817"/>
                  </a:lnTo>
                  <a:lnTo>
                    <a:pt x="432" y="837"/>
                  </a:lnTo>
                  <a:lnTo>
                    <a:pt x="432" y="840"/>
                  </a:lnTo>
                  <a:lnTo>
                    <a:pt x="432" y="850"/>
                  </a:lnTo>
                  <a:lnTo>
                    <a:pt x="432" y="860"/>
                  </a:lnTo>
                  <a:lnTo>
                    <a:pt x="437" y="860"/>
                  </a:lnTo>
                  <a:lnTo>
                    <a:pt x="440" y="863"/>
                  </a:lnTo>
                  <a:lnTo>
                    <a:pt x="445" y="860"/>
                  </a:lnTo>
                  <a:lnTo>
                    <a:pt x="450" y="860"/>
                  </a:lnTo>
                  <a:lnTo>
                    <a:pt x="455" y="860"/>
                  </a:lnTo>
                  <a:lnTo>
                    <a:pt x="468" y="860"/>
                  </a:lnTo>
                  <a:lnTo>
                    <a:pt x="465" y="881"/>
                  </a:lnTo>
                  <a:lnTo>
                    <a:pt x="463" y="899"/>
                  </a:lnTo>
                  <a:lnTo>
                    <a:pt x="465" y="901"/>
                  </a:lnTo>
                  <a:lnTo>
                    <a:pt x="473" y="901"/>
                  </a:lnTo>
                  <a:lnTo>
                    <a:pt x="476" y="909"/>
                  </a:lnTo>
                  <a:lnTo>
                    <a:pt x="481" y="911"/>
                  </a:lnTo>
                  <a:lnTo>
                    <a:pt x="483" y="911"/>
                  </a:lnTo>
                  <a:lnTo>
                    <a:pt x="486" y="906"/>
                  </a:lnTo>
                  <a:lnTo>
                    <a:pt x="493" y="906"/>
                  </a:lnTo>
                  <a:lnTo>
                    <a:pt x="496" y="904"/>
                  </a:lnTo>
                  <a:lnTo>
                    <a:pt x="499" y="904"/>
                  </a:lnTo>
                  <a:lnTo>
                    <a:pt x="501" y="901"/>
                  </a:lnTo>
                  <a:lnTo>
                    <a:pt x="509" y="896"/>
                  </a:lnTo>
                  <a:lnTo>
                    <a:pt x="511" y="896"/>
                  </a:lnTo>
                  <a:lnTo>
                    <a:pt x="511" y="891"/>
                  </a:lnTo>
                  <a:lnTo>
                    <a:pt x="516" y="891"/>
                  </a:lnTo>
                  <a:lnTo>
                    <a:pt x="516" y="888"/>
                  </a:lnTo>
                  <a:lnTo>
                    <a:pt x="519" y="893"/>
                  </a:lnTo>
                  <a:lnTo>
                    <a:pt x="529" y="896"/>
                  </a:lnTo>
                  <a:lnTo>
                    <a:pt x="537" y="901"/>
                  </a:lnTo>
                  <a:lnTo>
                    <a:pt x="542" y="904"/>
                  </a:lnTo>
                  <a:lnTo>
                    <a:pt x="544" y="904"/>
                  </a:lnTo>
                  <a:lnTo>
                    <a:pt x="547" y="906"/>
                  </a:lnTo>
                  <a:lnTo>
                    <a:pt x="552" y="906"/>
                  </a:lnTo>
                  <a:lnTo>
                    <a:pt x="555" y="904"/>
                  </a:lnTo>
                  <a:lnTo>
                    <a:pt x="557" y="911"/>
                  </a:lnTo>
                  <a:lnTo>
                    <a:pt x="562" y="911"/>
                  </a:lnTo>
                  <a:lnTo>
                    <a:pt x="562" y="916"/>
                  </a:lnTo>
                  <a:lnTo>
                    <a:pt x="565" y="916"/>
                  </a:lnTo>
                  <a:lnTo>
                    <a:pt x="570" y="921"/>
                  </a:lnTo>
                  <a:lnTo>
                    <a:pt x="565" y="942"/>
                  </a:lnTo>
                  <a:lnTo>
                    <a:pt x="565" y="947"/>
                  </a:lnTo>
                  <a:lnTo>
                    <a:pt x="570" y="970"/>
                  </a:lnTo>
                  <a:lnTo>
                    <a:pt x="575" y="1003"/>
                  </a:lnTo>
                  <a:lnTo>
                    <a:pt x="577" y="1013"/>
                  </a:lnTo>
                  <a:lnTo>
                    <a:pt x="580" y="1016"/>
                  </a:lnTo>
                  <a:lnTo>
                    <a:pt x="585" y="1023"/>
                  </a:lnTo>
                  <a:lnTo>
                    <a:pt x="588" y="1031"/>
                  </a:lnTo>
                  <a:lnTo>
                    <a:pt x="588" y="1033"/>
                  </a:lnTo>
                  <a:lnTo>
                    <a:pt x="588" y="1046"/>
                  </a:lnTo>
                  <a:lnTo>
                    <a:pt x="588" y="1049"/>
                  </a:lnTo>
                  <a:lnTo>
                    <a:pt x="588" y="1051"/>
                  </a:lnTo>
                  <a:lnTo>
                    <a:pt x="588" y="1054"/>
                  </a:lnTo>
                  <a:lnTo>
                    <a:pt x="580" y="1051"/>
                  </a:lnTo>
                  <a:lnTo>
                    <a:pt x="572" y="1054"/>
                  </a:lnTo>
                  <a:lnTo>
                    <a:pt x="567" y="1049"/>
                  </a:lnTo>
                  <a:lnTo>
                    <a:pt x="565" y="1049"/>
                  </a:lnTo>
                  <a:lnTo>
                    <a:pt x="560" y="1054"/>
                  </a:lnTo>
                  <a:lnTo>
                    <a:pt x="565" y="1056"/>
                  </a:lnTo>
                  <a:lnTo>
                    <a:pt x="560" y="1059"/>
                  </a:lnTo>
                  <a:lnTo>
                    <a:pt x="565" y="1064"/>
                  </a:lnTo>
                  <a:lnTo>
                    <a:pt x="565" y="1066"/>
                  </a:lnTo>
                  <a:lnTo>
                    <a:pt x="562" y="1077"/>
                  </a:lnTo>
                  <a:lnTo>
                    <a:pt x="562" y="1079"/>
                  </a:lnTo>
                  <a:lnTo>
                    <a:pt x="557" y="1079"/>
                  </a:lnTo>
                  <a:lnTo>
                    <a:pt x="557" y="1082"/>
                  </a:lnTo>
                  <a:lnTo>
                    <a:pt x="557" y="1087"/>
                  </a:lnTo>
                  <a:lnTo>
                    <a:pt x="557" y="1089"/>
                  </a:lnTo>
                  <a:lnTo>
                    <a:pt x="565" y="1092"/>
                  </a:lnTo>
                  <a:lnTo>
                    <a:pt x="565" y="1094"/>
                  </a:lnTo>
                  <a:lnTo>
                    <a:pt x="560" y="1094"/>
                  </a:lnTo>
                  <a:lnTo>
                    <a:pt x="565" y="1100"/>
                  </a:lnTo>
                  <a:lnTo>
                    <a:pt x="572" y="1097"/>
                  </a:lnTo>
                  <a:lnTo>
                    <a:pt x="572" y="1105"/>
                  </a:lnTo>
                  <a:lnTo>
                    <a:pt x="570" y="1105"/>
                  </a:lnTo>
                  <a:lnTo>
                    <a:pt x="572" y="1107"/>
                  </a:lnTo>
                  <a:lnTo>
                    <a:pt x="567" y="1107"/>
                  </a:lnTo>
                  <a:lnTo>
                    <a:pt x="567" y="1110"/>
                  </a:lnTo>
                  <a:lnTo>
                    <a:pt x="572" y="1110"/>
                  </a:lnTo>
                  <a:lnTo>
                    <a:pt x="572" y="1112"/>
                  </a:lnTo>
                  <a:lnTo>
                    <a:pt x="570" y="1112"/>
                  </a:lnTo>
                  <a:lnTo>
                    <a:pt x="570" y="1120"/>
                  </a:lnTo>
                  <a:lnTo>
                    <a:pt x="567" y="1120"/>
                  </a:lnTo>
                  <a:lnTo>
                    <a:pt x="567" y="1122"/>
                  </a:lnTo>
                  <a:lnTo>
                    <a:pt x="570" y="1125"/>
                  </a:lnTo>
                  <a:lnTo>
                    <a:pt x="572" y="1128"/>
                  </a:lnTo>
                  <a:lnTo>
                    <a:pt x="572" y="1125"/>
                  </a:lnTo>
                  <a:lnTo>
                    <a:pt x="575" y="1128"/>
                  </a:lnTo>
                  <a:lnTo>
                    <a:pt x="577" y="1133"/>
                  </a:lnTo>
                  <a:lnTo>
                    <a:pt x="577" y="1135"/>
                  </a:lnTo>
                  <a:lnTo>
                    <a:pt x="580" y="1140"/>
                  </a:lnTo>
                  <a:lnTo>
                    <a:pt x="577" y="1145"/>
                  </a:lnTo>
                  <a:lnTo>
                    <a:pt x="583" y="1148"/>
                  </a:lnTo>
                  <a:lnTo>
                    <a:pt x="580" y="1150"/>
                  </a:lnTo>
                  <a:lnTo>
                    <a:pt x="583" y="1150"/>
                  </a:lnTo>
                  <a:lnTo>
                    <a:pt x="585" y="1150"/>
                  </a:lnTo>
                  <a:lnTo>
                    <a:pt x="588" y="1158"/>
                  </a:lnTo>
                  <a:lnTo>
                    <a:pt x="588" y="1161"/>
                  </a:lnTo>
                  <a:lnTo>
                    <a:pt x="585" y="1161"/>
                  </a:lnTo>
                  <a:lnTo>
                    <a:pt x="583" y="1161"/>
                  </a:lnTo>
                  <a:lnTo>
                    <a:pt x="580" y="1166"/>
                  </a:lnTo>
                  <a:lnTo>
                    <a:pt x="580" y="1171"/>
                  </a:lnTo>
                  <a:lnTo>
                    <a:pt x="572" y="1171"/>
                  </a:lnTo>
                  <a:lnTo>
                    <a:pt x="572" y="1178"/>
                  </a:lnTo>
                  <a:lnTo>
                    <a:pt x="570" y="1176"/>
                  </a:lnTo>
                  <a:lnTo>
                    <a:pt x="565" y="1173"/>
                  </a:lnTo>
                  <a:lnTo>
                    <a:pt x="560" y="1173"/>
                  </a:lnTo>
                  <a:lnTo>
                    <a:pt x="557" y="1173"/>
                  </a:lnTo>
                  <a:lnTo>
                    <a:pt x="557" y="1168"/>
                  </a:lnTo>
                  <a:lnTo>
                    <a:pt x="555" y="1173"/>
                  </a:lnTo>
                  <a:lnTo>
                    <a:pt x="552" y="1176"/>
                  </a:lnTo>
                  <a:lnTo>
                    <a:pt x="549" y="1176"/>
                  </a:lnTo>
                  <a:lnTo>
                    <a:pt x="547" y="1173"/>
                  </a:lnTo>
                  <a:lnTo>
                    <a:pt x="544" y="1176"/>
                  </a:lnTo>
                  <a:lnTo>
                    <a:pt x="544" y="1173"/>
                  </a:lnTo>
                  <a:lnTo>
                    <a:pt x="542" y="1173"/>
                  </a:lnTo>
                  <a:lnTo>
                    <a:pt x="539" y="1176"/>
                  </a:lnTo>
                  <a:lnTo>
                    <a:pt x="534" y="1171"/>
                  </a:lnTo>
                  <a:lnTo>
                    <a:pt x="532" y="1171"/>
                  </a:lnTo>
                  <a:lnTo>
                    <a:pt x="532" y="1173"/>
                  </a:lnTo>
                  <a:lnTo>
                    <a:pt x="529" y="1176"/>
                  </a:lnTo>
                  <a:lnTo>
                    <a:pt x="524" y="1176"/>
                  </a:lnTo>
                  <a:lnTo>
                    <a:pt x="519" y="1171"/>
                  </a:lnTo>
                  <a:lnTo>
                    <a:pt x="514" y="1168"/>
                  </a:lnTo>
                  <a:lnTo>
                    <a:pt x="509" y="1168"/>
                  </a:lnTo>
                  <a:lnTo>
                    <a:pt x="506" y="1168"/>
                  </a:lnTo>
                  <a:lnTo>
                    <a:pt x="504" y="1168"/>
                  </a:lnTo>
                  <a:lnTo>
                    <a:pt x="501" y="1171"/>
                  </a:lnTo>
                  <a:lnTo>
                    <a:pt x="493" y="1171"/>
                  </a:lnTo>
                  <a:lnTo>
                    <a:pt x="486" y="1171"/>
                  </a:lnTo>
                  <a:lnTo>
                    <a:pt x="481" y="1176"/>
                  </a:lnTo>
                  <a:lnTo>
                    <a:pt x="483" y="1184"/>
                  </a:lnTo>
                  <a:lnTo>
                    <a:pt x="481" y="1184"/>
                  </a:lnTo>
                  <a:lnTo>
                    <a:pt x="473" y="1184"/>
                  </a:lnTo>
                  <a:lnTo>
                    <a:pt x="471" y="1189"/>
                  </a:lnTo>
                  <a:lnTo>
                    <a:pt x="468" y="1189"/>
                  </a:lnTo>
                  <a:lnTo>
                    <a:pt x="463" y="1186"/>
                  </a:lnTo>
                  <a:lnTo>
                    <a:pt x="455" y="1186"/>
                  </a:lnTo>
                  <a:lnTo>
                    <a:pt x="448" y="1181"/>
                  </a:lnTo>
                  <a:lnTo>
                    <a:pt x="443" y="1176"/>
                  </a:lnTo>
                  <a:lnTo>
                    <a:pt x="437" y="1171"/>
                  </a:lnTo>
                  <a:lnTo>
                    <a:pt x="432" y="1171"/>
                  </a:lnTo>
                  <a:lnTo>
                    <a:pt x="427" y="1168"/>
                  </a:lnTo>
                  <a:lnTo>
                    <a:pt x="425" y="1171"/>
                  </a:lnTo>
                  <a:lnTo>
                    <a:pt x="417" y="1171"/>
                  </a:lnTo>
                  <a:lnTo>
                    <a:pt x="417" y="1173"/>
                  </a:lnTo>
                  <a:lnTo>
                    <a:pt x="409" y="1171"/>
                  </a:lnTo>
                  <a:lnTo>
                    <a:pt x="407" y="1173"/>
                  </a:lnTo>
                  <a:lnTo>
                    <a:pt x="404" y="1176"/>
                  </a:lnTo>
                  <a:lnTo>
                    <a:pt x="394" y="1171"/>
                  </a:lnTo>
                  <a:lnTo>
                    <a:pt x="392" y="1173"/>
                  </a:lnTo>
                  <a:lnTo>
                    <a:pt x="387" y="1173"/>
                  </a:lnTo>
                  <a:lnTo>
                    <a:pt x="387" y="1181"/>
                  </a:lnTo>
                  <a:lnTo>
                    <a:pt x="384" y="1181"/>
                  </a:lnTo>
                  <a:lnTo>
                    <a:pt x="381" y="1181"/>
                  </a:lnTo>
                  <a:lnTo>
                    <a:pt x="379" y="1181"/>
                  </a:lnTo>
                  <a:lnTo>
                    <a:pt x="376" y="1181"/>
                  </a:lnTo>
                  <a:lnTo>
                    <a:pt x="374" y="1181"/>
                  </a:lnTo>
                  <a:lnTo>
                    <a:pt x="374" y="1178"/>
                  </a:lnTo>
                  <a:lnTo>
                    <a:pt x="371" y="1178"/>
                  </a:lnTo>
                  <a:lnTo>
                    <a:pt x="369" y="1178"/>
                  </a:lnTo>
                  <a:lnTo>
                    <a:pt x="366" y="1178"/>
                  </a:lnTo>
                  <a:lnTo>
                    <a:pt x="364" y="1178"/>
                  </a:lnTo>
                  <a:lnTo>
                    <a:pt x="361" y="1178"/>
                  </a:lnTo>
                  <a:lnTo>
                    <a:pt x="361" y="1176"/>
                  </a:lnTo>
                  <a:lnTo>
                    <a:pt x="359" y="1176"/>
                  </a:lnTo>
                  <a:lnTo>
                    <a:pt x="356" y="1176"/>
                  </a:lnTo>
                  <a:lnTo>
                    <a:pt x="353" y="1176"/>
                  </a:lnTo>
                  <a:lnTo>
                    <a:pt x="351" y="1176"/>
                  </a:lnTo>
                  <a:lnTo>
                    <a:pt x="351" y="1173"/>
                  </a:lnTo>
                  <a:lnTo>
                    <a:pt x="348" y="1173"/>
                  </a:lnTo>
                  <a:lnTo>
                    <a:pt x="346" y="1173"/>
                  </a:lnTo>
                  <a:lnTo>
                    <a:pt x="343" y="1173"/>
                  </a:lnTo>
                  <a:lnTo>
                    <a:pt x="341" y="1173"/>
                  </a:lnTo>
                  <a:lnTo>
                    <a:pt x="338" y="1173"/>
                  </a:lnTo>
                  <a:lnTo>
                    <a:pt x="336" y="1173"/>
                  </a:lnTo>
                  <a:lnTo>
                    <a:pt x="336" y="1171"/>
                  </a:lnTo>
                  <a:lnTo>
                    <a:pt x="333" y="1171"/>
                  </a:lnTo>
                  <a:lnTo>
                    <a:pt x="331" y="1171"/>
                  </a:lnTo>
                  <a:lnTo>
                    <a:pt x="328" y="1171"/>
                  </a:lnTo>
                  <a:lnTo>
                    <a:pt x="325" y="1171"/>
                  </a:lnTo>
                  <a:lnTo>
                    <a:pt x="325" y="1168"/>
                  </a:lnTo>
                  <a:lnTo>
                    <a:pt x="323" y="1168"/>
                  </a:lnTo>
                  <a:lnTo>
                    <a:pt x="320" y="1168"/>
                  </a:lnTo>
                  <a:lnTo>
                    <a:pt x="318" y="1168"/>
                  </a:lnTo>
                  <a:lnTo>
                    <a:pt x="315" y="1168"/>
                  </a:lnTo>
                  <a:lnTo>
                    <a:pt x="313" y="1168"/>
                  </a:lnTo>
                  <a:lnTo>
                    <a:pt x="310" y="1168"/>
                  </a:lnTo>
                  <a:lnTo>
                    <a:pt x="310" y="1166"/>
                  </a:lnTo>
                  <a:lnTo>
                    <a:pt x="308" y="1166"/>
                  </a:lnTo>
                  <a:lnTo>
                    <a:pt x="305" y="1166"/>
                  </a:lnTo>
                  <a:lnTo>
                    <a:pt x="303" y="1166"/>
                  </a:lnTo>
                  <a:lnTo>
                    <a:pt x="300" y="1166"/>
                  </a:lnTo>
                  <a:lnTo>
                    <a:pt x="300" y="1163"/>
                  </a:lnTo>
                  <a:lnTo>
                    <a:pt x="297" y="1163"/>
                  </a:lnTo>
                  <a:lnTo>
                    <a:pt x="295" y="1163"/>
                  </a:lnTo>
                  <a:lnTo>
                    <a:pt x="292" y="1163"/>
                  </a:lnTo>
                  <a:lnTo>
                    <a:pt x="290" y="1163"/>
                  </a:lnTo>
                  <a:lnTo>
                    <a:pt x="287" y="1163"/>
                  </a:lnTo>
                  <a:lnTo>
                    <a:pt x="285" y="1163"/>
                  </a:lnTo>
                  <a:lnTo>
                    <a:pt x="285" y="1161"/>
                  </a:lnTo>
                  <a:lnTo>
                    <a:pt x="282" y="1161"/>
                  </a:lnTo>
                  <a:lnTo>
                    <a:pt x="280" y="1161"/>
                  </a:lnTo>
                  <a:lnTo>
                    <a:pt x="277" y="1161"/>
                  </a:lnTo>
                  <a:lnTo>
                    <a:pt x="275" y="1161"/>
                  </a:lnTo>
                  <a:lnTo>
                    <a:pt x="272" y="1161"/>
                  </a:lnTo>
                  <a:lnTo>
                    <a:pt x="272" y="1158"/>
                  </a:lnTo>
                  <a:lnTo>
                    <a:pt x="269" y="1158"/>
                  </a:lnTo>
                  <a:lnTo>
                    <a:pt x="267" y="1158"/>
                  </a:lnTo>
                  <a:lnTo>
                    <a:pt x="264" y="1158"/>
                  </a:lnTo>
                  <a:lnTo>
                    <a:pt x="262" y="1158"/>
                  </a:lnTo>
                  <a:lnTo>
                    <a:pt x="259" y="1158"/>
                  </a:lnTo>
                  <a:lnTo>
                    <a:pt x="257" y="1158"/>
                  </a:lnTo>
                  <a:lnTo>
                    <a:pt x="257" y="1156"/>
                  </a:lnTo>
                  <a:lnTo>
                    <a:pt x="254" y="1156"/>
                  </a:lnTo>
                  <a:lnTo>
                    <a:pt x="252" y="1156"/>
                  </a:lnTo>
                  <a:lnTo>
                    <a:pt x="249" y="1156"/>
                  </a:lnTo>
                  <a:lnTo>
                    <a:pt x="247" y="1156"/>
                  </a:lnTo>
                  <a:lnTo>
                    <a:pt x="244" y="1156"/>
                  </a:lnTo>
                  <a:lnTo>
                    <a:pt x="244" y="1153"/>
                  </a:lnTo>
                  <a:lnTo>
                    <a:pt x="241" y="1153"/>
                  </a:lnTo>
                  <a:lnTo>
                    <a:pt x="239" y="1153"/>
                  </a:lnTo>
                  <a:lnTo>
                    <a:pt x="236" y="1153"/>
                  </a:lnTo>
                  <a:lnTo>
                    <a:pt x="234" y="1153"/>
                  </a:lnTo>
                  <a:lnTo>
                    <a:pt x="231" y="1153"/>
                  </a:lnTo>
                  <a:lnTo>
                    <a:pt x="229" y="1153"/>
                  </a:lnTo>
                  <a:lnTo>
                    <a:pt x="229" y="1150"/>
                  </a:lnTo>
                  <a:lnTo>
                    <a:pt x="226" y="1150"/>
                  </a:lnTo>
                  <a:lnTo>
                    <a:pt x="224" y="1150"/>
                  </a:lnTo>
                  <a:lnTo>
                    <a:pt x="221" y="1150"/>
                  </a:lnTo>
                  <a:lnTo>
                    <a:pt x="219" y="1150"/>
                  </a:lnTo>
                  <a:lnTo>
                    <a:pt x="216" y="1150"/>
                  </a:lnTo>
                  <a:lnTo>
                    <a:pt x="213" y="1150"/>
                  </a:lnTo>
                  <a:lnTo>
                    <a:pt x="211" y="1150"/>
                  </a:lnTo>
                  <a:lnTo>
                    <a:pt x="211" y="1148"/>
                  </a:lnTo>
                  <a:lnTo>
                    <a:pt x="208" y="1148"/>
                  </a:lnTo>
                  <a:lnTo>
                    <a:pt x="206" y="1148"/>
                  </a:lnTo>
                  <a:lnTo>
                    <a:pt x="203" y="1148"/>
                  </a:lnTo>
                  <a:lnTo>
                    <a:pt x="201" y="1148"/>
                  </a:lnTo>
                  <a:lnTo>
                    <a:pt x="198" y="1148"/>
                  </a:lnTo>
                  <a:lnTo>
                    <a:pt x="198" y="1145"/>
                  </a:lnTo>
                  <a:lnTo>
                    <a:pt x="196" y="1145"/>
                  </a:lnTo>
                  <a:lnTo>
                    <a:pt x="193" y="1145"/>
                  </a:lnTo>
                  <a:lnTo>
                    <a:pt x="191" y="1145"/>
                  </a:lnTo>
                  <a:lnTo>
                    <a:pt x="188" y="1145"/>
                  </a:lnTo>
                  <a:lnTo>
                    <a:pt x="185" y="1145"/>
                  </a:lnTo>
                  <a:lnTo>
                    <a:pt x="183" y="1145"/>
                  </a:lnTo>
                  <a:lnTo>
                    <a:pt x="180" y="1145"/>
                  </a:lnTo>
                  <a:lnTo>
                    <a:pt x="178" y="1145"/>
                  </a:lnTo>
                  <a:lnTo>
                    <a:pt x="178" y="1143"/>
                  </a:lnTo>
                  <a:lnTo>
                    <a:pt x="175" y="1143"/>
                  </a:lnTo>
                  <a:lnTo>
                    <a:pt x="173" y="1143"/>
                  </a:lnTo>
                  <a:lnTo>
                    <a:pt x="170" y="1143"/>
                  </a:lnTo>
                  <a:lnTo>
                    <a:pt x="168" y="1143"/>
                  </a:lnTo>
                  <a:lnTo>
                    <a:pt x="165" y="1143"/>
                  </a:lnTo>
                  <a:lnTo>
                    <a:pt x="163" y="1143"/>
                  </a:lnTo>
                  <a:lnTo>
                    <a:pt x="160" y="1143"/>
                  </a:lnTo>
                  <a:lnTo>
                    <a:pt x="157" y="1143"/>
                  </a:lnTo>
                  <a:lnTo>
                    <a:pt x="155" y="1143"/>
                  </a:lnTo>
                  <a:lnTo>
                    <a:pt x="152" y="1143"/>
                  </a:lnTo>
                  <a:lnTo>
                    <a:pt x="150" y="1143"/>
                  </a:lnTo>
                  <a:lnTo>
                    <a:pt x="150" y="1140"/>
                  </a:lnTo>
                  <a:lnTo>
                    <a:pt x="147" y="1140"/>
                  </a:lnTo>
                  <a:lnTo>
                    <a:pt x="142" y="1140"/>
                  </a:lnTo>
                  <a:lnTo>
                    <a:pt x="140" y="1140"/>
                  </a:lnTo>
                  <a:lnTo>
                    <a:pt x="137" y="1140"/>
                  </a:lnTo>
                  <a:lnTo>
                    <a:pt x="135" y="1140"/>
                  </a:lnTo>
                  <a:lnTo>
                    <a:pt x="132" y="1140"/>
                  </a:lnTo>
                  <a:lnTo>
                    <a:pt x="129" y="1140"/>
                  </a:lnTo>
                  <a:lnTo>
                    <a:pt x="127" y="1140"/>
                  </a:lnTo>
                  <a:lnTo>
                    <a:pt x="127" y="1138"/>
                  </a:lnTo>
                  <a:lnTo>
                    <a:pt x="124" y="1138"/>
                  </a:lnTo>
                  <a:lnTo>
                    <a:pt x="122" y="1138"/>
                  </a:lnTo>
                  <a:lnTo>
                    <a:pt x="119" y="1138"/>
                  </a:lnTo>
                  <a:lnTo>
                    <a:pt x="117" y="1138"/>
                  </a:lnTo>
                  <a:lnTo>
                    <a:pt x="114" y="1138"/>
                  </a:lnTo>
                  <a:lnTo>
                    <a:pt x="112" y="1138"/>
                  </a:lnTo>
                  <a:lnTo>
                    <a:pt x="109" y="1138"/>
                  </a:lnTo>
                  <a:lnTo>
                    <a:pt x="109" y="1135"/>
                  </a:lnTo>
                  <a:lnTo>
                    <a:pt x="107" y="1135"/>
                  </a:lnTo>
                  <a:lnTo>
                    <a:pt x="104" y="1135"/>
                  </a:lnTo>
                  <a:lnTo>
                    <a:pt x="101" y="1135"/>
                  </a:lnTo>
                  <a:lnTo>
                    <a:pt x="99" y="1135"/>
                  </a:lnTo>
                  <a:lnTo>
                    <a:pt x="96" y="1135"/>
                  </a:lnTo>
                  <a:lnTo>
                    <a:pt x="94" y="1135"/>
                  </a:lnTo>
                  <a:lnTo>
                    <a:pt x="94" y="1133"/>
                  </a:lnTo>
                  <a:lnTo>
                    <a:pt x="91" y="1133"/>
                  </a:lnTo>
                  <a:lnTo>
                    <a:pt x="89" y="1133"/>
                  </a:lnTo>
                  <a:lnTo>
                    <a:pt x="86" y="1133"/>
                  </a:lnTo>
                  <a:lnTo>
                    <a:pt x="84" y="1133"/>
                  </a:lnTo>
                  <a:lnTo>
                    <a:pt x="81" y="1133"/>
                  </a:lnTo>
                  <a:lnTo>
                    <a:pt x="79" y="1133"/>
                  </a:lnTo>
                  <a:lnTo>
                    <a:pt x="76" y="1133"/>
                  </a:lnTo>
                  <a:lnTo>
                    <a:pt x="73" y="1133"/>
                  </a:lnTo>
                  <a:lnTo>
                    <a:pt x="73" y="1130"/>
                  </a:lnTo>
                  <a:lnTo>
                    <a:pt x="71" y="1130"/>
                  </a:lnTo>
                  <a:lnTo>
                    <a:pt x="68" y="1130"/>
                  </a:lnTo>
                  <a:lnTo>
                    <a:pt x="66" y="1130"/>
                  </a:lnTo>
                  <a:lnTo>
                    <a:pt x="63" y="1130"/>
                  </a:lnTo>
                  <a:lnTo>
                    <a:pt x="61" y="1130"/>
                  </a:lnTo>
                  <a:lnTo>
                    <a:pt x="61" y="1128"/>
                  </a:lnTo>
                  <a:lnTo>
                    <a:pt x="58" y="1128"/>
                  </a:lnTo>
                  <a:lnTo>
                    <a:pt x="56" y="1128"/>
                  </a:lnTo>
                  <a:lnTo>
                    <a:pt x="53" y="1128"/>
                  </a:lnTo>
                  <a:lnTo>
                    <a:pt x="51" y="1128"/>
                  </a:lnTo>
                  <a:lnTo>
                    <a:pt x="48" y="1128"/>
                  </a:lnTo>
                  <a:lnTo>
                    <a:pt x="45" y="1128"/>
                  </a:lnTo>
                  <a:lnTo>
                    <a:pt x="45" y="1125"/>
                  </a:lnTo>
                  <a:lnTo>
                    <a:pt x="43" y="1125"/>
                  </a:lnTo>
                  <a:lnTo>
                    <a:pt x="40" y="1125"/>
                  </a:lnTo>
                  <a:lnTo>
                    <a:pt x="38" y="1125"/>
                  </a:lnTo>
                  <a:lnTo>
                    <a:pt x="35" y="1125"/>
                  </a:lnTo>
                  <a:lnTo>
                    <a:pt x="33" y="1125"/>
                  </a:lnTo>
                  <a:lnTo>
                    <a:pt x="33" y="1122"/>
                  </a:lnTo>
                  <a:lnTo>
                    <a:pt x="30" y="1122"/>
                  </a:lnTo>
                  <a:lnTo>
                    <a:pt x="28" y="1122"/>
                  </a:lnTo>
                  <a:lnTo>
                    <a:pt x="25" y="1122"/>
                  </a:lnTo>
                  <a:lnTo>
                    <a:pt x="23" y="1122"/>
                  </a:lnTo>
                  <a:lnTo>
                    <a:pt x="23" y="1120"/>
                  </a:lnTo>
                  <a:lnTo>
                    <a:pt x="20" y="1120"/>
                  </a:lnTo>
                  <a:lnTo>
                    <a:pt x="17" y="1120"/>
                  </a:lnTo>
                  <a:lnTo>
                    <a:pt x="15" y="1120"/>
                  </a:lnTo>
                  <a:lnTo>
                    <a:pt x="15" y="1117"/>
                  </a:lnTo>
                  <a:lnTo>
                    <a:pt x="12" y="1117"/>
                  </a:lnTo>
                  <a:lnTo>
                    <a:pt x="10" y="1117"/>
                  </a:lnTo>
                  <a:lnTo>
                    <a:pt x="10" y="1115"/>
                  </a:lnTo>
                  <a:lnTo>
                    <a:pt x="7" y="1115"/>
                  </a:lnTo>
                  <a:lnTo>
                    <a:pt x="5" y="1115"/>
                  </a:lnTo>
                  <a:lnTo>
                    <a:pt x="2" y="1115"/>
                  </a:lnTo>
                  <a:lnTo>
                    <a:pt x="2" y="1112"/>
                  </a:lnTo>
                  <a:lnTo>
                    <a:pt x="0" y="1112"/>
                  </a:lnTo>
                  <a:lnTo>
                    <a:pt x="5" y="1097"/>
                  </a:lnTo>
                  <a:lnTo>
                    <a:pt x="17" y="1100"/>
                  </a:lnTo>
                  <a:lnTo>
                    <a:pt x="17" y="1097"/>
                  </a:lnTo>
                  <a:lnTo>
                    <a:pt x="17" y="1094"/>
                  </a:lnTo>
                  <a:lnTo>
                    <a:pt x="15" y="1092"/>
                  </a:lnTo>
                  <a:lnTo>
                    <a:pt x="15" y="1089"/>
                  </a:lnTo>
                  <a:lnTo>
                    <a:pt x="23" y="1082"/>
                  </a:lnTo>
                  <a:lnTo>
                    <a:pt x="33" y="1087"/>
                  </a:lnTo>
                  <a:lnTo>
                    <a:pt x="68" y="1074"/>
                  </a:lnTo>
                  <a:lnTo>
                    <a:pt x="68" y="1077"/>
                  </a:lnTo>
                  <a:lnTo>
                    <a:pt x="68" y="1079"/>
                  </a:lnTo>
                  <a:lnTo>
                    <a:pt x="66" y="1082"/>
                  </a:lnTo>
                  <a:lnTo>
                    <a:pt x="63" y="1087"/>
                  </a:lnTo>
                  <a:lnTo>
                    <a:pt x="63" y="1089"/>
                  </a:lnTo>
                  <a:lnTo>
                    <a:pt x="63" y="1094"/>
                  </a:lnTo>
                  <a:lnTo>
                    <a:pt x="63" y="1100"/>
                  </a:lnTo>
                  <a:lnTo>
                    <a:pt x="68" y="1102"/>
                  </a:lnTo>
                  <a:lnTo>
                    <a:pt x="68" y="1105"/>
                  </a:lnTo>
                  <a:lnTo>
                    <a:pt x="68" y="1107"/>
                  </a:lnTo>
                  <a:lnTo>
                    <a:pt x="71" y="1110"/>
                  </a:lnTo>
                  <a:lnTo>
                    <a:pt x="68" y="1112"/>
                  </a:lnTo>
                  <a:lnTo>
                    <a:pt x="68" y="1115"/>
                  </a:lnTo>
                  <a:lnTo>
                    <a:pt x="71" y="1115"/>
                  </a:lnTo>
                  <a:lnTo>
                    <a:pt x="73" y="1112"/>
                  </a:lnTo>
                  <a:lnTo>
                    <a:pt x="73" y="1110"/>
                  </a:lnTo>
                  <a:lnTo>
                    <a:pt x="76" y="1110"/>
                  </a:lnTo>
                  <a:lnTo>
                    <a:pt x="79" y="1107"/>
                  </a:lnTo>
                  <a:lnTo>
                    <a:pt x="81" y="1107"/>
                  </a:lnTo>
                  <a:lnTo>
                    <a:pt x="84" y="1110"/>
                  </a:lnTo>
                  <a:lnTo>
                    <a:pt x="86" y="1110"/>
                  </a:lnTo>
                  <a:lnTo>
                    <a:pt x="89" y="1110"/>
                  </a:lnTo>
                  <a:lnTo>
                    <a:pt x="91" y="1110"/>
                  </a:lnTo>
                  <a:lnTo>
                    <a:pt x="94" y="1110"/>
                  </a:lnTo>
                  <a:lnTo>
                    <a:pt x="94" y="1107"/>
                  </a:lnTo>
                  <a:lnTo>
                    <a:pt x="96" y="1105"/>
                  </a:lnTo>
                  <a:lnTo>
                    <a:pt x="96" y="1102"/>
                  </a:lnTo>
                  <a:lnTo>
                    <a:pt x="96" y="1100"/>
                  </a:lnTo>
                  <a:lnTo>
                    <a:pt x="99" y="1097"/>
                  </a:lnTo>
                  <a:lnTo>
                    <a:pt x="99" y="1094"/>
                  </a:lnTo>
                  <a:lnTo>
                    <a:pt x="101" y="1094"/>
                  </a:lnTo>
                  <a:lnTo>
                    <a:pt x="104" y="1092"/>
                  </a:lnTo>
                  <a:lnTo>
                    <a:pt x="107" y="1092"/>
                  </a:lnTo>
                  <a:lnTo>
                    <a:pt x="109" y="1094"/>
                  </a:lnTo>
                  <a:lnTo>
                    <a:pt x="112" y="1094"/>
                  </a:lnTo>
                  <a:lnTo>
                    <a:pt x="112" y="1097"/>
                  </a:lnTo>
                  <a:lnTo>
                    <a:pt x="114" y="1097"/>
                  </a:lnTo>
                  <a:lnTo>
                    <a:pt x="117" y="1097"/>
                  </a:lnTo>
                  <a:lnTo>
                    <a:pt x="119" y="1097"/>
                  </a:lnTo>
                  <a:lnTo>
                    <a:pt x="122" y="1094"/>
                  </a:lnTo>
                  <a:lnTo>
                    <a:pt x="122" y="1092"/>
                  </a:lnTo>
                  <a:lnTo>
                    <a:pt x="124" y="1092"/>
                  </a:lnTo>
                  <a:lnTo>
                    <a:pt x="124" y="1089"/>
                  </a:lnTo>
                  <a:lnTo>
                    <a:pt x="124" y="1087"/>
                  </a:lnTo>
                  <a:lnTo>
                    <a:pt x="122" y="1084"/>
                  </a:lnTo>
                  <a:lnTo>
                    <a:pt x="119" y="1082"/>
                  </a:lnTo>
                  <a:lnTo>
                    <a:pt x="119" y="1079"/>
                  </a:lnTo>
                  <a:lnTo>
                    <a:pt x="119" y="1074"/>
                  </a:lnTo>
                  <a:lnTo>
                    <a:pt x="122" y="1074"/>
                  </a:lnTo>
                  <a:lnTo>
                    <a:pt x="122" y="1072"/>
                  </a:lnTo>
                  <a:lnTo>
                    <a:pt x="122" y="1069"/>
                  </a:lnTo>
                  <a:lnTo>
                    <a:pt x="119" y="1066"/>
                  </a:lnTo>
                  <a:lnTo>
                    <a:pt x="117" y="1066"/>
                  </a:lnTo>
                  <a:lnTo>
                    <a:pt x="114" y="1066"/>
                  </a:lnTo>
                  <a:lnTo>
                    <a:pt x="114" y="1064"/>
                  </a:lnTo>
                  <a:lnTo>
                    <a:pt x="114" y="1061"/>
                  </a:lnTo>
                  <a:lnTo>
                    <a:pt x="114" y="1059"/>
                  </a:lnTo>
                  <a:lnTo>
                    <a:pt x="112" y="1056"/>
                  </a:lnTo>
                  <a:lnTo>
                    <a:pt x="112" y="1054"/>
                  </a:lnTo>
                  <a:lnTo>
                    <a:pt x="109" y="1051"/>
                  </a:lnTo>
                  <a:lnTo>
                    <a:pt x="109" y="1049"/>
                  </a:lnTo>
                  <a:lnTo>
                    <a:pt x="112" y="1046"/>
                  </a:lnTo>
                  <a:lnTo>
                    <a:pt x="112" y="1044"/>
                  </a:lnTo>
                  <a:lnTo>
                    <a:pt x="112" y="1041"/>
                  </a:lnTo>
                  <a:lnTo>
                    <a:pt x="109" y="1041"/>
                  </a:lnTo>
                  <a:lnTo>
                    <a:pt x="109" y="1036"/>
                  </a:lnTo>
                  <a:lnTo>
                    <a:pt x="109" y="1033"/>
                  </a:lnTo>
                  <a:lnTo>
                    <a:pt x="109" y="1031"/>
                  </a:lnTo>
                  <a:lnTo>
                    <a:pt x="109" y="1023"/>
                  </a:lnTo>
                  <a:lnTo>
                    <a:pt x="109" y="1021"/>
                  </a:lnTo>
                  <a:lnTo>
                    <a:pt x="107" y="1021"/>
                  </a:lnTo>
                  <a:lnTo>
                    <a:pt x="107" y="1018"/>
                  </a:lnTo>
                  <a:lnTo>
                    <a:pt x="104" y="1016"/>
                  </a:lnTo>
                  <a:lnTo>
                    <a:pt x="101" y="1013"/>
                  </a:lnTo>
                  <a:lnTo>
                    <a:pt x="99" y="1010"/>
                  </a:lnTo>
                  <a:lnTo>
                    <a:pt x="99" y="1008"/>
                  </a:lnTo>
                  <a:lnTo>
                    <a:pt x="99" y="1005"/>
                  </a:lnTo>
                  <a:lnTo>
                    <a:pt x="101" y="1003"/>
                  </a:lnTo>
                  <a:lnTo>
                    <a:pt x="101" y="1000"/>
                  </a:lnTo>
                  <a:lnTo>
                    <a:pt x="101" y="998"/>
                  </a:lnTo>
                  <a:lnTo>
                    <a:pt x="101" y="995"/>
                  </a:lnTo>
                  <a:lnTo>
                    <a:pt x="104" y="993"/>
                  </a:lnTo>
                  <a:lnTo>
                    <a:pt x="104" y="990"/>
                  </a:lnTo>
                  <a:lnTo>
                    <a:pt x="104" y="988"/>
                  </a:lnTo>
                  <a:lnTo>
                    <a:pt x="104" y="985"/>
                  </a:lnTo>
                  <a:lnTo>
                    <a:pt x="104" y="982"/>
                  </a:lnTo>
                  <a:lnTo>
                    <a:pt x="101" y="980"/>
                  </a:lnTo>
                  <a:lnTo>
                    <a:pt x="101" y="977"/>
                  </a:lnTo>
                  <a:lnTo>
                    <a:pt x="101" y="975"/>
                  </a:lnTo>
                  <a:lnTo>
                    <a:pt x="104" y="975"/>
                  </a:lnTo>
                  <a:lnTo>
                    <a:pt x="104" y="972"/>
                  </a:lnTo>
                  <a:lnTo>
                    <a:pt x="104" y="970"/>
                  </a:lnTo>
                  <a:lnTo>
                    <a:pt x="104" y="967"/>
                  </a:lnTo>
                  <a:lnTo>
                    <a:pt x="101" y="967"/>
                  </a:lnTo>
                  <a:lnTo>
                    <a:pt x="104" y="965"/>
                  </a:lnTo>
                  <a:lnTo>
                    <a:pt x="107" y="965"/>
                  </a:lnTo>
                  <a:lnTo>
                    <a:pt x="109" y="962"/>
                  </a:lnTo>
                  <a:lnTo>
                    <a:pt x="114" y="955"/>
                  </a:lnTo>
                  <a:lnTo>
                    <a:pt x="117" y="955"/>
                  </a:lnTo>
                  <a:lnTo>
                    <a:pt x="117" y="952"/>
                  </a:lnTo>
                  <a:lnTo>
                    <a:pt x="119" y="949"/>
                  </a:lnTo>
                  <a:lnTo>
                    <a:pt x="122" y="949"/>
                  </a:lnTo>
                  <a:lnTo>
                    <a:pt x="122" y="947"/>
                  </a:lnTo>
                  <a:lnTo>
                    <a:pt x="122" y="944"/>
                  </a:lnTo>
                  <a:lnTo>
                    <a:pt x="124" y="944"/>
                  </a:lnTo>
                  <a:lnTo>
                    <a:pt x="124" y="942"/>
                  </a:lnTo>
                  <a:lnTo>
                    <a:pt x="124" y="939"/>
                  </a:lnTo>
                  <a:lnTo>
                    <a:pt x="127" y="939"/>
                  </a:lnTo>
                  <a:lnTo>
                    <a:pt x="127" y="937"/>
                  </a:lnTo>
                  <a:lnTo>
                    <a:pt x="127" y="934"/>
                  </a:lnTo>
                  <a:lnTo>
                    <a:pt x="127" y="932"/>
                  </a:lnTo>
                  <a:lnTo>
                    <a:pt x="129" y="932"/>
                  </a:lnTo>
                  <a:lnTo>
                    <a:pt x="132" y="929"/>
                  </a:lnTo>
                  <a:lnTo>
                    <a:pt x="135" y="929"/>
                  </a:lnTo>
                  <a:lnTo>
                    <a:pt x="135" y="927"/>
                  </a:lnTo>
                  <a:lnTo>
                    <a:pt x="137" y="924"/>
                  </a:lnTo>
                  <a:lnTo>
                    <a:pt x="140" y="924"/>
                  </a:lnTo>
                  <a:lnTo>
                    <a:pt x="140" y="921"/>
                  </a:lnTo>
                  <a:lnTo>
                    <a:pt x="142" y="921"/>
                  </a:lnTo>
                  <a:lnTo>
                    <a:pt x="142" y="919"/>
                  </a:lnTo>
                  <a:lnTo>
                    <a:pt x="142" y="916"/>
                  </a:lnTo>
                  <a:lnTo>
                    <a:pt x="140" y="906"/>
                  </a:lnTo>
                  <a:lnTo>
                    <a:pt x="140" y="904"/>
                  </a:lnTo>
                  <a:lnTo>
                    <a:pt x="140" y="901"/>
                  </a:lnTo>
                  <a:lnTo>
                    <a:pt x="142" y="901"/>
                  </a:lnTo>
                  <a:lnTo>
                    <a:pt x="147" y="896"/>
                  </a:lnTo>
                  <a:lnTo>
                    <a:pt x="150" y="896"/>
                  </a:lnTo>
                  <a:lnTo>
                    <a:pt x="152" y="896"/>
                  </a:lnTo>
                  <a:lnTo>
                    <a:pt x="152" y="893"/>
                  </a:lnTo>
                  <a:lnTo>
                    <a:pt x="155" y="893"/>
                  </a:lnTo>
                  <a:lnTo>
                    <a:pt x="155" y="891"/>
                  </a:lnTo>
                  <a:lnTo>
                    <a:pt x="157" y="891"/>
                  </a:lnTo>
                  <a:lnTo>
                    <a:pt x="157" y="888"/>
                  </a:lnTo>
                  <a:lnTo>
                    <a:pt x="157" y="886"/>
                  </a:lnTo>
                  <a:lnTo>
                    <a:pt x="160" y="886"/>
                  </a:lnTo>
                  <a:lnTo>
                    <a:pt x="163" y="883"/>
                  </a:lnTo>
                  <a:lnTo>
                    <a:pt x="165" y="881"/>
                  </a:lnTo>
                  <a:lnTo>
                    <a:pt x="165" y="878"/>
                  </a:lnTo>
                  <a:lnTo>
                    <a:pt x="170" y="873"/>
                  </a:lnTo>
                  <a:lnTo>
                    <a:pt x="173" y="873"/>
                  </a:lnTo>
                  <a:lnTo>
                    <a:pt x="175" y="873"/>
                  </a:lnTo>
                  <a:lnTo>
                    <a:pt x="178" y="873"/>
                  </a:lnTo>
                  <a:lnTo>
                    <a:pt x="180" y="871"/>
                  </a:lnTo>
                  <a:lnTo>
                    <a:pt x="180" y="868"/>
                  </a:lnTo>
                  <a:lnTo>
                    <a:pt x="183" y="865"/>
                  </a:lnTo>
                  <a:lnTo>
                    <a:pt x="185" y="865"/>
                  </a:lnTo>
                  <a:lnTo>
                    <a:pt x="191" y="858"/>
                  </a:lnTo>
                  <a:lnTo>
                    <a:pt x="191" y="855"/>
                  </a:lnTo>
                  <a:lnTo>
                    <a:pt x="191" y="850"/>
                  </a:lnTo>
                  <a:lnTo>
                    <a:pt x="193" y="848"/>
                  </a:lnTo>
                  <a:lnTo>
                    <a:pt x="196" y="848"/>
                  </a:lnTo>
                  <a:lnTo>
                    <a:pt x="196" y="845"/>
                  </a:lnTo>
                  <a:lnTo>
                    <a:pt x="201" y="843"/>
                  </a:lnTo>
                  <a:lnTo>
                    <a:pt x="203" y="840"/>
                  </a:lnTo>
                  <a:lnTo>
                    <a:pt x="206" y="837"/>
                  </a:lnTo>
                  <a:lnTo>
                    <a:pt x="208" y="835"/>
                  </a:lnTo>
                  <a:lnTo>
                    <a:pt x="213" y="832"/>
                  </a:lnTo>
                  <a:lnTo>
                    <a:pt x="216" y="830"/>
                  </a:lnTo>
                  <a:lnTo>
                    <a:pt x="219" y="830"/>
                  </a:lnTo>
                  <a:lnTo>
                    <a:pt x="221" y="830"/>
                  </a:lnTo>
                  <a:lnTo>
                    <a:pt x="221" y="827"/>
                  </a:lnTo>
                  <a:lnTo>
                    <a:pt x="221" y="825"/>
                  </a:lnTo>
                  <a:lnTo>
                    <a:pt x="219" y="825"/>
                  </a:lnTo>
                  <a:lnTo>
                    <a:pt x="216" y="822"/>
                  </a:lnTo>
                  <a:lnTo>
                    <a:pt x="213" y="822"/>
                  </a:lnTo>
                  <a:lnTo>
                    <a:pt x="211" y="822"/>
                  </a:lnTo>
                  <a:lnTo>
                    <a:pt x="208" y="822"/>
                  </a:lnTo>
                  <a:lnTo>
                    <a:pt x="206" y="822"/>
                  </a:lnTo>
                  <a:lnTo>
                    <a:pt x="206" y="820"/>
                  </a:lnTo>
                  <a:lnTo>
                    <a:pt x="206" y="817"/>
                  </a:lnTo>
                  <a:lnTo>
                    <a:pt x="206" y="815"/>
                  </a:lnTo>
                  <a:lnTo>
                    <a:pt x="206" y="812"/>
                  </a:lnTo>
                  <a:lnTo>
                    <a:pt x="206" y="809"/>
                  </a:lnTo>
                  <a:lnTo>
                    <a:pt x="206" y="807"/>
                  </a:lnTo>
                  <a:lnTo>
                    <a:pt x="208" y="807"/>
                  </a:lnTo>
                  <a:lnTo>
                    <a:pt x="208" y="802"/>
                  </a:lnTo>
                  <a:lnTo>
                    <a:pt x="208" y="799"/>
                  </a:lnTo>
                  <a:lnTo>
                    <a:pt x="211" y="797"/>
                  </a:lnTo>
                  <a:lnTo>
                    <a:pt x="208" y="792"/>
                  </a:lnTo>
                  <a:lnTo>
                    <a:pt x="211" y="792"/>
                  </a:lnTo>
                  <a:lnTo>
                    <a:pt x="211" y="787"/>
                  </a:lnTo>
                  <a:lnTo>
                    <a:pt x="216" y="789"/>
                  </a:lnTo>
                  <a:lnTo>
                    <a:pt x="213" y="784"/>
                  </a:lnTo>
                  <a:lnTo>
                    <a:pt x="211" y="781"/>
                  </a:lnTo>
                  <a:lnTo>
                    <a:pt x="211" y="779"/>
                  </a:lnTo>
                  <a:lnTo>
                    <a:pt x="208" y="779"/>
                  </a:lnTo>
                  <a:lnTo>
                    <a:pt x="206" y="769"/>
                  </a:lnTo>
                  <a:lnTo>
                    <a:pt x="208" y="761"/>
                  </a:lnTo>
                  <a:lnTo>
                    <a:pt x="208" y="759"/>
                  </a:lnTo>
                  <a:lnTo>
                    <a:pt x="213" y="751"/>
                  </a:lnTo>
                  <a:lnTo>
                    <a:pt x="216" y="746"/>
                  </a:lnTo>
                  <a:lnTo>
                    <a:pt x="216" y="743"/>
                  </a:lnTo>
                  <a:lnTo>
                    <a:pt x="219" y="741"/>
                  </a:lnTo>
                  <a:lnTo>
                    <a:pt x="221" y="736"/>
                  </a:lnTo>
                  <a:lnTo>
                    <a:pt x="221" y="733"/>
                  </a:lnTo>
                  <a:lnTo>
                    <a:pt x="219" y="731"/>
                  </a:lnTo>
                  <a:lnTo>
                    <a:pt x="219" y="728"/>
                  </a:lnTo>
                  <a:lnTo>
                    <a:pt x="216" y="728"/>
                  </a:lnTo>
                  <a:lnTo>
                    <a:pt x="219" y="725"/>
                  </a:lnTo>
                  <a:lnTo>
                    <a:pt x="219" y="723"/>
                  </a:lnTo>
                  <a:lnTo>
                    <a:pt x="221" y="723"/>
                  </a:lnTo>
                  <a:lnTo>
                    <a:pt x="226" y="723"/>
                  </a:lnTo>
                  <a:lnTo>
                    <a:pt x="231" y="723"/>
                  </a:lnTo>
                  <a:lnTo>
                    <a:pt x="234" y="718"/>
                  </a:lnTo>
                  <a:lnTo>
                    <a:pt x="236" y="710"/>
                  </a:lnTo>
                  <a:lnTo>
                    <a:pt x="236" y="708"/>
                  </a:lnTo>
                  <a:lnTo>
                    <a:pt x="236" y="705"/>
                  </a:lnTo>
                  <a:lnTo>
                    <a:pt x="241" y="703"/>
                  </a:lnTo>
                  <a:lnTo>
                    <a:pt x="241" y="700"/>
                  </a:lnTo>
                  <a:lnTo>
                    <a:pt x="239" y="695"/>
                  </a:lnTo>
                  <a:lnTo>
                    <a:pt x="236" y="690"/>
                  </a:lnTo>
                  <a:lnTo>
                    <a:pt x="234" y="685"/>
                  </a:lnTo>
                  <a:lnTo>
                    <a:pt x="229" y="682"/>
                  </a:lnTo>
                  <a:lnTo>
                    <a:pt x="234" y="677"/>
                  </a:lnTo>
                  <a:lnTo>
                    <a:pt x="234" y="675"/>
                  </a:lnTo>
                  <a:lnTo>
                    <a:pt x="231" y="672"/>
                  </a:lnTo>
                  <a:lnTo>
                    <a:pt x="229" y="672"/>
                  </a:lnTo>
                  <a:lnTo>
                    <a:pt x="226" y="672"/>
                  </a:lnTo>
                  <a:lnTo>
                    <a:pt x="224" y="675"/>
                  </a:lnTo>
                  <a:lnTo>
                    <a:pt x="224" y="672"/>
                  </a:lnTo>
                  <a:lnTo>
                    <a:pt x="224" y="667"/>
                  </a:lnTo>
                  <a:lnTo>
                    <a:pt x="226" y="664"/>
                  </a:lnTo>
                  <a:lnTo>
                    <a:pt x="229" y="664"/>
                  </a:lnTo>
                  <a:lnTo>
                    <a:pt x="231" y="662"/>
                  </a:lnTo>
                  <a:lnTo>
                    <a:pt x="234" y="662"/>
                  </a:lnTo>
                  <a:lnTo>
                    <a:pt x="236" y="664"/>
                  </a:lnTo>
                  <a:lnTo>
                    <a:pt x="239" y="662"/>
                  </a:lnTo>
                  <a:lnTo>
                    <a:pt x="239" y="659"/>
                  </a:lnTo>
                  <a:lnTo>
                    <a:pt x="239" y="657"/>
                  </a:lnTo>
                  <a:lnTo>
                    <a:pt x="234" y="652"/>
                  </a:lnTo>
                  <a:lnTo>
                    <a:pt x="231" y="649"/>
                  </a:lnTo>
                  <a:lnTo>
                    <a:pt x="231" y="644"/>
                  </a:lnTo>
                  <a:lnTo>
                    <a:pt x="231" y="641"/>
                  </a:lnTo>
                  <a:lnTo>
                    <a:pt x="236" y="641"/>
                  </a:lnTo>
                  <a:lnTo>
                    <a:pt x="239" y="641"/>
                  </a:lnTo>
                  <a:lnTo>
                    <a:pt x="239" y="634"/>
                  </a:lnTo>
                  <a:lnTo>
                    <a:pt x="239" y="631"/>
                  </a:lnTo>
                  <a:lnTo>
                    <a:pt x="231" y="626"/>
                  </a:lnTo>
                  <a:lnTo>
                    <a:pt x="231" y="624"/>
                  </a:lnTo>
                  <a:lnTo>
                    <a:pt x="226" y="613"/>
                  </a:lnTo>
                  <a:lnTo>
                    <a:pt x="224" y="606"/>
                  </a:lnTo>
                  <a:lnTo>
                    <a:pt x="221" y="606"/>
                  </a:lnTo>
                  <a:lnTo>
                    <a:pt x="208" y="606"/>
                  </a:lnTo>
                  <a:lnTo>
                    <a:pt x="208" y="608"/>
                  </a:lnTo>
                  <a:lnTo>
                    <a:pt x="208" y="613"/>
                  </a:lnTo>
                  <a:lnTo>
                    <a:pt x="213" y="619"/>
                  </a:lnTo>
                  <a:lnTo>
                    <a:pt x="206" y="616"/>
                  </a:lnTo>
                  <a:lnTo>
                    <a:pt x="206" y="611"/>
                  </a:lnTo>
                  <a:lnTo>
                    <a:pt x="206" y="606"/>
                  </a:lnTo>
                  <a:lnTo>
                    <a:pt x="203" y="603"/>
                  </a:lnTo>
                  <a:lnTo>
                    <a:pt x="203" y="601"/>
                  </a:lnTo>
                  <a:lnTo>
                    <a:pt x="198" y="598"/>
                  </a:lnTo>
                  <a:lnTo>
                    <a:pt x="196" y="598"/>
                  </a:lnTo>
                  <a:lnTo>
                    <a:pt x="193" y="596"/>
                  </a:lnTo>
                  <a:lnTo>
                    <a:pt x="193" y="593"/>
                  </a:lnTo>
                  <a:lnTo>
                    <a:pt x="193" y="588"/>
                  </a:lnTo>
                  <a:lnTo>
                    <a:pt x="196" y="585"/>
                  </a:lnTo>
                  <a:lnTo>
                    <a:pt x="198" y="583"/>
                  </a:lnTo>
                  <a:lnTo>
                    <a:pt x="211" y="588"/>
                  </a:lnTo>
                  <a:lnTo>
                    <a:pt x="213" y="588"/>
                  </a:lnTo>
                  <a:lnTo>
                    <a:pt x="213" y="585"/>
                  </a:lnTo>
                  <a:lnTo>
                    <a:pt x="213" y="583"/>
                  </a:lnTo>
                  <a:lnTo>
                    <a:pt x="213" y="580"/>
                  </a:lnTo>
                  <a:lnTo>
                    <a:pt x="208" y="578"/>
                  </a:lnTo>
                  <a:lnTo>
                    <a:pt x="206" y="578"/>
                  </a:lnTo>
                  <a:lnTo>
                    <a:pt x="203" y="575"/>
                  </a:lnTo>
                  <a:lnTo>
                    <a:pt x="201" y="568"/>
                  </a:lnTo>
                  <a:lnTo>
                    <a:pt x="198" y="557"/>
                  </a:lnTo>
                  <a:lnTo>
                    <a:pt x="198" y="555"/>
                  </a:lnTo>
                  <a:lnTo>
                    <a:pt x="196" y="552"/>
                  </a:lnTo>
                  <a:lnTo>
                    <a:pt x="188" y="545"/>
                  </a:lnTo>
                  <a:lnTo>
                    <a:pt x="188" y="542"/>
                  </a:lnTo>
                  <a:lnTo>
                    <a:pt x="183" y="540"/>
                  </a:lnTo>
                  <a:lnTo>
                    <a:pt x="183" y="537"/>
                  </a:lnTo>
                  <a:lnTo>
                    <a:pt x="183" y="532"/>
                  </a:lnTo>
                  <a:lnTo>
                    <a:pt x="185" y="527"/>
                  </a:lnTo>
                  <a:lnTo>
                    <a:pt x="183" y="527"/>
                  </a:lnTo>
                  <a:lnTo>
                    <a:pt x="178" y="527"/>
                  </a:lnTo>
                  <a:lnTo>
                    <a:pt x="178" y="519"/>
                  </a:lnTo>
                  <a:lnTo>
                    <a:pt x="178" y="517"/>
                  </a:lnTo>
                  <a:lnTo>
                    <a:pt x="168" y="507"/>
                  </a:lnTo>
                  <a:lnTo>
                    <a:pt x="165" y="507"/>
                  </a:lnTo>
                  <a:lnTo>
                    <a:pt x="157" y="509"/>
                  </a:lnTo>
                  <a:lnTo>
                    <a:pt x="160" y="509"/>
                  </a:lnTo>
                  <a:lnTo>
                    <a:pt x="160" y="514"/>
                  </a:lnTo>
                  <a:lnTo>
                    <a:pt x="157" y="517"/>
                  </a:lnTo>
                  <a:lnTo>
                    <a:pt x="145" y="507"/>
                  </a:lnTo>
                  <a:lnTo>
                    <a:pt x="142" y="507"/>
                  </a:lnTo>
                  <a:lnTo>
                    <a:pt x="140" y="507"/>
                  </a:lnTo>
                  <a:lnTo>
                    <a:pt x="137" y="512"/>
                  </a:lnTo>
                  <a:lnTo>
                    <a:pt x="132" y="507"/>
                  </a:lnTo>
                  <a:lnTo>
                    <a:pt x="127" y="501"/>
                  </a:lnTo>
                  <a:lnTo>
                    <a:pt x="127" y="499"/>
                  </a:lnTo>
                  <a:lnTo>
                    <a:pt x="124" y="499"/>
                  </a:lnTo>
                  <a:lnTo>
                    <a:pt x="124" y="486"/>
                  </a:lnTo>
                  <a:lnTo>
                    <a:pt x="122" y="484"/>
                  </a:lnTo>
                  <a:lnTo>
                    <a:pt x="112" y="476"/>
                  </a:lnTo>
                  <a:lnTo>
                    <a:pt x="109" y="479"/>
                  </a:lnTo>
                  <a:lnTo>
                    <a:pt x="109" y="473"/>
                  </a:lnTo>
                  <a:lnTo>
                    <a:pt x="107" y="468"/>
                  </a:lnTo>
                  <a:lnTo>
                    <a:pt x="107" y="466"/>
                  </a:lnTo>
                  <a:lnTo>
                    <a:pt x="114" y="453"/>
                  </a:lnTo>
                  <a:lnTo>
                    <a:pt x="112" y="443"/>
                  </a:lnTo>
                  <a:lnTo>
                    <a:pt x="109" y="440"/>
                  </a:lnTo>
                  <a:lnTo>
                    <a:pt x="107" y="435"/>
                  </a:lnTo>
                  <a:lnTo>
                    <a:pt x="107" y="433"/>
                  </a:lnTo>
                  <a:lnTo>
                    <a:pt x="107" y="428"/>
                  </a:lnTo>
                  <a:lnTo>
                    <a:pt x="104" y="425"/>
                  </a:lnTo>
                  <a:lnTo>
                    <a:pt x="101" y="420"/>
                  </a:lnTo>
                  <a:lnTo>
                    <a:pt x="99" y="417"/>
                  </a:lnTo>
                  <a:lnTo>
                    <a:pt x="101" y="412"/>
                  </a:lnTo>
                  <a:lnTo>
                    <a:pt x="99" y="407"/>
                  </a:lnTo>
                  <a:lnTo>
                    <a:pt x="99" y="405"/>
                  </a:lnTo>
                  <a:lnTo>
                    <a:pt x="94" y="402"/>
                  </a:lnTo>
                  <a:lnTo>
                    <a:pt x="89" y="400"/>
                  </a:lnTo>
                  <a:lnTo>
                    <a:pt x="86" y="397"/>
                  </a:lnTo>
                  <a:lnTo>
                    <a:pt x="86" y="395"/>
                  </a:lnTo>
                  <a:lnTo>
                    <a:pt x="86" y="389"/>
                  </a:lnTo>
                  <a:lnTo>
                    <a:pt x="86" y="387"/>
                  </a:lnTo>
                  <a:lnTo>
                    <a:pt x="91" y="384"/>
                  </a:lnTo>
                  <a:lnTo>
                    <a:pt x="91" y="377"/>
                  </a:lnTo>
                  <a:lnTo>
                    <a:pt x="89" y="372"/>
                  </a:lnTo>
                  <a:lnTo>
                    <a:pt x="79" y="369"/>
                  </a:lnTo>
                  <a:lnTo>
                    <a:pt x="73" y="372"/>
                  </a:lnTo>
                  <a:lnTo>
                    <a:pt x="68" y="379"/>
                  </a:lnTo>
                  <a:lnTo>
                    <a:pt x="63" y="379"/>
                  </a:lnTo>
                  <a:lnTo>
                    <a:pt x="61" y="377"/>
                  </a:lnTo>
                  <a:lnTo>
                    <a:pt x="58" y="377"/>
                  </a:lnTo>
                  <a:lnTo>
                    <a:pt x="56" y="374"/>
                  </a:lnTo>
                  <a:lnTo>
                    <a:pt x="48" y="374"/>
                  </a:lnTo>
                  <a:lnTo>
                    <a:pt x="48" y="377"/>
                  </a:lnTo>
                  <a:lnTo>
                    <a:pt x="45" y="382"/>
                  </a:lnTo>
                  <a:lnTo>
                    <a:pt x="43" y="384"/>
                  </a:lnTo>
                  <a:lnTo>
                    <a:pt x="43" y="382"/>
                  </a:lnTo>
                  <a:lnTo>
                    <a:pt x="43" y="379"/>
                  </a:lnTo>
                  <a:lnTo>
                    <a:pt x="43" y="377"/>
                  </a:lnTo>
                  <a:lnTo>
                    <a:pt x="40" y="374"/>
                  </a:lnTo>
                  <a:lnTo>
                    <a:pt x="40" y="372"/>
                  </a:lnTo>
                  <a:lnTo>
                    <a:pt x="40" y="369"/>
                  </a:lnTo>
                  <a:lnTo>
                    <a:pt x="38" y="367"/>
                  </a:lnTo>
                  <a:lnTo>
                    <a:pt x="33" y="359"/>
                  </a:lnTo>
                  <a:lnTo>
                    <a:pt x="30" y="356"/>
                  </a:lnTo>
                  <a:lnTo>
                    <a:pt x="28" y="356"/>
                  </a:lnTo>
                  <a:lnTo>
                    <a:pt x="30" y="354"/>
                  </a:lnTo>
                  <a:lnTo>
                    <a:pt x="33" y="354"/>
                  </a:lnTo>
                  <a:lnTo>
                    <a:pt x="33" y="351"/>
                  </a:lnTo>
                  <a:lnTo>
                    <a:pt x="35" y="351"/>
                  </a:lnTo>
                  <a:lnTo>
                    <a:pt x="35" y="349"/>
                  </a:lnTo>
                  <a:lnTo>
                    <a:pt x="40" y="344"/>
                  </a:lnTo>
                  <a:lnTo>
                    <a:pt x="43" y="344"/>
                  </a:lnTo>
                  <a:lnTo>
                    <a:pt x="45" y="344"/>
                  </a:lnTo>
                  <a:lnTo>
                    <a:pt x="45" y="341"/>
                  </a:lnTo>
                  <a:lnTo>
                    <a:pt x="43" y="336"/>
                  </a:lnTo>
                  <a:lnTo>
                    <a:pt x="40" y="334"/>
                  </a:lnTo>
                  <a:lnTo>
                    <a:pt x="40" y="331"/>
                  </a:lnTo>
                  <a:lnTo>
                    <a:pt x="40" y="328"/>
                  </a:lnTo>
                  <a:lnTo>
                    <a:pt x="38" y="328"/>
                  </a:lnTo>
                  <a:lnTo>
                    <a:pt x="38" y="326"/>
                  </a:lnTo>
                  <a:lnTo>
                    <a:pt x="35" y="326"/>
                  </a:lnTo>
                  <a:lnTo>
                    <a:pt x="33" y="326"/>
                  </a:lnTo>
                  <a:lnTo>
                    <a:pt x="33" y="323"/>
                  </a:lnTo>
                  <a:lnTo>
                    <a:pt x="33" y="321"/>
                  </a:lnTo>
                  <a:lnTo>
                    <a:pt x="33" y="318"/>
                  </a:lnTo>
                  <a:lnTo>
                    <a:pt x="30" y="316"/>
                  </a:lnTo>
                  <a:lnTo>
                    <a:pt x="30" y="313"/>
                  </a:lnTo>
                  <a:lnTo>
                    <a:pt x="28" y="313"/>
                  </a:lnTo>
                  <a:lnTo>
                    <a:pt x="28" y="311"/>
                  </a:lnTo>
                  <a:lnTo>
                    <a:pt x="30" y="308"/>
                  </a:lnTo>
                  <a:lnTo>
                    <a:pt x="33" y="308"/>
                  </a:lnTo>
                  <a:lnTo>
                    <a:pt x="35" y="308"/>
                  </a:lnTo>
                  <a:lnTo>
                    <a:pt x="38" y="306"/>
                  </a:lnTo>
                  <a:lnTo>
                    <a:pt x="40" y="306"/>
                  </a:lnTo>
                  <a:lnTo>
                    <a:pt x="43" y="306"/>
                  </a:lnTo>
                  <a:lnTo>
                    <a:pt x="45" y="306"/>
                  </a:lnTo>
                  <a:lnTo>
                    <a:pt x="48" y="306"/>
                  </a:lnTo>
                  <a:lnTo>
                    <a:pt x="48" y="303"/>
                  </a:lnTo>
                  <a:lnTo>
                    <a:pt x="48" y="300"/>
                  </a:lnTo>
                  <a:lnTo>
                    <a:pt x="48" y="298"/>
                  </a:lnTo>
                  <a:lnTo>
                    <a:pt x="48" y="295"/>
                  </a:lnTo>
                  <a:lnTo>
                    <a:pt x="48" y="293"/>
                  </a:lnTo>
                  <a:lnTo>
                    <a:pt x="48" y="290"/>
                  </a:lnTo>
                  <a:lnTo>
                    <a:pt x="48" y="288"/>
                  </a:lnTo>
                  <a:lnTo>
                    <a:pt x="51" y="285"/>
                  </a:lnTo>
                  <a:lnTo>
                    <a:pt x="53" y="285"/>
                  </a:lnTo>
                  <a:lnTo>
                    <a:pt x="53" y="283"/>
                  </a:lnTo>
                  <a:lnTo>
                    <a:pt x="56" y="283"/>
                  </a:lnTo>
                  <a:lnTo>
                    <a:pt x="56" y="280"/>
                  </a:lnTo>
                  <a:lnTo>
                    <a:pt x="53" y="278"/>
                  </a:lnTo>
                  <a:lnTo>
                    <a:pt x="53" y="275"/>
                  </a:lnTo>
                  <a:lnTo>
                    <a:pt x="51" y="272"/>
                  </a:lnTo>
                  <a:lnTo>
                    <a:pt x="45" y="270"/>
                  </a:lnTo>
                  <a:lnTo>
                    <a:pt x="45" y="267"/>
                  </a:lnTo>
                  <a:lnTo>
                    <a:pt x="40" y="265"/>
                  </a:lnTo>
                  <a:lnTo>
                    <a:pt x="40" y="262"/>
                  </a:lnTo>
                  <a:lnTo>
                    <a:pt x="38" y="262"/>
                  </a:lnTo>
                  <a:lnTo>
                    <a:pt x="38" y="260"/>
                  </a:lnTo>
                  <a:lnTo>
                    <a:pt x="38" y="257"/>
                  </a:lnTo>
                  <a:lnTo>
                    <a:pt x="40" y="257"/>
                  </a:lnTo>
                  <a:lnTo>
                    <a:pt x="40" y="255"/>
                  </a:lnTo>
                  <a:lnTo>
                    <a:pt x="43" y="255"/>
                  </a:lnTo>
                  <a:lnTo>
                    <a:pt x="43" y="252"/>
                  </a:lnTo>
                  <a:lnTo>
                    <a:pt x="45" y="247"/>
                  </a:lnTo>
                  <a:lnTo>
                    <a:pt x="48" y="244"/>
                  </a:lnTo>
                  <a:lnTo>
                    <a:pt x="51" y="244"/>
                  </a:lnTo>
                  <a:lnTo>
                    <a:pt x="51" y="242"/>
                  </a:lnTo>
                  <a:lnTo>
                    <a:pt x="53" y="239"/>
                  </a:lnTo>
                  <a:lnTo>
                    <a:pt x="56" y="239"/>
                  </a:lnTo>
                  <a:lnTo>
                    <a:pt x="56" y="237"/>
                  </a:lnTo>
                  <a:lnTo>
                    <a:pt x="58" y="234"/>
                  </a:lnTo>
                  <a:lnTo>
                    <a:pt x="61" y="234"/>
                  </a:lnTo>
                  <a:lnTo>
                    <a:pt x="61" y="232"/>
                  </a:lnTo>
                  <a:lnTo>
                    <a:pt x="61" y="229"/>
                  </a:lnTo>
                  <a:lnTo>
                    <a:pt x="63" y="227"/>
                  </a:lnTo>
                  <a:lnTo>
                    <a:pt x="63" y="224"/>
                  </a:lnTo>
                  <a:lnTo>
                    <a:pt x="61" y="224"/>
                  </a:lnTo>
                  <a:lnTo>
                    <a:pt x="61" y="222"/>
                  </a:lnTo>
                  <a:lnTo>
                    <a:pt x="61" y="219"/>
                  </a:lnTo>
                  <a:lnTo>
                    <a:pt x="58" y="216"/>
                  </a:lnTo>
                  <a:lnTo>
                    <a:pt x="58" y="214"/>
                  </a:lnTo>
                  <a:lnTo>
                    <a:pt x="58" y="211"/>
                  </a:lnTo>
                  <a:lnTo>
                    <a:pt x="61" y="209"/>
                  </a:lnTo>
                  <a:lnTo>
                    <a:pt x="58" y="209"/>
                  </a:lnTo>
                  <a:lnTo>
                    <a:pt x="58" y="206"/>
                  </a:lnTo>
                  <a:lnTo>
                    <a:pt x="56" y="206"/>
                  </a:lnTo>
                  <a:lnTo>
                    <a:pt x="53" y="206"/>
                  </a:lnTo>
                  <a:lnTo>
                    <a:pt x="51" y="206"/>
                  </a:lnTo>
                  <a:lnTo>
                    <a:pt x="51" y="209"/>
                  </a:lnTo>
                  <a:lnTo>
                    <a:pt x="48" y="209"/>
                  </a:lnTo>
                  <a:lnTo>
                    <a:pt x="48" y="211"/>
                  </a:lnTo>
                  <a:lnTo>
                    <a:pt x="45" y="214"/>
                  </a:lnTo>
                  <a:lnTo>
                    <a:pt x="45" y="216"/>
                  </a:lnTo>
                  <a:lnTo>
                    <a:pt x="43" y="216"/>
                  </a:lnTo>
                  <a:lnTo>
                    <a:pt x="43" y="219"/>
                  </a:lnTo>
                  <a:lnTo>
                    <a:pt x="43" y="222"/>
                  </a:lnTo>
                  <a:lnTo>
                    <a:pt x="40" y="222"/>
                  </a:lnTo>
                  <a:lnTo>
                    <a:pt x="38" y="222"/>
                  </a:lnTo>
                  <a:lnTo>
                    <a:pt x="38" y="219"/>
                  </a:lnTo>
                  <a:lnTo>
                    <a:pt x="35" y="219"/>
                  </a:lnTo>
                  <a:lnTo>
                    <a:pt x="35" y="216"/>
                  </a:lnTo>
                  <a:lnTo>
                    <a:pt x="35" y="214"/>
                  </a:lnTo>
                  <a:lnTo>
                    <a:pt x="35" y="211"/>
                  </a:lnTo>
                  <a:lnTo>
                    <a:pt x="35" y="204"/>
                  </a:lnTo>
                  <a:lnTo>
                    <a:pt x="38" y="199"/>
                  </a:lnTo>
                  <a:lnTo>
                    <a:pt x="40" y="199"/>
                  </a:lnTo>
                  <a:lnTo>
                    <a:pt x="40" y="196"/>
                  </a:lnTo>
                  <a:lnTo>
                    <a:pt x="43" y="194"/>
                  </a:lnTo>
                  <a:lnTo>
                    <a:pt x="45" y="191"/>
                  </a:lnTo>
                  <a:lnTo>
                    <a:pt x="45" y="188"/>
                  </a:lnTo>
                  <a:lnTo>
                    <a:pt x="48" y="188"/>
                  </a:lnTo>
                  <a:lnTo>
                    <a:pt x="48" y="186"/>
                  </a:lnTo>
                  <a:lnTo>
                    <a:pt x="51" y="186"/>
                  </a:lnTo>
                  <a:lnTo>
                    <a:pt x="53" y="183"/>
                  </a:lnTo>
                  <a:lnTo>
                    <a:pt x="56" y="183"/>
                  </a:lnTo>
                  <a:lnTo>
                    <a:pt x="58" y="183"/>
                  </a:lnTo>
                  <a:lnTo>
                    <a:pt x="63" y="181"/>
                  </a:lnTo>
                  <a:lnTo>
                    <a:pt x="66" y="183"/>
                  </a:lnTo>
                  <a:lnTo>
                    <a:pt x="68" y="183"/>
                  </a:lnTo>
                  <a:lnTo>
                    <a:pt x="71" y="183"/>
                  </a:lnTo>
                  <a:lnTo>
                    <a:pt x="71" y="178"/>
                  </a:lnTo>
                  <a:lnTo>
                    <a:pt x="71" y="176"/>
                  </a:lnTo>
                  <a:lnTo>
                    <a:pt x="73" y="173"/>
                  </a:lnTo>
                  <a:lnTo>
                    <a:pt x="79" y="171"/>
                  </a:lnTo>
                  <a:lnTo>
                    <a:pt x="81" y="168"/>
                  </a:lnTo>
                  <a:lnTo>
                    <a:pt x="84" y="168"/>
                  </a:lnTo>
                  <a:lnTo>
                    <a:pt x="86" y="166"/>
                  </a:lnTo>
                  <a:lnTo>
                    <a:pt x="89" y="163"/>
                  </a:lnTo>
                  <a:lnTo>
                    <a:pt x="91" y="160"/>
                  </a:lnTo>
                  <a:lnTo>
                    <a:pt x="96" y="158"/>
                  </a:lnTo>
                  <a:lnTo>
                    <a:pt x="99" y="158"/>
                  </a:lnTo>
                  <a:lnTo>
                    <a:pt x="104" y="160"/>
                  </a:lnTo>
                  <a:lnTo>
                    <a:pt x="107" y="160"/>
                  </a:lnTo>
                  <a:lnTo>
                    <a:pt x="109" y="160"/>
                  </a:lnTo>
                  <a:lnTo>
                    <a:pt x="112" y="163"/>
                  </a:lnTo>
                  <a:lnTo>
                    <a:pt x="112" y="160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7" y="155"/>
                  </a:lnTo>
                  <a:lnTo>
                    <a:pt x="117" y="153"/>
                  </a:lnTo>
                  <a:lnTo>
                    <a:pt x="119" y="153"/>
                  </a:lnTo>
                  <a:lnTo>
                    <a:pt x="119" y="150"/>
                  </a:lnTo>
                  <a:lnTo>
                    <a:pt x="119" y="148"/>
                  </a:lnTo>
                  <a:lnTo>
                    <a:pt x="117" y="148"/>
                  </a:lnTo>
                  <a:lnTo>
                    <a:pt x="117" y="145"/>
                  </a:lnTo>
                  <a:lnTo>
                    <a:pt x="117" y="143"/>
                  </a:lnTo>
                  <a:lnTo>
                    <a:pt x="119" y="138"/>
                  </a:lnTo>
                  <a:lnTo>
                    <a:pt x="122" y="140"/>
                  </a:lnTo>
                  <a:lnTo>
                    <a:pt x="124" y="140"/>
                  </a:lnTo>
                  <a:lnTo>
                    <a:pt x="124" y="143"/>
                  </a:lnTo>
                  <a:lnTo>
                    <a:pt x="127" y="143"/>
                  </a:lnTo>
                  <a:lnTo>
                    <a:pt x="129" y="143"/>
                  </a:lnTo>
                  <a:lnTo>
                    <a:pt x="132" y="143"/>
                  </a:lnTo>
                  <a:lnTo>
                    <a:pt x="132" y="145"/>
                  </a:lnTo>
                  <a:lnTo>
                    <a:pt x="135" y="145"/>
                  </a:lnTo>
                  <a:lnTo>
                    <a:pt x="137" y="145"/>
                  </a:lnTo>
                  <a:lnTo>
                    <a:pt x="137" y="148"/>
                  </a:lnTo>
                  <a:lnTo>
                    <a:pt x="140" y="150"/>
                  </a:lnTo>
                  <a:lnTo>
                    <a:pt x="140" y="153"/>
                  </a:lnTo>
                  <a:lnTo>
                    <a:pt x="142" y="150"/>
                  </a:lnTo>
                  <a:lnTo>
                    <a:pt x="142" y="148"/>
                  </a:lnTo>
                  <a:lnTo>
                    <a:pt x="140" y="145"/>
                  </a:lnTo>
                  <a:lnTo>
                    <a:pt x="140" y="143"/>
                  </a:lnTo>
                  <a:lnTo>
                    <a:pt x="142" y="143"/>
                  </a:lnTo>
                  <a:lnTo>
                    <a:pt x="142" y="140"/>
                  </a:lnTo>
                  <a:lnTo>
                    <a:pt x="142" y="138"/>
                  </a:lnTo>
                  <a:lnTo>
                    <a:pt x="145" y="138"/>
                  </a:lnTo>
                  <a:lnTo>
                    <a:pt x="145" y="135"/>
                  </a:lnTo>
                  <a:lnTo>
                    <a:pt x="147" y="132"/>
                  </a:lnTo>
                  <a:lnTo>
                    <a:pt x="150" y="132"/>
                  </a:lnTo>
                  <a:lnTo>
                    <a:pt x="150" y="130"/>
                  </a:lnTo>
                  <a:lnTo>
                    <a:pt x="147" y="130"/>
                  </a:lnTo>
                  <a:lnTo>
                    <a:pt x="145" y="130"/>
                  </a:lnTo>
                  <a:lnTo>
                    <a:pt x="142" y="130"/>
                  </a:lnTo>
                  <a:lnTo>
                    <a:pt x="142" y="132"/>
                  </a:lnTo>
                  <a:lnTo>
                    <a:pt x="140" y="132"/>
                  </a:lnTo>
                  <a:lnTo>
                    <a:pt x="137" y="132"/>
                  </a:lnTo>
                  <a:lnTo>
                    <a:pt x="135" y="132"/>
                  </a:lnTo>
                  <a:lnTo>
                    <a:pt x="132" y="132"/>
                  </a:lnTo>
                  <a:lnTo>
                    <a:pt x="129" y="132"/>
                  </a:lnTo>
                  <a:lnTo>
                    <a:pt x="127" y="130"/>
                  </a:lnTo>
                  <a:lnTo>
                    <a:pt x="122" y="127"/>
                  </a:lnTo>
                  <a:lnTo>
                    <a:pt x="119" y="125"/>
                  </a:lnTo>
                  <a:lnTo>
                    <a:pt x="119" y="122"/>
                  </a:lnTo>
                  <a:lnTo>
                    <a:pt x="117" y="122"/>
                  </a:lnTo>
                  <a:lnTo>
                    <a:pt x="114" y="122"/>
                  </a:lnTo>
                  <a:lnTo>
                    <a:pt x="112" y="120"/>
                  </a:lnTo>
                  <a:lnTo>
                    <a:pt x="109" y="120"/>
                  </a:lnTo>
                  <a:lnTo>
                    <a:pt x="109" y="117"/>
                  </a:lnTo>
                  <a:lnTo>
                    <a:pt x="109" y="112"/>
                  </a:lnTo>
                  <a:lnTo>
                    <a:pt x="109" y="110"/>
                  </a:lnTo>
                  <a:lnTo>
                    <a:pt x="109" y="107"/>
                  </a:lnTo>
                  <a:lnTo>
                    <a:pt x="107" y="104"/>
                  </a:lnTo>
                  <a:lnTo>
                    <a:pt x="107" y="102"/>
                  </a:lnTo>
                  <a:lnTo>
                    <a:pt x="107" y="99"/>
                  </a:lnTo>
                  <a:lnTo>
                    <a:pt x="107" y="97"/>
                  </a:lnTo>
                  <a:lnTo>
                    <a:pt x="104" y="94"/>
                  </a:lnTo>
                  <a:lnTo>
                    <a:pt x="107" y="89"/>
                  </a:lnTo>
                  <a:lnTo>
                    <a:pt x="107" y="87"/>
                  </a:lnTo>
                  <a:lnTo>
                    <a:pt x="107" y="82"/>
                  </a:lnTo>
                  <a:lnTo>
                    <a:pt x="109" y="82"/>
                  </a:lnTo>
                  <a:lnTo>
                    <a:pt x="109" y="79"/>
                  </a:lnTo>
                  <a:lnTo>
                    <a:pt x="114" y="79"/>
                  </a:lnTo>
                  <a:lnTo>
                    <a:pt x="114" y="82"/>
                  </a:lnTo>
                  <a:lnTo>
                    <a:pt x="119" y="82"/>
                  </a:lnTo>
                  <a:lnTo>
                    <a:pt x="119" y="84"/>
                  </a:lnTo>
                  <a:lnTo>
                    <a:pt x="122" y="84"/>
                  </a:lnTo>
                  <a:lnTo>
                    <a:pt x="124" y="84"/>
                  </a:lnTo>
                  <a:lnTo>
                    <a:pt x="127" y="87"/>
                  </a:lnTo>
                  <a:lnTo>
                    <a:pt x="127" y="89"/>
                  </a:lnTo>
                  <a:lnTo>
                    <a:pt x="129" y="92"/>
                  </a:lnTo>
                  <a:lnTo>
                    <a:pt x="132" y="89"/>
                  </a:lnTo>
                  <a:lnTo>
                    <a:pt x="135" y="89"/>
                  </a:lnTo>
                  <a:lnTo>
                    <a:pt x="135" y="87"/>
                  </a:lnTo>
                  <a:lnTo>
                    <a:pt x="137" y="87"/>
                  </a:lnTo>
                  <a:lnTo>
                    <a:pt x="137" y="84"/>
                  </a:lnTo>
                  <a:lnTo>
                    <a:pt x="140" y="84"/>
                  </a:lnTo>
                  <a:lnTo>
                    <a:pt x="140" y="82"/>
                  </a:lnTo>
                  <a:lnTo>
                    <a:pt x="140" y="76"/>
                  </a:lnTo>
                  <a:lnTo>
                    <a:pt x="142" y="74"/>
                  </a:lnTo>
                  <a:lnTo>
                    <a:pt x="142" y="71"/>
                  </a:lnTo>
                  <a:lnTo>
                    <a:pt x="145" y="69"/>
                  </a:lnTo>
                  <a:lnTo>
                    <a:pt x="145" y="66"/>
                  </a:lnTo>
                  <a:lnTo>
                    <a:pt x="145" y="64"/>
                  </a:lnTo>
                  <a:lnTo>
                    <a:pt x="142" y="61"/>
                  </a:lnTo>
                  <a:lnTo>
                    <a:pt x="140" y="59"/>
                  </a:lnTo>
                  <a:lnTo>
                    <a:pt x="135" y="54"/>
                  </a:lnTo>
                  <a:lnTo>
                    <a:pt x="135" y="51"/>
                  </a:lnTo>
                  <a:lnTo>
                    <a:pt x="135" y="48"/>
                  </a:lnTo>
                  <a:lnTo>
                    <a:pt x="135" y="43"/>
                  </a:lnTo>
                  <a:lnTo>
                    <a:pt x="135" y="41"/>
                  </a:lnTo>
                  <a:lnTo>
                    <a:pt x="137" y="41"/>
                  </a:lnTo>
                  <a:lnTo>
                    <a:pt x="140" y="38"/>
                  </a:lnTo>
                  <a:lnTo>
                    <a:pt x="142" y="38"/>
                  </a:lnTo>
                  <a:lnTo>
                    <a:pt x="145" y="38"/>
                  </a:lnTo>
                  <a:lnTo>
                    <a:pt x="147" y="38"/>
                  </a:lnTo>
                  <a:lnTo>
                    <a:pt x="150" y="38"/>
                  </a:lnTo>
                  <a:lnTo>
                    <a:pt x="152" y="41"/>
                  </a:lnTo>
                  <a:lnTo>
                    <a:pt x="155" y="41"/>
                  </a:lnTo>
                  <a:lnTo>
                    <a:pt x="160" y="41"/>
                  </a:lnTo>
                  <a:lnTo>
                    <a:pt x="163" y="41"/>
                  </a:lnTo>
                  <a:lnTo>
                    <a:pt x="163" y="38"/>
                  </a:lnTo>
                  <a:lnTo>
                    <a:pt x="165" y="38"/>
                  </a:lnTo>
                  <a:lnTo>
                    <a:pt x="168" y="36"/>
                  </a:lnTo>
                  <a:lnTo>
                    <a:pt x="170" y="36"/>
                  </a:lnTo>
                  <a:lnTo>
                    <a:pt x="168" y="36"/>
                  </a:lnTo>
                  <a:lnTo>
                    <a:pt x="165" y="36"/>
                  </a:lnTo>
                  <a:lnTo>
                    <a:pt x="163" y="33"/>
                  </a:lnTo>
                  <a:lnTo>
                    <a:pt x="160" y="33"/>
                  </a:lnTo>
                  <a:lnTo>
                    <a:pt x="160" y="31"/>
                  </a:lnTo>
                  <a:lnTo>
                    <a:pt x="157" y="31"/>
                  </a:lnTo>
                  <a:lnTo>
                    <a:pt x="155" y="28"/>
                  </a:lnTo>
                  <a:lnTo>
                    <a:pt x="152" y="26"/>
                  </a:lnTo>
                  <a:lnTo>
                    <a:pt x="152" y="23"/>
                  </a:lnTo>
                  <a:lnTo>
                    <a:pt x="155" y="20"/>
                  </a:lnTo>
                  <a:lnTo>
                    <a:pt x="155" y="18"/>
                  </a:lnTo>
                  <a:lnTo>
                    <a:pt x="157" y="15"/>
                  </a:lnTo>
                  <a:lnTo>
                    <a:pt x="157" y="13"/>
                  </a:lnTo>
                  <a:lnTo>
                    <a:pt x="163" y="10"/>
                  </a:lnTo>
                  <a:lnTo>
                    <a:pt x="163" y="8"/>
                  </a:lnTo>
                  <a:lnTo>
                    <a:pt x="165" y="8"/>
                  </a:lnTo>
                  <a:lnTo>
                    <a:pt x="168" y="8"/>
                  </a:lnTo>
                  <a:lnTo>
                    <a:pt x="170" y="5"/>
                  </a:lnTo>
                  <a:lnTo>
                    <a:pt x="173" y="5"/>
                  </a:lnTo>
                  <a:lnTo>
                    <a:pt x="173" y="3"/>
                  </a:lnTo>
                  <a:lnTo>
                    <a:pt x="175" y="3"/>
                  </a:lnTo>
                  <a:lnTo>
                    <a:pt x="178" y="3"/>
                  </a:lnTo>
                  <a:lnTo>
                    <a:pt x="180" y="3"/>
                  </a:lnTo>
                  <a:lnTo>
                    <a:pt x="183" y="3"/>
                  </a:lnTo>
                  <a:lnTo>
                    <a:pt x="185" y="3"/>
                  </a:lnTo>
                  <a:lnTo>
                    <a:pt x="188" y="3"/>
                  </a:lnTo>
                  <a:lnTo>
                    <a:pt x="188" y="5"/>
                  </a:lnTo>
                  <a:lnTo>
                    <a:pt x="191" y="5"/>
                  </a:lnTo>
                  <a:lnTo>
                    <a:pt x="193" y="5"/>
                  </a:lnTo>
                  <a:lnTo>
                    <a:pt x="196" y="5"/>
                  </a:lnTo>
                  <a:lnTo>
                    <a:pt x="196" y="3"/>
                  </a:lnTo>
                  <a:lnTo>
                    <a:pt x="196" y="0"/>
                  </a:lnTo>
                  <a:lnTo>
                    <a:pt x="198" y="0"/>
                  </a:lnTo>
                  <a:lnTo>
                    <a:pt x="198" y="3"/>
                  </a:lnTo>
                  <a:lnTo>
                    <a:pt x="198" y="5"/>
                  </a:lnTo>
                  <a:lnTo>
                    <a:pt x="201" y="5"/>
                  </a:lnTo>
                  <a:lnTo>
                    <a:pt x="201" y="3"/>
                  </a:lnTo>
                  <a:lnTo>
                    <a:pt x="203" y="3"/>
                  </a:lnTo>
                  <a:lnTo>
                    <a:pt x="203" y="5"/>
                  </a:lnTo>
                  <a:lnTo>
                    <a:pt x="203" y="8"/>
                  </a:lnTo>
                  <a:lnTo>
                    <a:pt x="206" y="8"/>
                  </a:lnTo>
                  <a:lnTo>
                    <a:pt x="206" y="5"/>
                  </a:lnTo>
                  <a:lnTo>
                    <a:pt x="206" y="3"/>
                  </a:lnTo>
                  <a:lnTo>
                    <a:pt x="208" y="3"/>
                  </a:lnTo>
                  <a:lnTo>
                    <a:pt x="211" y="3"/>
                  </a:lnTo>
                  <a:lnTo>
                    <a:pt x="211" y="5"/>
                  </a:lnTo>
                  <a:lnTo>
                    <a:pt x="211" y="8"/>
                  </a:lnTo>
                  <a:lnTo>
                    <a:pt x="211" y="10"/>
                  </a:lnTo>
                  <a:lnTo>
                    <a:pt x="211" y="8"/>
                  </a:lnTo>
                  <a:lnTo>
                    <a:pt x="213" y="8"/>
                  </a:lnTo>
                  <a:lnTo>
                    <a:pt x="216" y="8"/>
                  </a:lnTo>
                  <a:lnTo>
                    <a:pt x="219" y="10"/>
                  </a:lnTo>
                  <a:lnTo>
                    <a:pt x="216" y="10"/>
                  </a:lnTo>
                  <a:lnTo>
                    <a:pt x="219" y="10"/>
                  </a:lnTo>
                  <a:lnTo>
                    <a:pt x="219" y="13"/>
                  </a:lnTo>
                  <a:lnTo>
                    <a:pt x="219" y="15"/>
                  </a:lnTo>
                  <a:lnTo>
                    <a:pt x="221" y="15"/>
                  </a:lnTo>
                  <a:lnTo>
                    <a:pt x="221" y="18"/>
                  </a:lnTo>
                  <a:lnTo>
                    <a:pt x="224" y="18"/>
                  </a:lnTo>
                  <a:lnTo>
                    <a:pt x="224" y="20"/>
                  </a:lnTo>
                  <a:lnTo>
                    <a:pt x="224" y="23"/>
                  </a:lnTo>
                  <a:lnTo>
                    <a:pt x="224" y="26"/>
                  </a:lnTo>
                  <a:lnTo>
                    <a:pt x="224" y="28"/>
                  </a:lnTo>
                  <a:lnTo>
                    <a:pt x="226" y="28"/>
                  </a:lnTo>
                  <a:lnTo>
                    <a:pt x="226" y="31"/>
                  </a:lnTo>
                  <a:lnTo>
                    <a:pt x="226" y="33"/>
                  </a:lnTo>
                  <a:lnTo>
                    <a:pt x="226" y="36"/>
                  </a:lnTo>
                  <a:lnTo>
                    <a:pt x="226" y="38"/>
                  </a:lnTo>
                  <a:lnTo>
                    <a:pt x="229" y="38"/>
                  </a:lnTo>
                  <a:lnTo>
                    <a:pt x="229" y="41"/>
                  </a:lnTo>
                  <a:lnTo>
                    <a:pt x="229" y="43"/>
                  </a:lnTo>
                  <a:lnTo>
                    <a:pt x="229" y="46"/>
                  </a:lnTo>
                  <a:lnTo>
                    <a:pt x="231" y="46"/>
                  </a:lnTo>
                  <a:lnTo>
                    <a:pt x="231" y="48"/>
                  </a:lnTo>
                  <a:lnTo>
                    <a:pt x="234" y="51"/>
                  </a:lnTo>
                  <a:lnTo>
                    <a:pt x="234" y="54"/>
                  </a:lnTo>
                  <a:lnTo>
                    <a:pt x="234" y="56"/>
                  </a:lnTo>
                  <a:lnTo>
                    <a:pt x="236" y="56"/>
                  </a:lnTo>
                  <a:lnTo>
                    <a:pt x="236" y="59"/>
                  </a:lnTo>
                  <a:lnTo>
                    <a:pt x="239" y="59"/>
                  </a:lnTo>
                  <a:lnTo>
                    <a:pt x="239" y="61"/>
                  </a:lnTo>
                  <a:lnTo>
                    <a:pt x="241" y="61"/>
                  </a:lnTo>
                  <a:lnTo>
                    <a:pt x="290" y="43"/>
                  </a:lnTo>
                  <a:lnTo>
                    <a:pt x="290" y="41"/>
                  </a:lnTo>
                  <a:lnTo>
                    <a:pt x="290" y="38"/>
                  </a:lnTo>
                  <a:lnTo>
                    <a:pt x="292" y="36"/>
                  </a:lnTo>
                  <a:lnTo>
                    <a:pt x="292" y="33"/>
                  </a:lnTo>
                  <a:lnTo>
                    <a:pt x="292" y="31"/>
                  </a:lnTo>
                  <a:lnTo>
                    <a:pt x="292" y="28"/>
                  </a:lnTo>
                  <a:lnTo>
                    <a:pt x="290" y="26"/>
                  </a:lnTo>
                  <a:lnTo>
                    <a:pt x="290" y="23"/>
                  </a:lnTo>
                  <a:lnTo>
                    <a:pt x="290" y="20"/>
                  </a:lnTo>
                  <a:lnTo>
                    <a:pt x="287" y="20"/>
                  </a:lnTo>
                  <a:lnTo>
                    <a:pt x="285" y="18"/>
                  </a:lnTo>
                  <a:lnTo>
                    <a:pt x="282" y="15"/>
                  </a:lnTo>
                  <a:lnTo>
                    <a:pt x="285" y="15"/>
                  </a:lnTo>
                  <a:lnTo>
                    <a:pt x="287" y="15"/>
                  </a:lnTo>
                  <a:lnTo>
                    <a:pt x="290" y="15"/>
                  </a:lnTo>
                  <a:lnTo>
                    <a:pt x="290" y="13"/>
                  </a:lnTo>
                  <a:lnTo>
                    <a:pt x="295" y="13"/>
                  </a:lnTo>
                  <a:lnTo>
                    <a:pt x="300" y="13"/>
                  </a:lnTo>
                  <a:lnTo>
                    <a:pt x="303" y="13"/>
                  </a:lnTo>
                  <a:lnTo>
                    <a:pt x="305" y="13"/>
                  </a:lnTo>
                  <a:lnTo>
                    <a:pt x="305" y="15"/>
                  </a:lnTo>
                  <a:lnTo>
                    <a:pt x="308" y="15"/>
                  </a:lnTo>
                  <a:lnTo>
                    <a:pt x="310" y="15"/>
                  </a:lnTo>
                  <a:lnTo>
                    <a:pt x="313" y="15"/>
                  </a:lnTo>
                  <a:lnTo>
                    <a:pt x="315" y="18"/>
                  </a:lnTo>
                  <a:lnTo>
                    <a:pt x="318" y="20"/>
                  </a:lnTo>
                  <a:lnTo>
                    <a:pt x="320" y="59"/>
                  </a:lnTo>
                  <a:lnTo>
                    <a:pt x="320" y="61"/>
                  </a:lnTo>
                  <a:lnTo>
                    <a:pt x="320" y="64"/>
                  </a:lnTo>
                  <a:lnTo>
                    <a:pt x="323" y="66"/>
                  </a:lnTo>
                  <a:lnTo>
                    <a:pt x="325" y="69"/>
                  </a:lnTo>
                  <a:lnTo>
                    <a:pt x="328" y="69"/>
                  </a:lnTo>
                  <a:lnTo>
                    <a:pt x="331" y="71"/>
                  </a:lnTo>
                  <a:lnTo>
                    <a:pt x="331" y="74"/>
                  </a:lnTo>
                  <a:lnTo>
                    <a:pt x="331" y="76"/>
                  </a:lnTo>
                  <a:lnTo>
                    <a:pt x="331" y="87"/>
                  </a:lnTo>
                  <a:lnTo>
                    <a:pt x="333" y="89"/>
                  </a:lnTo>
                  <a:lnTo>
                    <a:pt x="336" y="89"/>
                  </a:lnTo>
                  <a:lnTo>
                    <a:pt x="336" y="92"/>
                  </a:lnTo>
                  <a:lnTo>
                    <a:pt x="338" y="92"/>
                  </a:lnTo>
                  <a:lnTo>
                    <a:pt x="341" y="92"/>
                  </a:lnTo>
                  <a:lnTo>
                    <a:pt x="343" y="94"/>
                  </a:lnTo>
                  <a:lnTo>
                    <a:pt x="346" y="94"/>
                  </a:lnTo>
                  <a:lnTo>
                    <a:pt x="346" y="97"/>
                  </a:lnTo>
                  <a:lnTo>
                    <a:pt x="348" y="94"/>
                  </a:lnTo>
                  <a:lnTo>
                    <a:pt x="351" y="97"/>
                  </a:lnTo>
                  <a:lnTo>
                    <a:pt x="374" y="112"/>
                  </a:lnTo>
                  <a:lnTo>
                    <a:pt x="374" y="115"/>
                  </a:lnTo>
                  <a:lnTo>
                    <a:pt x="376" y="117"/>
                  </a:lnTo>
                  <a:lnTo>
                    <a:pt x="376" y="120"/>
                  </a:lnTo>
                  <a:lnTo>
                    <a:pt x="379" y="120"/>
                  </a:lnTo>
                  <a:lnTo>
                    <a:pt x="381" y="125"/>
                  </a:lnTo>
                  <a:lnTo>
                    <a:pt x="384" y="127"/>
                  </a:lnTo>
                  <a:lnTo>
                    <a:pt x="384" y="130"/>
                  </a:lnTo>
                  <a:lnTo>
                    <a:pt x="387" y="130"/>
                  </a:lnTo>
                  <a:lnTo>
                    <a:pt x="389" y="135"/>
                  </a:lnTo>
                  <a:lnTo>
                    <a:pt x="392" y="138"/>
                  </a:lnTo>
                  <a:lnTo>
                    <a:pt x="394" y="140"/>
                  </a:lnTo>
                  <a:lnTo>
                    <a:pt x="394" y="143"/>
                  </a:lnTo>
                  <a:lnTo>
                    <a:pt x="397" y="143"/>
                  </a:lnTo>
                  <a:lnTo>
                    <a:pt x="397" y="145"/>
                  </a:lnTo>
                  <a:lnTo>
                    <a:pt x="399" y="145"/>
                  </a:lnTo>
                  <a:lnTo>
                    <a:pt x="399" y="148"/>
                  </a:lnTo>
                  <a:lnTo>
                    <a:pt x="402" y="148"/>
                  </a:lnTo>
                  <a:lnTo>
                    <a:pt x="402" y="150"/>
                  </a:lnTo>
                  <a:lnTo>
                    <a:pt x="404" y="150"/>
                  </a:lnTo>
                  <a:lnTo>
                    <a:pt x="404" y="153"/>
                  </a:lnTo>
                  <a:lnTo>
                    <a:pt x="407" y="153"/>
                  </a:lnTo>
                  <a:lnTo>
                    <a:pt x="407" y="155"/>
                  </a:lnTo>
                  <a:lnTo>
                    <a:pt x="404" y="155"/>
                  </a:lnTo>
                  <a:lnTo>
                    <a:pt x="397" y="158"/>
                  </a:lnTo>
                  <a:lnTo>
                    <a:pt x="397" y="163"/>
                  </a:lnTo>
                  <a:lnTo>
                    <a:pt x="392" y="171"/>
                  </a:lnTo>
                  <a:lnTo>
                    <a:pt x="376" y="199"/>
                  </a:lnTo>
                  <a:lnTo>
                    <a:pt x="374" y="199"/>
                  </a:lnTo>
                  <a:lnTo>
                    <a:pt x="371" y="206"/>
                  </a:lnTo>
                  <a:lnTo>
                    <a:pt x="369" y="209"/>
                  </a:lnTo>
                  <a:lnTo>
                    <a:pt x="364" y="216"/>
                  </a:lnTo>
                  <a:lnTo>
                    <a:pt x="341" y="255"/>
                  </a:lnTo>
                  <a:lnTo>
                    <a:pt x="325" y="280"/>
                  </a:lnTo>
                  <a:lnTo>
                    <a:pt x="323" y="303"/>
                  </a:lnTo>
                  <a:lnTo>
                    <a:pt x="323" y="306"/>
                  </a:lnTo>
                  <a:lnTo>
                    <a:pt x="325" y="311"/>
                  </a:lnTo>
                  <a:lnTo>
                    <a:pt x="328" y="313"/>
                  </a:lnTo>
                  <a:lnTo>
                    <a:pt x="336" y="318"/>
                  </a:lnTo>
                  <a:lnTo>
                    <a:pt x="336" y="326"/>
                  </a:lnTo>
                  <a:lnTo>
                    <a:pt x="338" y="328"/>
                  </a:lnTo>
                  <a:lnTo>
                    <a:pt x="341" y="334"/>
                  </a:lnTo>
                  <a:lnTo>
                    <a:pt x="343" y="336"/>
                  </a:lnTo>
                  <a:lnTo>
                    <a:pt x="341" y="336"/>
                  </a:lnTo>
                  <a:lnTo>
                    <a:pt x="338" y="341"/>
                  </a:lnTo>
                  <a:lnTo>
                    <a:pt x="336" y="341"/>
                  </a:lnTo>
                  <a:lnTo>
                    <a:pt x="331" y="346"/>
                  </a:lnTo>
                  <a:lnTo>
                    <a:pt x="325" y="361"/>
                  </a:lnTo>
                  <a:lnTo>
                    <a:pt x="320" y="364"/>
                  </a:lnTo>
                  <a:lnTo>
                    <a:pt x="320" y="367"/>
                  </a:lnTo>
                  <a:lnTo>
                    <a:pt x="315" y="372"/>
                  </a:lnTo>
                  <a:lnTo>
                    <a:pt x="313" y="384"/>
                  </a:lnTo>
                  <a:lnTo>
                    <a:pt x="313" y="389"/>
                  </a:lnTo>
                  <a:lnTo>
                    <a:pt x="318" y="395"/>
                  </a:lnTo>
                  <a:lnTo>
                    <a:pt x="323" y="397"/>
                  </a:lnTo>
                  <a:lnTo>
                    <a:pt x="320" y="423"/>
                  </a:lnTo>
                  <a:lnTo>
                    <a:pt x="320" y="428"/>
                  </a:lnTo>
                  <a:lnTo>
                    <a:pt x="325" y="443"/>
                  </a:lnTo>
                  <a:lnTo>
                    <a:pt x="325" y="445"/>
                  </a:lnTo>
                  <a:lnTo>
                    <a:pt x="336" y="486"/>
                  </a:lnTo>
                  <a:lnTo>
                    <a:pt x="343" y="519"/>
                  </a:lnTo>
                  <a:lnTo>
                    <a:pt x="346" y="527"/>
                  </a:lnTo>
                  <a:lnTo>
                    <a:pt x="348" y="529"/>
                  </a:lnTo>
                  <a:lnTo>
                    <a:pt x="348" y="537"/>
                  </a:lnTo>
                  <a:lnTo>
                    <a:pt x="351" y="542"/>
                  </a:lnTo>
                  <a:lnTo>
                    <a:pt x="353" y="545"/>
                  </a:lnTo>
                  <a:lnTo>
                    <a:pt x="353" y="550"/>
                  </a:lnTo>
                  <a:lnTo>
                    <a:pt x="353" y="555"/>
                  </a:lnTo>
                  <a:lnTo>
                    <a:pt x="353" y="575"/>
                  </a:lnTo>
                  <a:lnTo>
                    <a:pt x="353" y="580"/>
                  </a:lnTo>
                  <a:lnTo>
                    <a:pt x="356" y="580"/>
                  </a:lnTo>
                  <a:lnTo>
                    <a:pt x="364" y="58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id="{51FE956C-6CD9-43B1-386D-E67AAC59BA4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0" y="776"/>
              <a:ext cx="830" cy="1033"/>
            </a:xfrm>
            <a:custGeom>
              <a:avLst/>
              <a:gdLst>
                <a:gd name="T0" fmla="*/ 511 w 830"/>
                <a:gd name="T1" fmla="*/ 804 h 1033"/>
                <a:gd name="T2" fmla="*/ 501 w 830"/>
                <a:gd name="T3" fmla="*/ 837 h 1033"/>
                <a:gd name="T4" fmla="*/ 506 w 830"/>
                <a:gd name="T5" fmla="*/ 871 h 1033"/>
                <a:gd name="T6" fmla="*/ 506 w 830"/>
                <a:gd name="T7" fmla="*/ 904 h 1033"/>
                <a:gd name="T8" fmla="*/ 504 w 830"/>
                <a:gd name="T9" fmla="*/ 947 h 1033"/>
                <a:gd name="T10" fmla="*/ 506 w 830"/>
                <a:gd name="T11" fmla="*/ 985 h 1033"/>
                <a:gd name="T12" fmla="*/ 514 w 830"/>
                <a:gd name="T13" fmla="*/ 1026 h 1033"/>
                <a:gd name="T14" fmla="*/ 494 w 830"/>
                <a:gd name="T15" fmla="*/ 1008 h 1033"/>
                <a:gd name="T16" fmla="*/ 478 w 830"/>
                <a:gd name="T17" fmla="*/ 965 h 1033"/>
                <a:gd name="T18" fmla="*/ 430 w 830"/>
                <a:gd name="T19" fmla="*/ 947 h 1033"/>
                <a:gd name="T20" fmla="*/ 404 w 830"/>
                <a:gd name="T21" fmla="*/ 919 h 1033"/>
                <a:gd name="T22" fmla="*/ 376 w 830"/>
                <a:gd name="T23" fmla="*/ 896 h 1033"/>
                <a:gd name="T24" fmla="*/ 341 w 830"/>
                <a:gd name="T25" fmla="*/ 863 h 1033"/>
                <a:gd name="T26" fmla="*/ 323 w 830"/>
                <a:gd name="T27" fmla="*/ 837 h 1033"/>
                <a:gd name="T28" fmla="*/ 300 w 830"/>
                <a:gd name="T29" fmla="*/ 812 h 1033"/>
                <a:gd name="T30" fmla="*/ 262 w 830"/>
                <a:gd name="T31" fmla="*/ 797 h 1033"/>
                <a:gd name="T32" fmla="*/ 252 w 830"/>
                <a:gd name="T33" fmla="*/ 756 h 1033"/>
                <a:gd name="T34" fmla="*/ 206 w 830"/>
                <a:gd name="T35" fmla="*/ 726 h 1033"/>
                <a:gd name="T36" fmla="*/ 165 w 830"/>
                <a:gd name="T37" fmla="*/ 682 h 1033"/>
                <a:gd name="T38" fmla="*/ 147 w 830"/>
                <a:gd name="T39" fmla="*/ 619 h 1033"/>
                <a:gd name="T40" fmla="*/ 163 w 830"/>
                <a:gd name="T41" fmla="*/ 552 h 1033"/>
                <a:gd name="T42" fmla="*/ 94 w 830"/>
                <a:gd name="T43" fmla="*/ 570 h 1033"/>
                <a:gd name="T44" fmla="*/ 28 w 830"/>
                <a:gd name="T45" fmla="*/ 527 h 1033"/>
                <a:gd name="T46" fmla="*/ 10 w 830"/>
                <a:gd name="T47" fmla="*/ 479 h 1033"/>
                <a:gd name="T48" fmla="*/ 20 w 830"/>
                <a:gd name="T49" fmla="*/ 425 h 1033"/>
                <a:gd name="T50" fmla="*/ 28 w 830"/>
                <a:gd name="T51" fmla="*/ 362 h 1033"/>
                <a:gd name="T52" fmla="*/ 30 w 830"/>
                <a:gd name="T53" fmla="*/ 331 h 1033"/>
                <a:gd name="T54" fmla="*/ 18 w 830"/>
                <a:gd name="T55" fmla="*/ 300 h 1033"/>
                <a:gd name="T56" fmla="*/ 23 w 830"/>
                <a:gd name="T57" fmla="*/ 278 h 1033"/>
                <a:gd name="T58" fmla="*/ 28 w 830"/>
                <a:gd name="T59" fmla="*/ 234 h 1033"/>
                <a:gd name="T60" fmla="*/ 124 w 830"/>
                <a:gd name="T61" fmla="*/ 166 h 1033"/>
                <a:gd name="T62" fmla="*/ 186 w 830"/>
                <a:gd name="T63" fmla="*/ 127 h 1033"/>
                <a:gd name="T64" fmla="*/ 206 w 830"/>
                <a:gd name="T65" fmla="*/ 89 h 1033"/>
                <a:gd name="T66" fmla="*/ 229 w 830"/>
                <a:gd name="T67" fmla="*/ 56 h 1033"/>
                <a:gd name="T68" fmla="*/ 267 w 830"/>
                <a:gd name="T69" fmla="*/ 10 h 1033"/>
                <a:gd name="T70" fmla="*/ 318 w 830"/>
                <a:gd name="T71" fmla="*/ 23 h 1033"/>
                <a:gd name="T72" fmla="*/ 382 w 830"/>
                <a:gd name="T73" fmla="*/ 41 h 1033"/>
                <a:gd name="T74" fmla="*/ 417 w 830"/>
                <a:gd name="T75" fmla="*/ 89 h 1033"/>
                <a:gd name="T76" fmla="*/ 481 w 830"/>
                <a:gd name="T77" fmla="*/ 115 h 1033"/>
                <a:gd name="T78" fmla="*/ 562 w 830"/>
                <a:gd name="T79" fmla="*/ 138 h 1033"/>
                <a:gd name="T80" fmla="*/ 628 w 830"/>
                <a:gd name="T81" fmla="*/ 138 h 1033"/>
                <a:gd name="T82" fmla="*/ 641 w 830"/>
                <a:gd name="T83" fmla="*/ 64 h 1033"/>
                <a:gd name="T84" fmla="*/ 763 w 830"/>
                <a:gd name="T85" fmla="*/ 66 h 1033"/>
                <a:gd name="T86" fmla="*/ 802 w 830"/>
                <a:gd name="T87" fmla="*/ 120 h 1033"/>
                <a:gd name="T88" fmla="*/ 825 w 830"/>
                <a:gd name="T89" fmla="*/ 155 h 1033"/>
                <a:gd name="T90" fmla="*/ 743 w 830"/>
                <a:gd name="T91" fmla="*/ 201 h 1033"/>
                <a:gd name="T92" fmla="*/ 692 w 830"/>
                <a:gd name="T93" fmla="*/ 186 h 1033"/>
                <a:gd name="T94" fmla="*/ 649 w 830"/>
                <a:gd name="T95" fmla="*/ 224 h 1033"/>
                <a:gd name="T96" fmla="*/ 667 w 830"/>
                <a:gd name="T97" fmla="*/ 278 h 1033"/>
                <a:gd name="T98" fmla="*/ 738 w 830"/>
                <a:gd name="T99" fmla="*/ 326 h 1033"/>
                <a:gd name="T100" fmla="*/ 735 w 830"/>
                <a:gd name="T101" fmla="*/ 402 h 1033"/>
                <a:gd name="T102" fmla="*/ 728 w 830"/>
                <a:gd name="T103" fmla="*/ 443 h 1033"/>
                <a:gd name="T104" fmla="*/ 723 w 830"/>
                <a:gd name="T105" fmla="*/ 486 h 1033"/>
                <a:gd name="T106" fmla="*/ 705 w 830"/>
                <a:gd name="T107" fmla="*/ 593 h 1033"/>
                <a:gd name="T108" fmla="*/ 733 w 830"/>
                <a:gd name="T109" fmla="*/ 629 h 1033"/>
                <a:gd name="T110" fmla="*/ 730 w 830"/>
                <a:gd name="T111" fmla="*/ 708 h 1033"/>
                <a:gd name="T112" fmla="*/ 677 w 830"/>
                <a:gd name="T113" fmla="*/ 743 h 1033"/>
                <a:gd name="T114" fmla="*/ 656 w 830"/>
                <a:gd name="T115" fmla="*/ 779 h 1033"/>
                <a:gd name="T116" fmla="*/ 646 w 830"/>
                <a:gd name="T117" fmla="*/ 799 h 1033"/>
                <a:gd name="T118" fmla="*/ 595 w 830"/>
                <a:gd name="T119" fmla="*/ 792 h 1033"/>
                <a:gd name="T120" fmla="*/ 562 w 830"/>
                <a:gd name="T121" fmla="*/ 754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30" h="1033">
                  <a:moveTo>
                    <a:pt x="544" y="764"/>
                  </a:moveTo>
                  <a:lnTo>
                    <a:pt x="539" y="766"/>
                  </a:lnTo>
                  <a:lnTo>
                    <a:pt x="537" y="769"/>
                  </a:lnTo>
                  <a:lnTo>
                    <a:pt x="534" y="771"/>
                  </a:lnTo>
                  <a:lnTo>
                    <a:pt x="534" y="776"/>
                  </a:lnTo>
                  <a:lnTo>
                    <a:pt x="534" y="779"/>
                  </a:lnTo>
                  <a:lnTo>
                    <a:pt x="532" y="779"/>
                  </a:lnTo>
                  <a:lnTo>
                    <a:pt x="527" y="779"/>
                  </a:lnTo>
                  <a:lnTo>
                    <a:pt x="524" y="781"/>
                  </a:lnTo>
                  <a:lnTo>
                    <a:pt x="522" y="781"/>
                  </a:lnTo>
                  <a:lnTo>
                    <a:pt x="522" y="787"/>
                  </a:lnTo>
                  <a:lnTo>
                    <a:pt x="522" y="789"/>
                  </a:lnTo>
                  <a:lnTo>
                    <a:pt x="519" y="797"/>
                  </a:lnTo>
                  <a:lnTo>
                    <a:pt x="519" y="802"/>
                  </a:lnTo>
                  <a:lnTo>
                    <a:pt x="516" y="804"/>
                  </a:lnTo>
                  <a:lnTo>
                    <a:pt x="514" y="804"/>
                  </a:lnTo>
                  <a:lnTo>
                    <a:pt x="511" y="804"/>
                  </a:lnTo>
                  <a:lnTo>
                    <a:pt x="506" y="802"/>
                  </a:lnTo>
                  <a:lnTo>
                    <a:pt x="504" y="802"/>
                  </a:lnTo>
                  <a:lnTo>
                    <a:pt x="499" y="802"/>
                  </a:lnTo>
                  <a:lnTo>
                    <a:pt x="496" y="802"/>
                  </a:lnTo>
                  <a:lnTo>
                    <a:pt x="494" y="804"/>
                  </a:lnTo>
                  <a:lnTo>
                    <a:pt x="494" y="807"/>
                  </a:lnTo>
                  <a:lnTo>
                    <a:pt x="494" y="809"/>
                  </a:lnTo>
                  <a:lnTo>
                    <a:pt x="494" y="812"/>
                  </a:lnTo>
                  <a:lnTo>
                    <a:pt x="494" y="817"/>
                  </a:lnTo>
                  <a:lnTo>
                    <a:pt x="499" y="817"/>
                  </a:lnTo>
                  <a:lnTo>
                    <a:pt x="501" y="820"/>
                  </a:lnTo>
                  <a:lnTo>
                    <a:pt x="501" y="822"/>
                  </a:lnTo>
                  <a:lnTo>
                    <a:pt x="501" y="825"/>
                  </a:lnTo>
                  <a:lnTo>
                    <a:pt x="499" y="827"/>
                  </a:lnTo>
                  <a:lnTo>
                    <a:pt x="499" y="832"/>
                  </a:lnTo>
                  <a:lnTo>
                    <a:pt x="499" y="835"/>
                  </a:lnTo>
                  <a:lnTo>
                    <a:pt x="501" y="837"/>
                  </a:lnTo>
                  <a:lnTo>
                    <a:pt x="501" y="840"/>
                  </a:lnTo>
                  <a:lnTo>
                    <a:pt x="499" y="843"/>
                  </a:lnTo>
                  <a:lnTo>
                    <a:pt x="496" y="840"/>
                  </a:lnTo>
                  <a:lnTo>
                    <a:pt x="496" y="843"/>
                  </a:lnTo>
                  <a:lnTo>
                    <a:pt x="496" y="845"/>
                  </a:lnTo>
                  <a:lnTo>
                    <a:pt x="499" y="845"/>
                  </a:lnTo>
                  <a:lnTo>
                    <a:pt x="501" y="845"/>
                  </a:lnTo>
                  <a:lnTo>
                    <a:pt x="504" y="848"/>
                  </a:lnTo>
                  <a:lnTo>
                    <a:pt x="501" y="853"/>
                  </a:lnTo>
                  <a:lnTo>
                    <a:pt x="501" y="855"/>
                  </a:lnTo>
                  <a:lnTo>
                    <a:pt x="504" y="858"/>
                  </a:lnTo>
                  <a:lnTo>
                    <a:pt x="509" y="858"/>
                  </a:lnTo>
                  <a:lnTo>
                    <a:pt x="511" y="860"/>
                  </a:lnTo>
                  <a:lnTo>
                    <a:pt x="509" y="863"/>
                  </a:lnTo>
                  <a:lnTo>
                    <a:pt x="506" y="865"/>
                  </a:lnTo>
                  <a:lnTo>
                    <a:pt x="504" y="868"/>
                  </a:lnTo>
                  <a:lnTo>
                    <a:pt x="506" y="871"/>
                  </a:lnTo>
                  <a:lnTo>
                    <a:pt x="506" y="873"/>
                  </a:lnTo>
                  <a:lnTo>
                    <a:pt x="509" y="873"/>
                  </a:lnTo>
                  <a:lnTo>
                    <a:pt x="509" y="878"/>
                  </a:lnTo>
                  <a:lnTo>
                    <a:pt x="511" y="878"/>
                  </a:lnTo>
                  <a:lnTo>
                    <a:pt x="511" y="881"/>
                  </a:lnTo>
                  <a:lnTo>
                    <a:pt x="509" y="881"/>
                  </a:lnTo>
                  <a:lnTo>
                    <a:pt x="506" y="883"/>
                  </a:lnTo>
                  <a:lnTo>
                    <a:pt x="506" y="886"/>
                  </a:lnTo>
                  <a:lnTo>
                    <a:pt x="509" y="888"/>
                  </a:lnTo>
                  <a:lnTo>
                    <a:pt x="511" y="891"/>
                  </a:lnTo>
                  <a:lnTo>
                    <a:pt x="514" y="891"/>
                  </a:lnTo>
                  <a:lnTo>
                    <a:pt x="516" y="891"/>
                  </a:lnTo>
                  <a:lnTo>
                    <a:pt x="514" y="893"/>
                  </a:lnTo>
                  <a:lnTo>
                    <a:pt x="511" y="896"/>
                  </a:lnTo>
                  <a:lnTo>
                    <a:pt x="509" y="896"/>
                  </a:lnTo>
                  <a:lnTo>
                    <a:pt x="506" y="901"/>
                  </a:lnTo>
                  <a:lnTo>
                    <a:pt x="506" y="904"/>
                  </a:lnTo>
                  <a:lnTo>
                    <a:pt x="509" y="906"/>
                  </a:lnTo>
                  <a:lnTo>
                    <a:pt x="511" y="909"/>
                  </a:lnTo>
                  <a:lnTo>
                    <a:pt x="511" y="911"/>
                  </a:lnTo>
                  <a:lnTo>
                    <a:pt x="511" y="914"/>
                  </a:lnTo>
                  <a:lnTo>
                    <a:pt x="509" y="914"/>
                  </a:lnTo>
                  <a:lnTo>
                    <a:pt x="509" y="916"/>
                  </a:lnTo>
                  <a:lnTo>
                    <a:pt x="506" y="916"/>
                  </a:lnTo>
                  <a:lnTo>
                    <a:pt x="506" y="919"/>
                  </a:lnTo>
                  <a:lnTo>
                    <a:pt x="506" y="921"/>
                  </a:lnTo>
                  <a:lnTo>
                    <a:pt x="506" y="924"/>
                  </a:lnTo>
                  <a:lnTo>
                    <a:pt x="509" y="927"/>
                  </a:lnTo>
                  <a:lnTo>
                    <a:pt x="506" y="932"/>
                  </a:lnTo>
                  <a:lnTo>
                    <a:pt x="504" y="937"/>
                  </a:lnTo>
                  <a:lnTo>
                    <a:pt x="501" y="939"/>
                  </a:lnTo>
                  <a:lnTo>
                    <a:pt x="501" y="942"/>
                  </a:lnTo>
                  <a:lnTo>
                    <a:pt x="504" y="944"/>
                  </a:lnTo>
                  <a:lnTo>
                    <a:pt x="504" y="947"/>
                  </a:lnTo>
                  <a:lnTo>
                    <a:pt x="504" y="949"/>
                  </a:lnTo>
                  <a:lnTo>
                    <a:pt x="501" y="952"/>
                  </a:lnTo>
                  <a:lnTo>
                    <a:pt x="499" y="955"/>
                  </a:lnTo>
                  <a:lnTo>
                    <a:pt x="504" y="957"/>
                  </a:lnTo>
                  <a:lnTo>
                    <a:pt x="504" y="960"/>
                  </a:lnTo>
                  <a:lnTo>
                    <a:pt x="504" y="962"/>
                  </a:lnTo>
                  <a:lnTo>
                    <a:pt x="501" y="965"/>
                  </a:lnTo>
                  <a:lnTo>
                    <a:pt x="501" y="967"/>
                  </a:lnTo>
                  <a:lnTo>
                    <a:pt x="499" y="970"/>
                  </a:lnTo>
                  <a:lnTo>
                    <a:pt x="499" y="972"/>
                  </a:lnTo>
                  <a:lnTo>
                    <a:pt x="501" y="970"/>
                  </a:lnTo>
                  <a:lnTo>
                    <a:pt x="504" y="972"/>
                  </a:lnTo>
                  <a:lnTo>
                    <a:pt x="506" y="975"/>
                  </a:lnTo>
                  <a:lnTo>
                    <a:pt x="506" y="977"/>
                  </a:lnTo>
                  <a:lnTo>
                    <a:pt x="506" y="980"/>
                  </a:lnTo>
                  <a:lnTo>
                    <a:pt x="506" y="983"/>
                  </a:lnTo>
                  <a:lnTo>
                    <a:pt x="506" y="985"/>
                  </a:lnTo>
                  <a:lnTo>
                    <a:pt x="509" y="988"/>
                  </a:lnTo>
                  <a:lnTo>
                    <a:pt x="509" y="990"/>
                  </a:lnTo>
                  <a:lnTo>
                    <a:pt x="506" y="993"/>
                  </a:lnTo>
                  <a:lnTo>
                    <a:pt x="506" y="995"/>
                  </a:lnTo>
                  <a:lnTo>
                    <a:pt x="504" y="998"/>
                  </a:lnTo>
                  <a:lnTo>
                    <a:pt x="506" y="1000"/>
                  </a:lnTo>
                  <a:lnTo>
                    <a:pt x="506" y="1003"/>
                  </a:lnTo>
                  <a:lnTo>
                    <a:pt x="509" y="1005"/>
                  </a:lnTo>
                  <a:lnTo>
                    <a:pt x="509" y="1008"/>
                  </a:lnTo>
                  <a:lnTo>
                    <a:pt x="511" y="1011"/>
                  </a:lnTo>
                  <a:lnTo>
                    <a:pt x="514" y="1013"/>
                  </a:lnTo>
                  <a:lnTo>
                    <a:pt x="516" y="1016"/>
                  </a:lnTo>
                  <a:lnTo>
                    <a:pt x="514" y="1018"/>
                  </a:lnTo>
                  <a:lnTo>
                    <a:pt x="511" y="1018"/>
                  </a:lnTo>
                  <a:lnTo>
                    <a:pt x="516" y="1021"/>
                  </a:lnTo>
                  <a:lnTo>
                    <a:pt x="516" y="1023"/>
                  </a:lnTo>
                  <a:lnTo>
                    <a:pt x="514" y="1026"/>
                  </a:lnTo>
                  <a:lnTo>
                    <a:pt x="514" y="1028"/>
                  </a:lnTo>
                  <a:lnTo>
                    <a:pt x="516" y="1031"/>
                  </a:lnTo>
                  <a:lnTo>
                    <a:pt x="514" y="1033"/>
                  </a:lnTo>
                  <a:lnTo>
                    <a:pt x="511" y="1031"/>
                  </a:lnTo>
                  <a:lnTo>
                    <a:pt x="509" y="1031"/>
                  </a:lnTo>
                  <a:lnTo>
                    <a:pt x="506" y="1031"/>
                  </a:lnTo>
                  <a:lnTo>
                    <a:pt x="504" y="1031"/>
                  </a:lnTo>
                  <a:lnTo>
                    <a:pt x="501" y="1028"/>
                  </a:lnTo>
                  <a:lnTo>
                    <a:pt x="499" y="1026"/>
                  </a:lnTo>
                  <a:lnTo>
                    <a:pt x="499" y="1023"/>
                  </a:lnTo>
                  <a:lnTo>
                    <a:pt x="499" y="1021"/>
                  </a:lnTo>
                  <a:lnTo>
                    <a:pt x="499" y="1018"/>
                  </a:lnTo>
                  <a:lnTo>
                    <a:pt x="499" y="1016"/>
                  </a:lnTo>
                  <a:lnTo>
                    <a:pt x="496" y="1013"/>
                  </a:lnTo>
                  <a:lnTo>
                    <a:pt x="494" y="1013"/>
                  </a:lnTo>
                  <a:lnTo>
                    <a:pt x="491" y="1011"/>
                  </a:lnTo>
                  <a:lnTo>
                    <a:pt x="494" y="1008"/>
                  </a:lnTo>
                  <a:lnTo>
                    <a:pt x="494" y="1005"/>
                  </a:lnTo>
                  <a:lnTo>
                    <a:pt x="496" y="1003"/>
                  </a:lnTo>
                  <a:lnTo>
                    <a:pt x="491" y="998"/>
                  </a:lnTo>
                  <a:lnTo>
                    <a:pt x="488" y="995"/>
                  </a:lnTo>
                  <a:lnTo>
                    <a:pt x="488" y="990"/>
                  </a:lnTo>
                  <a:lnTo>
                    <a:pt x="486" y="990"/>
                  </a:lnTo>
                  <a:lnTo>
                    <a:pt x="486" y="988"/>
                  </a:lnTo>
                  <a:lnTo>
                    <a:pt x="486" y="985"/>
                  </a:lnTo>
                  <a:lnTo>
                    <a:pt x="488" y="983"/>
                  </a:lnTo>
                  <a:lnTo>
                    <a:pt x="488" y="980"/>
                  </a:lnTo>
                  <a:lnTo>
                    <a:pt x="486" y="980"/>
                  </a:lnTo>
                  <a:lnTo>
                    <a:pt x="486" y="977"/>
                  </a:lnTo>
                  <a:lnTo>
                    <a:pt x="486" y="975"/>
                  </a:lnTo>
                  <a:lnTo>
                    <a:pt x="483" y="972"/>
                  </a:lnTo>
                  <a:lnTo>
                    <a:pt x="481" y="970"/>
                  </a:lnTo>
                  <a:lnTo>
                    <a:pt x="478" y="967"/>
                  </a:lnTo>
                  <a:lnTo>
                    <a:pt x="478" y="965"/>
                  </a:lnTo>
                  <a:lnTo>
                    <a:pt x="476" y="962"/>
                  </a:lnTo>
                  <a:lnTo>
                    <a:pt x="473" y="960"/>
                  </a:lnTo>
                  <a:lnTo>
                    <a:pt x="471" y="960"/>
                  </a:lnTo>
                  <a:lnTo>
                    <a:pt x="466" y="955"/>
                  </a:lnTo>
                  <a:lnTo>
                    <a:pt x="463" y="952"/>
                  </a:lnTo>
                  <a:lnTo>
                    <a:pt x="460" y="949"/>
                  </a:lnTo>
                  <a:lnTo>
                    <a:pt x="458" y="949"/>
                  </a:lnTo>
                  <a:lnTo>
                    <a:pt x="455" y="947"/>
                  </a:lnTo>
                  <a:lnTo>
                    <a:pt x="453" y="947"/>
                  </a:lnTo>
                  <a:lnTo>
                    <a:pt x="448" y="944"/>
                  </a:lnTo>
                  <a:lnTo>
                    <a:pt x="445" y="947"/>
                  </a:lnTo>
                  <a:lnTo>
                    <a:pt x="443" y="944"/>
                  </a:lnTo>
                  <a:lnTo>
                    <a:pt x="440" y="944"/>
                  </a:lnTo>
                  <a:lnTo>
                    <a:pt x="438" y="944"/>
                  </a:lnTo>
                  <a:lnTo>
                    <a:pt x="435" y="944"/>
                  </a:lnTo>
                  <a:lnTo>
                    <a:pt x="432" y="944"/>
                  </a:lnTo>
                  <a:lnTo>
                    <a:pt x="430" y="947"/>
                  </a:lnTo>
                  <a:lnTo>
                    <a:pt x="427" y="944"/>
                  </a:lnTo>
                  <a:lnTo>
                    <a:pt x="425" y="944"/>
                  </a:lnTo>
                  <a:lnTo>
                    <a:pt x="425" y="942"/>
                  </a:lnTo>
                  <a:lnTo>
                    <a:pt x="420" y="942"/>
                  </a:lnTo>
                  <a:lnTo>
                    <a:pt x="420" y="944"/>
                  </a:lnTo>
                  <a:lnTo>
                    <a:pt x="417" y="944"/>
                  </a:lnTo>
                  <a:lnTo>
                    <a:pt x="415" y="942"/>
                  </a:lnTo>
                  <a:lnTo>
                    <a:pt x="412" y="942"/>
                  </a:lnTo>
                  <a:lnTo>
                    <a:pt x="412" y="937"/>
                  </a:lnTo>
                  <a:lnTo>
                    <a:pt x="412" y="934"/>
                  </a:lnTo>
                  <a:lnTo>
                    <a:pt x="412" y="932"/>
                  </a:lnTo>
                  <a:lnTo>
                    <a:pt x="412" y="929"/>
                  </a:lnTo>
                  <a:lnTo>
                    <a:pt x="412" y="927"/>
                  </a:lnTo>
                  <a:lnTo>
                    <a:pt x="410" y="924"/>
                  </a:lnTo>
                  <a:lnTo>
                    <a:pt x="410" y="921"/>
                  </a:lnTo>
                  <a:lnTo>
                    <a:pt x="407" y="919"/>
                  </a:lnTo>
                  <a:lnTo>
                    <a:pt x="404" y="919"/>
                  </a:lnTo>
                  <a:lnTo>
                    <a:pt x="404" y="916"/>
                  </a:lnTo>
                  <a:lnTo>
                    <a:pt x="402" y="911"/>
                  </a:lnTo>
                  <a:lnTo>
                    <a:pt x="399" y="911"/>
                  </a:lnTo>
                  <a:lnTo>
                    <a:pt x="397" y="914"/>
                  </a:lnTo>
                  <a:lnTo>
                    <a:pt x="394" y="911"/>
                  </a:lnTo>
                  <a:lnTo>
                    <a:pt x="394" y="909"/>
                  </a:lnTo>
                  <a:lnTo>
                    <a:pt x="394" y="906"/>
                  </a:lnTo>
                  <a:lnTo>
                    <a:pt x="397" y="904"/>
                  </a:lnTo>
                  <a:lnTo>
                    <a:pt x="394" y="901"/>
                  </a:lnTo>
                  <a:lnTo>
                    <a:pt x="392" y="901"/>
                  </a:lnTo>
                  <a:lnTo>
                    <a:pt x="389" y="904"/>
                  </a:lnTo>
                  <a:lnTo>
                    <a:pt x="387" y="904"/>
                  </a:lnTo>
                  <a:lnTo>
                    <a:pt x="384" y="901"/>
                  </a:lnTo>
                  <a:lnTo>
                    <a:pt x="384" y="899"/>
                  </a:lnTo>
                  <a:lnTo>
                    <a:pt x="382" y="899"/>
                  </a:lnTo>
                  <a:lnTo>
                    <a:pt x="379" y="896"/>
                  </a:lnTo>
                  <a:lnTo>
                    <a:pt x="376" y="896"/>
                  </a:lnTo>
                  <a:lnTo>
                    <a:pt x="376" y="893"/>
                  </a:lnTo>
                  <a:lnTo>
                    <a:pt x="374" y="893"/>
                  </a:lnTo>
                  <a:lnTo>
                    <a:pt x="371" y="891"/>
                  </a:lnTo>
                  <a:lnTo>
                    <a:pt x="369" y="888"/>
                  </a:lnTo>
                  <a:lnTo>
                    <a:pt x="366" y="886"/>
                  </a:lnTo>
                  <a:lnTo>
                    <a:pt x="364" y="883"/>
                  </a:lnTo>
                  <a:lnTo>
                    <a:pt x="364" y="881"/>
                  </a:lnTo>
                  <a:lnTo>
                    <a:pt x="361" y="876"/>
                  </a:lnTo>
                  <a:lnTo>
                    <a:pt x="359" y="873"/>
                  </a:lnTo>
                  <a:lnTo>
                    <a:pt x="356" y="873"/>
                  </a:lnTo>
                  <a:lnTo>
                    <a:pt x="354" y="871"/>
                  </a:lnTo>
                  <a:lnTo>
                    <a:pt x="351" y="868"/>
                  </a:lnTo>
                  <a:lnTo>
                    <a:pt x="348" y="865"/>
                  </a:lnTo>
                  <a:lnTo>
                    <a:pt x="346" y="865"/>
                  </a:lnTo>
                  <a:lnTo>
                    <a:pt x="346" y="863"/>
                  </a:lnTo>
                  <a:lnTo>
                    <a:pt x="343" y="863"/>
                  </a:lnTo>
                  <a:lnTo>
                    <a:pt x="341" y="863"/>
                  </a:lnTo>
                  <a:lnTo>
                    <a:pt x="338" y="863"/>
                  </a:lnTo>
                  <a:lnTo>
                    <a:pt x="336" y="860"/>
                  </a:lnTo>
                  <a:lnTo>
                    <a:pt x="333" y="860"/>
                  </a:lnTo>
                  <a:lnTo>
                    <a:pt x="333" y="858"/>
                  </a:lnTo>
                  <a:lnTo>
                    <a:pt x="331" y="858"/>
                  </a:lnTo>
                  <a:lnTo>
                    <a:pt x="328" y="858"/>
                  </a:lnTo>
                  <a:lnTo>
                    <a:pt x="328" y="855"/>
                  </a:lnTo>
                  <a:lnTo>
                    <a:pt x="328" y="853"/>
                  </a:lnTo>
                  <a:lnTo>
                    <a:pt x="326" y="853"/>
                  </a:lnTo>
                  <a:lnTo>
                    <a:pt x="326" y="850"/>
                  </a:lnTo>
                  <a:lnTo>
                    <a:pt x="323" y="850"/>
                  </a:lnTo>
                  <a:lnTo>
                    <a:pt x="323" y="848"/>
                  </a:lnTo>
                  <a:lnTo>
                    <a:pt x="323" y="845"/>
                  </a:lnTo>
                  <a:lnTo>
                    <a:pt x="323" y="843"/>
                  </a:lnTo>
                  <a:lnTo>
                    <a:pt x="326" y="840"/>
                  </a:lnTo>
                  <a:lnTo>
                    <a:pt x="323" y="840"/>
                  </a:lnTo>
                  <a:lnTo>
                    <a:pt x="323" y="837"/>
                  </a:lnTo>
                  <a:lnTo>
                    <a:pt x="320" y="837"/>
                  </a:lnTo>
                  <a:lnTo>
                    <a:pt x="320" y="835"/>
                  </a:lnTo>
                  <a:lnTo>
                    <a:pt x="318" y="832"/>
                  </a:lnTo>
                  <a:lnTo>
                    <a:pt x="315" y="832"/>
                  </a:lnTo>
                  <a:lnTo>
                    <a:pt x="315" y="830"/>
                  </a:lnTo>
                  <a:lnTo>
                    <a:pt x="315" y="827"/>
                  </a:lnTo>
                  <a:lnTo>
                    <a:pt x="318" y="827"/>
                  </a:lnTo>
                  <a:lnTo>
                    <a:pt x="318" y="825"/>
                  </a:lnTo>
                  <a:lnTo>
                    <a:pt x="315" y="825"/>
                  </a:lnTo>
                  <a:lnTo>
                    <a:pt x="313" y="822"/>
                  </a:lnTo>
                  <a:lnTo>
                    <a:pt x="310" y="820"/>
                  </a:lnTo>
                  <a:lnTo>
                    <a:pt x="310" y="817"/>
                  </a:lnTo>
                  <a:lnTo>
                    <a:pt x="310" y="815"/>
                  </a:lnTo>
                  <a:lnTo>
                    <a:pt x="308" y="815"/>
                  </a:lnTo>
                  <a:lnTo>
                    <a:pt x="305" y="815"/>
                  </a:lnTo>
                  <a:lnTo>
                    <a:pt x="303" y="812"/>
                  </a:lnTo>
                  <a:lnTo>
                    <a:pt x="300" y="812"/>
                  </a:lnTo>
                  <a:lnTo>
                    <a:pt x="298" y="809"/>
                  </a:lnTo>
                  <a:lnTo>
                    <a:pt x="295" y="807"/>
                  </a:lnTo>
                  <a:lnTo>
                    <a:pt x="292" y="807"/>
                  </a:lnTo>
                  <a:lnTo>
                    <a:pt x="290" y="807"/>
                  </a:lnTo>
                  <a:lnTo>
                    <a:pt x="287" y="804"/>
                  </a:lnTo>
                  <a:lnTo>
                    <a:pt x="285" y="804"/>
                  </a:lnTo>
                  <a:lnTo>
                    <a:pt x="282" y="802"/>
                  </a:lnTo>
                  <a:lnTo>
                    <a:pt x="280" y="802"/>
                  </a:lnTo>
                  <a:lnTo>
                    <a:pt x="277" y="802"/>
                  </a:lnTo>
                  <a:lnTo>
                    <a:pt x="275" y="799"/>
                  </a:lnTo>
                  <a:lnTo>
                    <a:pt x="275" y="797"/>
                  </a:lnTo>
                  <a:lnTo>
                    <a:pt x="272" y="797"/>
                  </a:lnTo>
                  <a:lnTo>
                    <a:pt x="270" y="797"/>
                  </a:lnTo>
                  <a:lnTo>
                    <a:pt x="270" y="799"/>
                  </a:lnTo>
                  <a:lnTo>
                    <a:pt x="267" y="799"/>
                  </a:lnTo>
                  <a:lnTo>
                    <a:pt x="264" y="797"/>
                  </a:lnTo>
                  <a:lnTo>
                    <a:pt x="262" y="797"/>
                  </a:lnTo>
                  <a:lnTo>
                    <a:pt x="259" y="797"/>
                  </a:lnTo>
                  <a:lnTo>
                    <a:pt x="257" y="794"/>
                  </a:lnTo>
                  <a:lnTo>
                    <a:pt x="257" y="792"/>
                  </a:lnTo>
                  <a:lnTo>
                    <a:pt x="254" y="789"/>
                  </a:lnTo>
                  <a:lnTo>
                    <a:pt x="254" y="787"/>
                  </a:lnTo>
                  <a:lnTo>
                    <a:pt x="254" y="784"/>
                  </a:lnTo>
                  <a:lnTo>
                    <a:pt x="254" y="781"/>
                  </a:lnTo>
                  <a:lnTo>
                    <a:pt x="254" y="779"/>
                  </a:lnTo>
                  <a:lnTo>
                    <a:pt x="254" y="776"/>
                  </a:lnTo>
                  <a:lnTo>
                    <a:pt x="254" y="774"/>
                  </a:lnTo>
                  <a:lnTo>
                    <a:pt x="254" y="771"/>
                  </a:lnTo>
                  <a:lnTo>
                    <a:pt x="254" y="769"/>
                  </a:lnTo>
                  <a:lnTo>
                    <a:pt x="252" y="766"/>
                  </a:lnTo>
                  <a:lnTo>
                    <a:pt x="252" y="764"/>
                  </a:lnTo>
                  <a:lnTo>
                    <a:pt x="252" y="761"/>
                  </a:lnTo>
                  <a:lnTo>
                    <a:pt x="252" y="759"/>
                  </a:lnTo>
                  <a:lnTo>
                    <a:pt x="252" y="756"/>
                  </a:lnTo>
                  <a:lnTo>
                    <a:pt x="252" y="754"/>
                  </a:lnTo>
                  <a:lnTo>
                    <a:pt x="249" y="751"/>
                  </a:lnTo>
                  <a:lnTo>
                    <a:pt x="249" y="748"/>
                  </a:lnTo>
                  <a:lnTo>
                    <a:pt x="247" y="748"/>
                  </a:lnTo>
                  <a:lnTo>
                    <a:pt x="247" y="746"/>
                  </a:lnTo>
                  <a:lnTo>
                    <a:pt x="242" y="743"/>
                  </a:lnTo>
                  <a:lnTo>
                    <a:pt x="239" y="743"/>
                  </a:lnTo>
                  <a:lnTo>
                    <a:pt x="236" y="741"/>
                  </a:lnTo>
                  <a:lnTo>
                    <a:pt x="234" y="741"/>
                  </a:lnTo>
                  <a:lnTo>
                    <a:pt x="224" y="738"/>
                  </a:lnTo>
                  <a:lnTo>
                    <a:pt x="224" y="736"/>
                  </a:lnTo>
                  <a:lnTo>
                    <a:pt x="221" y="733"/>
                  </a:lnTo>
                  <a:lnTo>
                    <a:pt x="219" y="731"/>
                  </a:lnTo>
                  <a:lnTo>
                    <a:pt x="216" y="731"/>
                  </a:lnTo>
                  <a:lnTo>
                    <a:pt x="211" y="726"/>
                  </a:lnTo>
                  <a:lnTo>
                    <a:pt x="208" y="726"/>
                  </a:lnTo>
                  <a:lnTo>
                    <a:pt x="206" y="726"/>
                  </a:lnTo>
                  <a:lnTo>
                    <a:pt x="203" y="723"/>
                  </a:lnTo>
                  <a:lnTo>
                    <a:pt x="198" y="720"/>
                  </a:lnTo>
                  <a:lnTo>
                    <a:pt x="193" y="713"/>
                  </a:lnTo>
                  <a:lnTo>
                    <a:pt x="191" y="713"/>
                  </a:lnTo>
                  <a:lnTo>
                    <a:pt x="188" y="713"/>
                  </a:lnTo>
                  <a:lnTo>
                    <a:pt x="188" y="710"/>
                  </a:lnTo>
                  <a:lnTo>
                    <a:pt x="186" y="708"/>
                  </a:lnTo>
                  <a:lnTo>
                    <a:pt x="186" y="705"/>
                  </a:lnTo>
                  <a:lnTo>
                    <a:pt x="186" y="703"/>
                  </a:lnTo>
                  <a:lnTo>
                    <a:pt x="178" y="698"/>
                  </a:lnTo>
                  <a:lnTo>
                    <a:pt x="175" y="698"/>
                  </a:lnTo>
                  <a:lnTo>
                    <a:pt x="173" y="698"/>
                  </a:lnTo>
                  <a:lnTo>
                    <a:pt x="170" y="698"/>
                  </a:lnTo>
                  <a:lnTo>
                    <a:pt x="175" y="687"/>
                  </a:lnTo>
                  <a:lnTo>
                    <a:pt x="175" y="685"/>
                  </a:lnTo>
                  <a:lnTo>
                    <a:pt x="170" y="682"/>
                  </a:lnTo>
                  <a:lnTo>
                    <a:pt x="165" y="682"/>
                  </a:lnTo>
                  <a:lnTo>
                    <a:pt x="155" y="690"/>
                  </a:lnTo>
                  <a:lnTo>
                    <a:pt x="150" y="692"/>
                  </a:lnTo>
                  <a:lnTo>
                    <a:pt x="150" y="695"/>
                  </a:lnTo>
                  <a:lnTo>
                    <a:pt x="135" y="685"/>
                  </a:lnTo>
                  <a:lnTo>
                    <a:pt x="132" y="682"/>
                  </a:lnTo>
                  <a:lnTo>
                    <a:pt x="130" y="682"/>
                  </a:lnTo>
                  <a:lnTo>
                    <a:pt x="130" y="680"/>
                  </a:lnTo>
                  <a:lnTo>
                    <a:pt x="127" y="672"/>
                  </a:lnTo>
                  <a:lnTo>
                    <a:pt x="127" y="664"/>
                  </a:lnTo>
                  <a:lnTo>
                    <a:pt x="127" y="662"/>
                  </a:lnTo>
                  <a:lnTo>
                    <a:pt x="132" y="654"/>
                  </a:lnTo>
                  <a:lnTo>
                    <a:pt x="137" y="642"/>
                  </a:lnTo>
                  <a:lnTo>
                    <a:pt x="140" y="639"/>
                  </a:lnTo>
                  <a:lnTo>
                    <a:pt x="142" y="631"/>
                  </a:lnTo>
                  <a:lnTo>
                    <a:pt x="145" y="629"/>
                  </a:lnTo>
                  <a:lnTo>
                    <a:pt x="147" y="624"/>
                  </a:lnTo>
                  <a:lnTo>
                    <a:pt x="147" y="619"/>
                  </a:lnTo>
                  <a:lnTo>
                    <a:pt x="147" y="614"/>
                  </a:lnTo>
                  <a:lnTo>
                    <a:pt x="147" y="601"/>
                  </a:lnTo>
                  <a:lnTo>
                    <a:pt x="145" y="598"/>
                  </a:lnTo>
                  <a:lnTo>
                    <a:pt x="147" y="596"/>
                  </a:lnTo>
                  <a:lnTo>
                    <a:pt x="147" y="593"/>
                  </a:lnTo>
                  <a:lnTo>
                    <a:pt x="150" y="591"/>
                  </a:lnTo>
                  <a:lnTo>
                    <a:pt x="152" y="586"/>
                  </a:lnTo>
                  <a:lnTo>
                    <a:pt x="158" y="580"/>
                  </a:lnTo>
                  <a:lnTo>
                    <a:pt x="160" y="573"/>
                  </a:lnTo>
                  <a:lnTo>
                    <a:pt x="160" y="570"/>
                  </a:lnTo>
                  <a:lnTo>
                    <a:pt x="160" y="568"/>
                  </a:lnTo>
                  <a:lnTo>
                    <a:pt x="163" y="565"/>
                  </a:lnTo>
                  <a:lnTo>
                    <a:pt x="163" y="563"/>
                  </a:lnTo>
                  <a:lnTo>
                    <a:pt x="163" y="560"/>
                  </a:lnTo>
                  <a:lnTo>
                    <a:pt x="163" y="558"/>
                  </a:lnTo>
                  <a:lnTo>
                    <a:pt x="163" y="555"/>
                  </a:lnTo>
                  <a:lnTo>
                    <a:pt x="163" y="552"/>
                  </a:lnTo>
                  <a:lnTo>
                    <a:pt x="165" y="555"/>
                  </a:lnTo>
                  <a:lnTo>
                    <a:pt x="165" y="552"/>
                  </a:lnTo>
                  <a:lnTo>
                    <a:pt x="165" y="550"/>
                  </a:lnTo>
                  <a:lnTo>
                    <a:pt x="165" y="547"/>
                  </a:lnTo>
                  <a:lnTo>
                    <a:pt x="163" y="550"/>
                  </a:lnTo>
                  <a:lnTo>
                    <a:pt x="158" y="550"/>
                  </a:lnTo>
                  <a:lnTo>
                    <a:pt x="155" y="547"/>
                  </a:lnTo>
                  <a:lnTo>
                    <a:pt x="147" y="550"/>
                  </a:lnTo>
                  <a:lnTo>
                    <a:pt x="147" y="555"/>
                  </a:lnTo>
                  <a:lnTo>
                    <a:pt x="145" y="558"/>
                  </a:lnTo>
                  <a:lnTo>
                    <a:pt x="142" y="560"/>
                  </a:lnTo>
                  <a:lnTo>
                    <a:pt x="132" y="558"/>
                  </a:lnTo>
                  <a:lnTo>
                    <a:pt x="119" y="563"/>
                  </a:lnTo>
                  <a:lnTo>
                    <a:pt x="117" y="565"/>
                  </a:lnTo>
                  <a:lnTo>
                    <a:pt x="104" y="570"/>
                  </a:lnTo>
                  <a:lnTo>
                    <a:pt x="96" y="570"/>
                  </a:lnTo>
                  <a:lnTo>
                    <a:pt x="94" y="570"/>
                  </a:lnTo>
                  <a:lnTo>
                    <a:pt x="89" y="568"/>
                  </a:lnTo>
                  <a:lnTo>
                    <a:pt x="84" y="568"/>
                  </a:lnTo>
                  <a:lnTo>
                    <a:pt x="81" y="568"/>
                  </a:lnTo>
                  <a:lnTo>
                    <a:pt x="71" y="568"/>
                  </a:lnTo>
                  <a:lnTo>
                    <a:pt x="63" y="568"/>
                  </a:lnTo>
                  <a:lnTo>
                    <a:pt x="56" y="568"/>
                  </a:lnTo>
                  <a:lnTo>
                    <a:pt x="51" y="560"/>
                  </a:lnTo>
                  <a:lnTo>
                    <a:pt x="48" y="558"/>
                  </a:lnTo>
                  <a:lnTo>
                    <a:pt x="46" y="555"/>
                  </a:lnTo>
                  <a:lnTo>
                    <a:pt x="43" y="552"/>
                  </a:lnTo>
                  <a:lnTo>
                    <a:pt x="35" y="542"/>
                  </a:lnTo>
                  <a:lnTo>
                    <a:pt x="35" y="540"/>
                  </a:lnTo>
                  <a:lnTo>
                    <a:pt x="33" y="537"/>
                  </a:lnTo>
                  <a:lnTo>
                    <a:pt x="30" y="535"/>
                  </a:lnTo>
                  <a:lnTo>
                    <a:pt x="30" y="532"/>
                  </a:lnTo>
                  <a:lnTo>
                    <a:pt x="28" y="530"/>
                  </a:lnTo>
                  <a:lnTo>
                    <a:pt x="28" y="527"/>
                  </a:lnTo>
                  <a:lnTo>
                    <a:pt x="23" y="522"/>
                  </a:lnTo>
                  <a:lnTo>
                    <a:pt x="23" y="519"/>
                  </a:lnTo>
                  <a:lnTo>
                    <a:pt x="20" y="517"/>
                  </a:lnTo>
                  <a:lnTo>
                    <a:pt x="18" y="514"/>
                  </a:lnTo>
                  <a:lnTo>
                    <a:pt x="18" y="512"/>
                  </a:lnTo>
                  <a:lnTo>
                    <a:pt x="15" y="507"/>
                  </a:lnTo>
                  <a:lnTo>
                    <a:pt x="18" y="504"/>
                  </a:lnTo>
                  <a:lnTo>
                    <a:pt x="18" y="502"/>
                  </a:lnTo>
                  <a:lnTo>
                    <a:pt x="15" y="499"/>
                  </a:lnTo>
                  <a:lnTo>
                    <a:pt x="12" y="499"/>
                  </a:lnTo>
                  <a:lnTo>
                    <a:pt x="10" y="499"/>
                  </a:lnTo>
                  <a:lnTo>
                    <a:pt x="10" y="496"/>
                  </a:lnTo>
                  <a:lnTo>
                    <a:pt x="10" y="494"/>
                  </a:lnTo>
                  <a:lnTo>
                    <a:pt x="7" y="486"/>
                  </a:lnTo>
                  <a:lnTo>
                    <a:pt x="10" y="484"/>
                  </a:lnTo>
                  <a:lnTo>
                    <a:pt x="7" y="481"/>
                  </a:lnTo>
                  <a:lnTo>
                    <a:pt x="10" y="479"/>
                  </a:lnTo>
                  <a:lnTo>
                    <a:pt x="12" y="476"/>
                  </a:lnTo>
                  <a:lnTo>
                    <a:pt x="10" y="471"/>
                  </a:lnTo>
                  <a:lnTo>
                    <a:pt x="7" y="468"/>
                  </a:lnTo>
                  <a:lnTo>
                    <a:pt x="10" y="458"/>
                  </a:lnTo>
                  <a:lnTo>
                    <a:pt x="12" y="456"/>
                  </a:lnTo>
                  <a:lnTo>
                    <a:pt x="7" y="451"/>
                  </a:lnTo>
                  <a:lnTo>
                    <a:pt x="10" y="451"/>
                  </a:lnTo>
                  <a:lnTo>
                    <a:pt x="12" y="446"/>
                  </a:lnTo>
                  <a:lnTo>
                    <a:pt x="18" y="443"/>
                  </a:lnTo>
                  <a:lnTo>
                    <a:pt x="18" y="438"/>
                  </a:lnTo>
                  <a:lnTo>
                    <a:pt x="20" y="435"/>
                  </a:lnTo>
                  <a:lnTo>
                    <a:pt x="20" y="433"/>
                  </a:lnTo>
                  <a:lnTo>
                    <a:pt x="20" y="430"/>
                  </a:lnTo>
                  <a:lnTo>
                    <a:pt x="15" y="428"/>
                  </a:lnTo>
                  <a:lnTo>
                    <a:pt x="18" y="428"/>
                  </a:lnTo>
                  <a:lnTo>
                    <a:pt x="20" y="428"/>
                  </a:lnTo>
                  <a:lnTo>
                    <a:pt x="20" y="425"/>
                  </a:lnTo>
                  <a:lnTo>
                    <a:pt x="18" y="423"/>
                  </a:lnTo>
                  <a:lnTo>
                    <a:pt x="18" y="418"/>
                  </a:lnTo>
                  <a:lnTo>
                    <a:pt x="15" y="415"/>
                  </a:lnTo>
                  <a:lnTo>
                    <a:pt x="18" y="410"/>
                  </a:lnTo>
                  <a:lnTo>
                    <a:pt x="23" y="410"/>
                  </a:lnTo>
                  <a:lnTo>
                    <a:pt x="23" y="407"/>
                  </a:lnTo>
                  <a:lnTo>
                    <a:pt x="23" y="405"/>
                  </a:lnTo>
                  <a:lnTo>
                    <a:pt x="20" y="395"/>
                  </a:lnTo>
                  <a:lnTo>
                    <a:pt x="23" y="392"/>
                  </a:lnTo>
                  <a:lnTo>
                    <a:pt x="20" y="390"/>
                  </a:lnTo>
                  <a:lnTo>
                    <a:pt x="23" y="384"/>
                  </a:lnTo>
                  <a:lnTo>
                    <a:pt x="23" y="382"/>
                  </a:lnTo>
                  <a:lnTo>
                    <a:pt x="20" y="379"/>
                  </a:lnTo>
                  <a:lnTo>
                    <a:pt x="28" y="377"/>
                  </a:lnTo>
                  <a:lnTo>
                    <a:pt x="25" y="369"/>
                  </a:lnTo>
                  <a:lnTo>
                    <a:pt x="25" y="364"/>
                  </a:lnTo>
                  <a:lnTo>
                    <a:pt x="28" y="362"/>
                  </a:lnTo>
                  <a:lnTo>
                    <a:pt x="30" y="362"/>
                  </a:lnTo>
                  <a:lnTo>
                    <a:pt x="30" y="359"/>
                  </a:lnTo>
                  <a:lnTo>
                    <a:pt x="25" y="356"/>
                  </a:lnTo>
                  <a:lnTo>
                    <a:pt x="25" y="354"/>
                  </a:lnTo>
                  <a:lnTo>
                    <a:pt x="28" y="351"/>
                  </a:lnTo>
                  <a:lnTo>
                    <a:pt x="30" y="354"/>
                  </a:lnTo>
                  <a:lnTo>
                    <a:pt x="33" y="354"/>
                  </a:lnTo>
                  <a:lnTo>
                    <a:pt x="33" y="351"/>
                  </a:lnTo>
                  <a:lnTo>
                    <a:pt x="33" y="346"/>
                  </a:lnTo>
                  <a:lnTo>
                    <a:pt x="33" y="344"/>
                  </a:lnTo>
                  <a:lnTo>
                    <a:pt x="35" y="341"/>
                  </a:lnTo>
                  <a:lnTo>
                    <a:pt x="33" y="341"/>
                  </a:lnTo>
                  <a:lnTo>
                    <a:pt x="30" y="339"/>
                  </a:lnTo>
                  <a:lnTo>
                    <a:pt x="28" y="339"/>
                  </a:lnTo>
                  <a:lnTo>
                    <a:pt x="30" y="336"/>
                  </a:lnTo>
                  <a:lnTo>
                    <a:pt x="30" y="334"/>
                  </a:lnTo>
                  <a:lnTo>
                    <a:pt x="30" y="331"/>
                  </a:lnTo>
                  <a:lnTo>
                    <a:pt x="30" y="328"/>
                  </a:lnTo>
                  <a:lnTo>
                    <a:pt x="30" y="326"/>
                  </a:lnTo>
                  <a:lnTo>
                    <a:pt x="28" y="323"/>
                  </a:lnTo>
                  <a:lnTo>
                    <a:pt x="25" y="323"/>
                  </a:lnTo>
                  <a:lnTo>
                    <a:pt x="23" y="323"/>
                  </a:lnTo>
                  <a:lnTo>
                    <a:pt x="20" y="323"/>
                  </a:lnTo>
                  <a:lnTo>
                    <a:pt x="18" y="323"/>
                  </a:lnTo>
                  <a:lnTo>
                    <a:pt x="15" y="323"/>
                  </a:lnTo>
                  <a:lnTo>
                    <a:pt x="12" y="323"/>
                  </a:lnTo>
                  <a:lnTo>
                    <a:pt x="12" y="321"/>
                  </a:lnTo>
                  <a:lnTo>
                    <a:pt x="15" y="313"/>
                  </a:lnTo>
                  <a:lnTo>
                    <a:pt x="18" y="316"/>
                  </a:lnTo>
                  <a:lnTo>
                    <a:pt x="20" y="316"/>
                  </a:lnTo>
                  <a:lnTo>
                    <a:pt x="23" y="308"/>
                  </a:lnTo>
                  <a:lnTo>
                    <a:pt x="23" y="306"/>
                  </a:lnTo>
                  <a:lnTo>
                    <a:pt x="20" y="303"/>
                  </a:lnTo>
                  <a:lnTo>
                    <a:pt x="18" y="300"/>
                  </a:lnTo>
                  <a:lnTo>
                    <a:pt x="18" y="298"/>
                  </a:lnTo>
                  <a:lnTo>
                    <a:pt x="12" y="298"/>
                  </a:lnTo>
                  <a:lnTo>
                    <a:pt x="10" y="300"/>
                  </a:lnTo>
                  <a:lnTo>
                    <a:pt x="7" y="300"/>
                  </a:lnTo>
                  <a:lnTo>
                    <a:pt x="5" y="303"/>
                  </a:lnTo>
                  <a:lnTo>
                    <a:pt x="2" y="300"/>
                  </a:lnTo>
                  <a:lnTo>
                    <a:pt x="0" y="293"/>
                  </a:lnTo>
                  <a:lnTo>
                    <a:pt x="2" y="290"/>
                  </a:lnTo>
                  <a:lnTo>
                    <a:pt x="7" y="288"/>
                  </a:lnTo>
                  <a:lnTo>
                    <a:pt x="7" y="285"/>
                  </a:lnTo>
                  <a:lnTo>
                    <a:pt x="5" y="285"/>
                  </a:lnTo>
                  <a:lnTo>
                    <a:pt x="0" y="283"/>
                  </a:lnTo>
                  <a:lnTo>
                    <a:pt x="2" y="280"/>
                  </a:lnTo>
                  <a:lnTo>
                    <a:pt x="5" y="280"/>
                  </a:lnTo>
                  <a:lnTo>
                    <a:pt x="10" y="280"/>
                  </a:lnTo>
                  <a:lnTo>
                    <a:pt x="20" y="278"/>
                  </a:lnTo>
                  <a:lnTo>
                    <a:pt x="23" y="278"/>
                  </a:lnTo>
                  <a:lnTo>
                    <a:pt x="25" y="278"/>
                  </a:lnTo>
                  <a:lnTo>
                    <a:pt x="25" y="270"/>
                  </a:lnTo>
                  <a:lnTo>
                    <a:pt x="25" y="267"/>
                  </a:lnTo>
                  <a:lnTo>
                    <a:pt x="20" y="267"/>
                  </a:lnTo>
                  <a:lnTo>
                    <a:pt x="18" y="270"/>
                  </a:lnTo>
                  <a:lnTo>
                    <a:pt x="15" y="270"/>
                  </a:lnTo>
                  <a:lnTo>
                    <a:pt x="12" y="270"/>
                  </a:lnTo>
                  <a:lnTo>
                    <a:pt x="10" y="267"/>
                  </a:lnTo>
                  <a:lnTo>
                    <a:pt x="7" y="265"/>
                  </a:lnTo>
                  <a:lnTo>
                    <a:pt x="10" y="262"/>
                  </a:lnTo>
                  <a:lnTo>
                    <a:pt x="15" y="257"/>
                  </a:lnTo>
                  <a:lnTo>
                    <a:pt x="15" y="255"/>
                  </a:lnTo>
                  <a:lnTo>
                    <a:pt x="18" y="255"/>
                  </a:lnTo>
                  <a:lnTo>
                    <a:pt x="18" y="250"/>
                  </a:lnTo>
                  <a:lnTo>
                    <a:pt x="20" y="250"/>
                  </a:lnTo>
                  <a:lnTo>
                    <a:pt x="18" y="247"/>
                  </a:lnTo>
                  <a:lnTo>
                    <a:pt x="28" y="234"/>
                  </a:lnTo>
                  <a:lnTo>
                    <a:pt x="33" y="229"/>
                  </a:lnTo>
                  <a:lnTo>
                    <a:pt x="35" y="227"/>
                  </a:lnTo>
                  <a:lnTo>
                    <a:pt x="46" y="224"/>
                  </a:lnTo>
                  <a:lnTo>
                    <a:pt x="63" y="216"/>
                  </a:lnTo>
                  <a:lnTo>
                    <a:pt x="74" y="209"/>
                  </a:lnTo>
                  <a:lnTo>
                    <a:pt x="79" y="204"/>
                  </a:lnTo>
                  <a:lnTo>
                    <a:pt x="81" y="199"/>
                  </a:lnTo>
                  <a:lnTo>
                    <a:pt x="84" y="191"/>
                  </a:lnTo>
                  <a:lnTo>
                    <a:pt x="94" y="173"/>
                  </a:lnTo>
                  <a:lnTo>
                    <a:pt x="94" y="168"/>
                  </a:lnTo>
                  <a:lnTo>
                    <a:pt x="96" y="163"/>
                  </a:lnTo>
                  <a:lnTo>
                    <a:pt x="99" y="163"/>
                  </a:lnTo>
                  <a:lnTo>
                    <a:pt x="104" y="163"/>
                  </a:lnTo>
                  <a:lnTo>
                    <a:pt x="114" y="166"/>
                  </a:lnTo>
                  <a:lnTo>
                    <a:pt x="117" y="166"/>
                  </a:lnTo>
                  <a:lnTo>
                    <a:pt x="119" y="166"/>
                  </a:lnTo>
                  <a:lnTo>
                    <a:pt x="124" y="166"/>
                  </a:lnTo>
                  <a:lnTo>
                    <a:pt x="127" y="166"/>
                  </a:lnTo>
                  <a:lnTo>
                    <a:pt x="130" y="163"/>
                  </a:lnTo>
                  <a:lnTo>
                    <a:pt x="132" y="160"/>
                  </a:lnTo>
                  <a:lnTo>
                    <a:pt x="135" y="160"/>
                  </a:lnTo>
                  <a:lnTo>
                    <a:pt x="135" y="158"/>
                  </a:lnTo>
                  <a:lnTo>
                    <a:pt x="142" y="150"/>
                  </a:lnTo>
                  <a:lnTo>
                    <a:pt x="147" y="150"/>
                  </a:lnTo>
                  <a:lnTo>
                    <a:pt x="155" y="148"/>
                  </a:lnTo>
                  <a:lnTo>
                    <a:pt x="158" y="148"/>
                  </a:lnTo>
                  <a:lnTo>
                    <a:pt x="163" y="148"/>
                  </a:lnTo>
                  <a:lnTo>
                    <a:pt x="168" y="143"/>
                  </a:lnTo>
                  <a:lnTo>
                    <a:pt x="170" y="138"/>
                  </a:lnTo>
                  <a:lnTo>
                    <a:pt x="173" y="138"/>
                  </a:lnTo>
                  <a:lnTo>
                    <a:pt x="173" y="135"/>
                  </a:lnTo>
                  <a:lnTo>
                    <a:pt x="178" y="133"/>
                  </a:lnTo>
                  <a:lnTo>
                    <a:pt x="183" y="130"/>
                  </a:lnTo>
                  <a:lnTo>
                    <a:pt x="186" y="127"/>
                  </a:lnTo>
                  <a:lnTo>
                    <a:pt x="191" y="115"/>
                  </a:lnTo>
                  <a:lnTo>
                    <a:pt x="193" y="115"/>
                  </a:lnTo>
                  <a:lnTo>
                    <a:pt x="193" y="112"/>
                  </a:lnTo>
                  <a:lnTo>
                    <a:pt x="196" y="110"/>
                  </a:lnTo>
                  <a:lnTo>
                    <a:pt x="198" y="110"/>
                  </a:lnTo>
                  <a:lnTo>
                    <a:pt x="201" y="107"/>
                  </a:lnTo>
                  <a:lnTo>
                    <a:pt x="203" y="105"/>
                  </a:lnTo>
                  <a:lnTo>
                    <a:pt x="206" y="102"/>
                  </a:lnTo>
                  <a:lnTo>
                    <a:pt x="211" y="102"/>
                  </a:lnTo>
                  <a:lnTo>
                    <a:pt x="211" y="99"/>
                  </a:lnTo>
                  <a:lnTo>
                    <a:pt x="211" y="97"/>
                  </a:lnTo>
                  <a:lnTo>
                    <a:pt x="214" y="97"/>
                  </a:lnTo>
                  <a:lnTo>
                    <a:pt x="214" y="94"/>
                  </a:lnTo>
                  <a:lnTo>
                    <a:pt x="208" y="94"/>
                  </a:lnTo>
                  <a:lnTo>
                    <a:pt x="206" y="94"/>
                  </a:lnTo>
                  <a:lnTo>
                    <a:pt x="203" y="92"/>
                  </a:lnTo>
                  <a:lnTo>
                    <a:pt x="206" y="89"/>
                  </a:lnTo>
                  <a:lnTo>
                    <a:pt x="206" y="87"/>
                  </a:lnTo>
                  <a:lnTo>
                    <a:pt x="208" y="87"/>
                  </a:lnTo>
                  <a:lnTo>
                    <a:pt x="211" y="87"/>
                  </a:lnTo>
                  <a:lnTo>
                    <a:pt x="214" y="87"/>
                  </a:lnTo>
                  <a:lnTo>
                    <a:pt x="214" y="84"/>
                  </a:lnTo>
                  <a:lnTo>
                    <a:pt x="214" y="79"/>
                  </a:lnTo>
                  <a:lnTo>
                    <a:pt x="214" y="77"/>
                  </a:lnTo>
                  <a:lnTo>
                    <a:pt x="216" y="74"/>
                  </a:lnTo>
                  <a:lnTo>
                    <a:pt x="224" y="74"/>
                  </a:lnTo>
                  <a:lnTo>
                    <a:pt x="226" y="74"/>
                  </a:lnTo>
                  <a:lnTo>
                    <a:pt x="229" y="71"/>
                  </a:lnTo>
                  <a:lnTo>
                    <a:pt x="229" y="69"/>
                  </a:lnTo>
                  <a:lnTo>
                    <a:pt x="229" y="61"/>
                  </a:lnTo>
                  <a:lnTo>
                    <a:pt x="226" y="61"/>
                  </a:lnTo>
                  <a:lnTo>
                    <a:pt x="224" y="61"/>
                  </a:lnTo>
                  <a:lnTo>
                    <a:pt x="224" y="59"/>
                  </a:lnTo>
                  <a:lnTo>
                    <a:pt x="229" y="56"/>
                  </a:lnTo>
                  <a:lnTo>
                    <a:pt x="229" y="54"/>
                  </a:lnTo>
                  <a:lnTo>
                    <a:pt x="229" y="51"/>
                  </a:lnTo>
                  <a:lnTo>
                    <a:pt x="226" y="49"/>
                  </a:lnTo>
                  <a:lnTo>
                    <a:pt x="221" y="49"/>
                  </a:lnTo>
                  <a:lnTo>
                    <a:pt x="221" y="46"/>
                  </a:lnTo>
                  <a:lnTo>
                    <a:pt x="226" y="36"/>
                  </a:lnTo>
                  <a:lnTo>
                    <a:pt x="229" y="36"/>
                  </a:lnTo>
                  <a:lnTo>
                    <a:pt x="229" y="33"/>
                  </a:lnTo>
                  <a:lnTo>
                    <a:pt x="229" y="31"/>
                  </a:lnTo>
                  <a:lnTo>
                    <a:pt x="234" y="31"/>
                  </a:lnTo>
                  <a:lnTo>
                    <a:pt x="239" y="28"/>
                  </a:lnTo>
                  <a:lnTo>
                    <a:pt x="247" y="28"/>
                  </a:lnTo>
                  <a:lnTo>
                    <a:pt x="252" y="26"/>
                  </a:lnTo>
                  <a:lnTo>
                    <a:pt x="254" y="26"/>
                  </a:lnTo>
                  <a:lnTo>
                    <a:pt x="257" y="23"/>
                  </a:lnTo>
                  <a:lnTo>
                    <a:pt x="262" y="18"/>
                  </a:lnTo>
                  <a:lnTo>
                    <a:pt x="267" y="10"/>
                  </a:lnTo>
                  <a:lnTo>
                    <a:pt x="270" y="8"/>
                  </a:lnTo>
                  <a:lnTo>
                    <a:pt x="270" y="3"/>
                  </a:lnTo>
                  <a:lnTo>
                    <a:pt x="272" y="0"/>
                  </a:lnTo>
                  <a:lnTo>
                    <a:pt x="275" y="0"/>
                  </a:lnTo>
                  <a:lnTo>
                    <a:pt x="277" y="0"/>
                  </a:lnTo>
                  <a:lnTo>
                    <a:pt x="280" y="3"/>
                  </a:lnTo>
                  <a:lnTo>
                    <a:pt x="282" y="3"/>
                  </a:lnTo>
                  <a:lnTo>
                    <a:pt x="285" y="8"/>
                  </a:lnTo>
                  <a:lnTo>
                    <a:pt x="285" y="18"/>
                  </a:lnTo>
                  <a:lnTo>
                    <a:pt x="287" y="21"/>
                  </a:lnTo>
                  <a:lnTo>
                    <a:pt x="292" y="21"/>
                  </a:lnTo>
                  <a:lnTo>
                    <a:pt x="300" y="18"/>
                  </a:lnTo>
                  <a:lnTo>
                    <a:pt x="305" y="18"/>
                  </a:lnTo>
                  <a:lnTo>
                    <a:pt x="310" y="21"/>
                  </a:lnTo>
                  <a:lnTo>
                    <a:pt x="313" y="23"/>
                  </a:lnTo>
                  <a:lnTo>
                    <a:pt x="315" y="23"/>
                  </a:lnTo>
                  <a:lnTo>
                    <a:pt x="318" y="23"/>
                  </a:lnTo>
                  <a:lnTo>
                    <a:pt x="320" y="23"/>
                  </a:lnTo>
                  <a:lnTo>
                    <a:pt x="331" y="10"/>
                  </a:lnTo>
                  <a:lnTo>
                    <a:pt x="333" y="10"/>
                  </a:lnTo>
                  <a:lnTo>
                    <a:pt x="333" y="8"/>
                  </a:lnTo>
                  <a:lnTo>
                    <a:pt x="338" y="8"/>
                  </a:lnTo>
                  <a:lnTo>
                    <a:pt x="341" y="5"/>
                  </a:lnTo>
                  <a:lnTo>
                    <a:pt x="343" y="5"/>
                  </a:lnTo>
                  <a:lnTo>
                    <a:pt x="356" y="5"/>
                  </a:lnTo>
                  <a:lnTo>
                    <a:pt x="359" y="5"/>
                  </a:lnTo>
                  <a:lnTo>
                    <a:pt x="366" y="8"/>
                  </a:lnTo>
                  <a:lnTo>
                    <a:pt x="371" y="8"/>
                  </a:lnTo>
                  <a:lnTo>
                    <a:pt x="371" y="10"/>
                  </a:lnTo>
                  <a:lnTo>
                    <a:pt x="374" y="10"/>
                  </a:lnTo>
                  <a:lnTo>
                    <a:pt x="374" y="13"/>
                  </a:lnTo>
                  <a:lnTo>
                    <a:pt x="376" y="15"/>
                  </a:lnTo>
                  <a:lnTo>
                    <a:pt x="379" y="36"/>
                  </a:lnTo>
                  <a:lnTo>
                    <a:pt x="382" y="41"/>
                  </a:lnTo>
                  <a:lnTo>
                    <a:pt x="382" y="43"/>
                  </a:lnTo>
                  <a:lnTo>
                    <a:pt x="384" y="46"/>
                  </a:lnTo>
                  <a:lnTo>
                    <a:pt x="387" y="49"/>
                  </a:lnTo>
                  <a:lnTo>
                    <a:pt x="387" y="51"/>
                  </a:lnTo>
                  <a:lnTo>
                    <a:pt x="389" y="51"/>
                  </a:lnTo>
                  <a:lnTo>
                    <a:pt x="394" y="56"/>
                  </a:lnTo>
                  <a:lnTo>
                    <a:pt x="399" y="59"/>
                  </a:lnTo>
                  <a:lnTo>
                    <a:pt x="404" y="59"/>
                  </a:lnTo>
                  <a:lnTo>
                    <a:pt x="407" y="59"/>
                  </a:lnTo>
                  <a:lnTo>
                    <a:pt x="410" y="61"/>
                  </a:lnTo>
                  <a:lnTo>
                    <a:pt x="415" y="61"/>
                  </a:lnTo>
                  <a:lnTo>
                    <a:pt x="417" y="64"/>
                  </a:lnTo>
                  <a:lnTo>
                    <a:pt x="420" y="66"/>
                  </a:lnTo>
                  <a:lnTo>
                    <a:pt x="420" y="79"/>
                  </a:lnTo>
                  <a:lnTo>
                    <a:pt x="417" y="84"/>
                  </a:lnTo>
                  <a:lnTo>
                    <a:pt x="417" y="87"/>
                  </a:lnTo>
                  <a:lnTo>
                    <a:pt x="417" y="89"/>
                  </a:lnTo>
                  <a:lnTo>
                    <a:pt x="415" y="94"/>
                  </a:lnTo>
                  <a:lnTo>
                    <a:pt x="410" y="107"/>
                  </a:lnTo>
                  <a:lnTo>
                    <a:pt x="412" y="112"/>
                  </a:lnTo>
                  <a:lnTo>
                    <a:pt x="417" y="110"/>
                  </a:lnTo>
                  <a:lnTo>
                    <a:pt x="422" y="110"/>
                  </a:lnTo>
                  <a:lnTo>
                    <a:pt x="427" y="112"/>
                  </a:lnTo>
                  <a:lnTo>
                    <a:pt x="430" y="112"/>
                  </a:lnTo>
                  <a:lnTo>
                    <a:pt x="435" y="115"/>
                  </a:lnTo>
                  <a:lnTo>
                    <a:pt x="443" y="107"/>
                  </a:lnTo>
                  <a:lnTo>
                    <a:pt x="455" y="105"/>
                  </a:lnTo>
                  <a:lnTo>
                    <a:pt x="458" y="107"/>
                  </a:lnTo>
                  <a:lnTo>
                    <a:pt x="460" y="115"/>
                  </a:lnTo>
                  <a:lnTo>
                    <a:pt x="463" y="117"/>
                  </a:lnTo>
                  <a:lnTo>
                    <a:pt x="466" y="115"/>
                  </a:lnTo>
                  <a:lnTo>
                    <a:pt x="473" y="115"/>
                  </a:lnTo>
                  <a:lnTo>
                    <a:pt x="478" y="115"/>
                  </a:lnTo>
                  <a:lnTo>
                    <a:pt x="481" y="115"/>
                  </a:lnTo>
                  <a:lnTo>
                    <a:pt x="488" y="117"/>
                  </a:lnTo>
                  <a:lnTo>
                    <a:pt x="491" y="120"/>
                  </a:lnTo>
                  <a:lnTo>
                    <a:pt x="496" y="120"/>
                  </a:lnTo>
                  <a:lnTo>
                    <a:pt x="504" y="122"/>
                  </a:lnTo>
                  <a:lnTo>
                    <a:pt x="511" y="120"/>
                  </a:lnTo>
                  <a:lnTo>
                    <a:pt x="516" y="120"/>
                  </a:lnTo>
                  <a:lnTo>
                    <a:pt x="519" y="122"/>
                  </a:lnTo>
                  <a:lnTo>
                    <a:pt x="522" y="122"/>
                  </a:lnTo>
                  <a:lnTo>
                    <a:pt x="524" y="127"/>
                  </a:lnTo>
                  <a:lnTo>
                    <a:pt x="529" y="130"/>
                  </a:lnTo>
                  <a:lnTo>
                    <a:pt x="537" y="127"/>
                  </a:lnTo>
                  <a:lnTo>
                    <a:pt x="539" y="130"/>
                  </a:lnTo>
                  <a:lnTo>
                    <a:pt x="544" y="133"/>
                  </a:lnTo>
                  <a:lnTo>
                    <a:pt x="547" y="135"/>
                  </a:lnTo>
                  <a:lnTo>
                    <a:pt x="550" y="135"/>
                  </a:lnTo>
                  <a:lnTo>
                    <a:pt x="560" y="138"/>
                  </a:lnTo>
                  <a:lnTo>
                    <a:pt x="562" y="138"/>
                  </a:lnTo>
                  <a:lnTo>
                    <a:pt x="567" y="140"/>
                  </a:lnTo>
                  <a:lnTo>
                    <a:pt x="570" y="145"/>
                  </a:lnTo>
                  <a:lnTo>
                    <a:pt x="572" y="155"/>
                  </a:lnTo>
                  <a:lnTo>
                    <a:pt x="575" y="160"/>
                  </a:lnTo>
                  <a:lnTo>
                    <a:pt x="580" y="166"/>
                  </a:lnTo>
                  <a:lnTo>
                    <a:pt x="583" y="168"/>
                  </a:lnTo>
                  <a:lnTo>
                    <a:pt x="585" y="171"/>
                  </a:lnTo>
                  <a:lnTo>
                    <a:pt x="588" y="171"/>
                  </a:lnTo>
                  <a:lnTo>
                    <a:pt x="593" y="171"/>
                  </a:lnTo>
                  <a:lnTo>
                    <a:pt x="595" y="168"/>
                  </a:lnTo>
                  <a:lnTo>
                    <a:pt x="600" y="166"/>
                  </a:lnTo>
                  <a:lnTo>
                    <a:pt x="618" y="155"/>
                  </a:lnTo>
                  <a:lnTo>
                    <a:pt x="621" y="153"/>
                  </a:lnTo>
                  <a:lnTo>
                    <a:pt x="623" y="150"/>
                  </a:lnTo>
                  <a:lnTo>
                    <a:pt x="626" y="150"/>
                  </a:lnTo>
                  <a:lnTo>
                    <a:pt x="626" y="145"/>
                  </a:lnTo>
                  <a:lnTo>
                    <a:pt x="628" y="138"/>
                  </a:lnTo>
                  <a:lnTo>
                    <a:pt x="626" y="130"/>
                  </a:lnTo>
                  <a:lnTo>
                    <a:pt x="623" y="122"/>
                  </a:lnTo>
                  <a:lnTo>
                    <a:pt x="621" y="117"/>
                  </a:lnTo>
                  <a:lnTo>
                    <a:pt x="616" y="112"/>
                  </a:lnTo>
                  <a:lnTo>
                    <a:pt x="616" y="107"/>
                  </a:lnTo>
                  <a:lnTo>
                    <a:pt x="613" y="105"/>
                  </a:lnTo>
                  <a:lnTo>
                    <a:pt x="611" y="97"/>
                  </a:lnTo>
                  <a:lnTo>
                    <a:pt x="611" y="92"/>
                  </a:lnTo>
                  <a:lnTo>
                    <a:pt x="621" y="77"/>
                  </a:lnTo>
                  <a:lnTo>
                    <a:pt x="626" y="74"/>
                  </a:lnTo>
                  <a:lnTo>
                    <a:pt x="626" y="71"/>
                  </a:lnTo>
                  <a:lnTo>
                    <a:pt x="628" y="71"/>
                  </a:lnTo>
                  <a:lnTo>
                    <a:pt x="631" y="66"/>
                  </a:lnTo>
                  <a:lnTo>
                    <a:pt x="634" y="64"/>
                  </a:lnTo>
                  <a:lnTo>
                    <a:pt x="636" y="61"/>
                  </a:lnTo>
                  <a:lnTo>
                    <a:pt x="641" y="61"/>
                  </a:lnTo>
                  <a:lnTo>
                    <a:pt x="641" y="64"/>
                  </a:lnTo>
                  <a:lnTo>
                    <a:pt x="644" y="64"/>
                  </a:lnTo>
                  <a:lnTo>
                    <a:pt x="656" y="61"/>
                  </a:lnTo>
                  <a:lnTo>
                    <a:pt x="662" y="61"/>
                  </a:lnTo>
                  <a:lnTo>
                    <a:pt x="679" y="66"/>
                  </a:lnTo>
                  <a:lnTo>
                    <a:pt x="684" y="66"/>
                  </a:lnTo>
                  <a:lnTo>
                    <a:pt x="687" y="64"/>
                  </a:lnTo>
                  <a:lnTo>
                    <a:pt x="692" y="61"/>
                  </a:lnTo>
                  <a:lnTo>
                    <a:pt x="692" y="59"/>
                  </a:lnTo>
                  <a:lnTo>
                    <a:pt x="695" y="59"/>
                  </a:lnTo>
                  <a:lnTo>
                    <a:pt x="702" y="56"/>
                  </a:lnTo>
                  <a:lnTo>
                    <a:pt x="715" y="54"/>
                  </a:lnTo>
                  <a:lnTo>
                    <a:pt x="718" y="54"/>
                  </a:lnTo>
                  <a:lnTo>
                    <a:pt x="728" y="51"/>
                  </a:lnTo>
                  <a:lnTo>
                    <a:pt x="733" y="51"/>
                  </a:lnTo>
                  <a:lnTo>
                    <a:pt x="753" y="59"/>
                  </a:lnTo>
                  <a:lnTo>
                    <a:pt x="761" y="66"/>
                  </a:lnTo>
                  <a:lnTo>
                    <a:pt x="763" y="66"/>
                  </a:lnTo>
                  <a:lnTo>
                    <a:pt x="766" y="69"/>
                  </a:lnTo>
                  <a:lnTo>
                    <a:pt x="771" y="69"/>
                  </a:lnTo>
                  <a:lnTo>
                    <a:pt x="779" y="66"/>
                  </a:lnTo>
                  <a:lnTo>
                    <a:pt x="781" y="64"/>
                  </a:lnTo>
                  <a:lnTo>
                    <a:pt x="784" y="59"/>
                  </a:lnTo>
                  <a:lnTo>
                    <a:pt x="784" y="56"/>
                  </a:lnTo>
                  <a:lnTo>
                    <a:pt x="791" y="71"/>
                  </a:lnTo>
                  <a:lnTo>
                    <a:pt x="794" y="74"/>
                  </a:lnTo>
                  <a:lnTo>
                    <a:pt x="794" y="79"/>
                  </a:lnTo>
                  <a:lnTo>
                    <a:pt x="797" y="82"/>
                  </a:lnTo>
                  <a:lnTo>
                    <a:pt x="799" y="89"/>
                  </a:lnTo>
                  <a:lnTo>
                    <a:pt x="802" y="92"/>
                  </a:lnTo>
                  <a:lnTo>
                    <a:pt x="802" y="105"/>
                  </a:lnTo>
                  <a:lnTo>
                    <a:pt x="804" y="110"/>
                  </a:lnTo>
                  <a:lnTo>
                    <a:pt x="802" y="112"/>
                  </a:lnTo>
                  <a:lnTo>
                    <a:pt x="802" y="117"/>
                  </a:lnTo>
                  <a:lnTo>
                    <a:pt x="802" y="120"/>
                  </a:lnTo>
                  <a:lnTo>
                    <a:pt x="804" y="125"/>
                  </a:lnTo>
                  <a:lnTo>
                    <a:pt x="807" y="125"/>
                  </a:lnTo>
                  <a:lnTo>
                    <a:pt x="807" y="127"/>
                  </a:lnTo>
                  <a:lnTo>
                    <a:pt x="809" y="130"/>
                  </a:lnTo>
                  <a:lnTo>
                    <a:pt x="812" y="130"/>
                  </a:lnTo>
                  <a:lnTo>
                    <a:pt x="814" y="130"/>
                  </a:lnTo>
                  <a:lnTo>
                    <a:pt x="817" y="130"/>
                  </a:lnTo>
                  <a:lnTo>
                    <a:pt x="819" y="130"/>
                  </a:lnTo>
                  <a:lnTo>
                    <a:pt x="822" y="133"/>
                  </a:lnTo>
                  <a:lnTo>
                    <a:pt x="825" y="133"/>
                  </a:lnTo>
                  <a:lnTo>
                    <a:pt x="825" y="135"/>
                  </a:lnTo>
                  <a:lnTo>
                    <a:pt x="827" y="138"/>
                  </a:lnTo>
                  <a:lnTo>
                    <a:pt x="825" y="140"/>
                  </a:lnTo>
                  <a:lnTo>
                    <a:pt x="825" y="145"/>
                  </a:lnTo>
                  <a:lnTo>
                    <a:pt x="825" y="148"/>
                  </a:lnTo>
                  <a:lnTo>
                    <a:pt x="825" y="153"/>
                  </a:lnTo>
                  <a:lnTo>
                    <a:pt x="825" y="155"/>
                  </a:lnTo>
                  <a:lnTo>
                    <a:pt x="825" y="158"/>
                  </a:lnTo>
                  <a:lnTo>
                    <a:pt x="827" y="160"/>
                  </a:lnTo>
                  <a:lnTo>
                    <a:pt x="827" y="163"/>
                  </a:lnTo>
                  <a:lnTo>
                    <a:pt x="830" y="163"/>
                  </a:lnTo>
                  <a:lnTo>
                    <a:pt x="830" y="166"/>
                  </a:lnTo>
                  <a:lnTo>
                    <a:pt x="830" y="168"/>
                  </a:lnTo>
                  <a:lnTo>
                    <a:pt x="819" y="176"/>
                  </a:lnTo>
                  <a:lnTo>
                    <a:pt x="804" y="181"/>
                  </a:lnTo>
                  <a:lnTo>
                    <a:pt x="794" y="186"/>
                  </a:lnTo>
                  <a:lnTo>
                    <a:pt x="786" y="186"/>
                  </a:lnTo>
                  <a:lnTo>
                    <a:pt x="784" y="188"/>
                  </a:lnTo>
                  <a:lnTo>
                    <a:pt x="774" y="194"/>
                  </a:lnTo>
                  <a:lnTo>
                    <a:pt x="769" y="199"/>
                  </a:lnTo>
                  <a:lnTo>
                    <a:pt x="763" y="201"/>
                  </a:lnTo>
                  <a:lnTo>
                    <a:pt x="761" y="201"/>
                  </a:lnTo>
                  <a:lnTo>
                    <a:pt x="751" y="201"/>
                  </a:lnTo>
                  <a:lnTo>
                    <a:pt x="743" y="201"/>
                  </a:lnTo>
                  <a:lnTo>
                    <a:pt x="738" y="199"/>
                  </a:lnTo>
                  <a:lnTo>
                    <a:pt x="735" y="196"/>
                  </a:lnTo>
                  <a:lnTo>
                    <a:pt x="733" y="191"/>
                  </a:lnTo>
                  <a:lnTo>
                    <a:pt x="728" y="188"/>
                  </a:lnTo>
                  <a:lnTo>
                    <a:pt x="725" y="183"/>
                  </a:lnTo>
                  <a:lnTo>
                    <a:pt x="723" y="183"/>
                  </a:lnTo>
                  <a:lnTo>
                    <a:pt x="720" y="183"/>
                  </a:lnTo>
                  <a:lnTo>
                    <a:pt x="715" y="183"/>
                  </a:lnTo>
                  <a:lnTo>
                    <a:pt x="712" y="181"/>
                  </a:lnTo>
                  <a:lnTo>
                    <a:pt x="710" y="183"/>
                  </a:lnTo>
                  <a:lnTo>
                    <a:pt x="707" y="183"/>
                  </a:lnTo>
                  <a:lnTo>
                    <a:pt x="705" y="181"/>
                  </a:lnTo>
                  <a:lnTo>
                    <a:pt x="702" y="181"/>
                  </a:lnTo>
                  <a:lnTo>
                    <a:pt x="700" y="181"/>
                  </a:lnTo>
                  <a:lnTo>
                    <a:pt x="700" y="183"/>
                  </a:lnTo>
                  <a:lnTo>
                    <a:pt x="695" y="183"/>
                  </a:lnTo>
                  <a:lnTo>
                    <a:pt x="692" y="186"/>
                  </a:lnTo>
                  <a:lnTo>
                    <a:pt x="690" y="186"/>
                  </a:lnTo>
                  <a:lnTo>
                    <a:pt x="684" y="186"/>
                  </a:lnTo>
                  <a:lnTo>
                    <a:pt x="679" y="191"/>
                  </a:lnTo>
                  <a:lnTo>
                    <a:pt x="677" y="188"/>
                  </a:lnTo>
                  <a:lnTo>
                    <a:pt x="674" y="191"/>
                  </a:lnTo>
                  <a:lnTo>
                    <a:pt x="674" y="194"/>
                  </a:lnTo>
                  <a:lnTo>
                    <a:pt x="672" y="196"/>
                  </a:lnTo>
                  <a:lnTo>
                    <a:pt x="669" y="199"/>
                  </a:lnTo>
                  <a:lnTo>
                    <a:pt x="667" y="199"/>
                  </a:lnTo>
                  <a:lnTo>
                    <a:pt x="664" y="201"/>
                  </a:lnTo>
                  <a:lnTo>
                    <a:pt x="662" y="204"/>
                  </a:lnTo>
                  <a:lnTo>
                    <a:pt x="662" y="209"/>
                  </a:lnTo>
                  <a:lnTo>
                    <a:pt x="656" y="214"/>
                  </a:lnTo>
                  <a:lnTo>
                    <a:pt x="656" y="216"/>
                  </a:lnTo>
                  <a:lnTo>
                    <a:pt x="654" y="216"/>
                  </a:lnTo>
                  <a:lnTo>
                    <a:pt x="649" y="222"/>
                  </a:lnTo>
                  <a:lnTo>
                    <a:pt x="649" y="224"/>
                  </a:lnTo>
                  <a:lnTo>
                    <a:pt x="649" y="227"/>
                  </a:lnTo>
                  <a:lnTo>
                    <a:pt x="646" y="229"/>
                  </a:lnTo>
                  <a:lnTo>
                    <a:pt x="649" y="234"/>
                  </a:lnTo>
                  <a:lnTo>
                    <a:pt x="649" y="237"/>
                  </a:lnTo>
                  <a:lnTo>
                    <a:pt x="649" y="239"/>
                  </a:lnTo>
                  <a:lnTo>
                    <a:pt x="646" y="242"/>
                  </a:lnTo>
                  <a:lnTo>
                    <a:pt x="646" y="244"/>
                  </a:lnTo>
                  <a:lnTo>
                    <a:pt x="639" y="257"/>
                  </a:lnTo>
                  <a:lnTo>
                    <a:pt x="636" y="257"/>
                  </a:lnTo>
                  <a:lnTo>
                    <a:pt x="634" y="262"/>
                  </a:lnTo>
                  <a:lnTo>
                    <a:pt x="631" y="265"/>
                  </a:lnTo>
                  <a:lnTo>
                    <a:pt x="631" y="270"/>
                  </a:lnTo>
                  <a:lnTo>
                    <a:pt x="636" y="272"/>
                  </a:lnTo>
                  <a:lnTo>
                    <a:pt x="644" y="272"/>
                  </a:lnTo>
                  <a:lnTo>
                    <a:pt x="654" y="275"/>
                  </a:lnTo>
                  <a:lnTo>
                    <a:pt x="664" y="278"/>
                  </a:lnTo>
                  <a:lnTo>
                    <a:pt x="667" y="278"/>
                  </a:lnTo>
                  <a:lnTo>
                    <a:pt x="672" y="278"/>
                  </a:lnTo>
                  <a:lnTo>
                    <a:pt x="674" y="275"/>
                  </a:lnTo>
                  <a:lnTo>
                    <a:pt x="679" y="275"/>
                  </a:lnTo>
                  <a:lnTo>
                    <a:pt x="684" y="278"/>
                  </a:lnTo>
                  <a:lnTo>
                    <a:pt x="690" y="283"/>
                  </a:lnTo>
                  <a:lnTo>
                    <a:pt x="695" y="285"/>
                  </a:lnTo>
                  <a:lnTo>
                    <a:pt x="700" y="288"/>
                  </a:lnTo>
                  <a:lnTo>
                    <a:pt x="705" y="290"/>
                  </a:lnTo>
                  <a:lnTo>
                    <a:pt x="710" y="295"/>
                  </a:lnTo>
                  <a:lnTo>
                    <a:pt x="718" y="300"/>
                  </a:lnTo>
                  <a:lnTo>
                    <a:pt x="720" y="300"/>
                  </a:lnTo>
                  <a:lnTo>
                    <a:pt x="723" y="303"/>
                  </a:lnTo>
                  <a:lnTo>
                    <a:pt x="728" y="308"/>
                  </a:lnTo>
                  <a:lnTo>
                    <a:pt x="730" y="311"/>
                  </a:lnTo>
                  <a:lnTo>
                    <a:pt x="733" y="316"/>
                  </a:lnTo>
                  <a:lnTo>
                    <a:pt x="735" y="321"/>
                  </a:lnTo>
                  <a:lnTo>
                    <a:pt x="738" y="326"/>
                  </a:lnTo>
                  <a:lnTo>
                    <a:pt x="738" y="331"/>
                  </a:lnTo>
                  <a:lnTo>
                    <a:pt x="735" y="339"/>
                  </a:lnTo>
                  <a:lnTo>
                    <a:pt x="735" y="346"/>
                  </a:lnTo>
                  <a:lnTo>
                    <a:pt x="735" y="354"/>
                  </a:lnTo>
                  <a:lnTo>
                    <a:pt x="733" y="359"/>
                  </a:lnTo>
                  <a:lnTo>
                    <a:pt x="730" y="369"/>
                  </a:lnTo>
                  <a:lnTo>
                    <a:pt x="730" y="374"/>
                  </a:lnTo>
                  <a:lnTo>
                    <a:pt x="733" y="377"/>
                  </a:lnTo>
                  <a:lnTo>
                    <a:pt x="735" y="377"/>
                  </a:lnTo>
                  <a:lnTo>
                    <a:pt x="741" y="382"/>
                  </a:lnTo>
                  <a:lnTo>
                    <a:pt x="743" y="382"/>
                  </a:lnTo>
                  <a:lnTo>
                    <a:pt x="746" y="384"/>
                  </a:lnTo>
                  <a:lnTo>
                    <a:pt x="743" y="387"/>
                  </a:lnTo>
                  <a:lnTo>
                    <a:pt x="741" y="392"/>
                  </a:lnTo>
                  <a:lnTo>
                    <a:pt x="741" y="395"/>
                  </a:lnTo>
                  <a:lnTo>
                    <a:pt x="738" y="397"/>
                  </a:lnTo>
                  <a:lnTo>
                    <a:pt x="735" y="402"/>
                  </a:lnTo>
                  <a:lnTo>
                    <a:pt x="735" y="407"/>
                  </a:lnTo>
                  <a:lnTo>
                    <a:pt x="735" y="410"/>
                  </a:lnTo>
                  <a:lnTo>
                    <a:pt x="741" y="410"/>
                  </a:lnTo>
                  <a:lnTo>
                    <a:pt x="743" y="412"/>
                  </a:lnTo>
                  <a:lnTo>
                    <a:pt x="743" y="415"/>
                  </a:lnTo>
                  <a:lnTo>
                    <a:pt x="741" y="415"/>
                  </a:lnTo>
                  <a:lnTo>
                    <a:pt x="735" y="418"/>
                  </a:lnTo>
                  <a:lnTo>
                    <a:pt x="733" y="420"/>
                  </a:lnTo>
                  <a:lnTo>
                    <a:pt x="733" y="425"/>
                  </a:lnTo>
                  <a:lnTo>
                    <a:pt x="733" y="428"/>
                  </a:lnTo>
                  <a:lnTo>
                    <a:pt x="733" y="430"/>
                  </a:lnTo>
                  <a:lnTo>
                    <a:pt x="733" y="433"/>
                  </a:lnTo>
                  <a:lnTo>
                    <a:pt x="730" y="433"/>
                  </a:lnTo>
                  <a:lnTo>
                    <a:pt x="728" y="435"/>
                  </a:lnTo>
                  <a:lnTo>
                    <a:pt x="725" y="438"/>
                  </a:lnTo>
                  <a:lnTo>
                    <a:pt x="725" y="440"/>
                  </a:lnTo>
                  <a:lnTo>
                    <a:pt x="728" y="443"/>
                  </a:lnTo>
                  <a:lnTo>
                    <a:pt x="725" y="446"/>
                  </a:lnTo>
                  <a:lnTo>
                    <a:pt x="725" y="448"/>
                  </a:lnTo>
                  <a:lnTo>
                    <a:pt x="725" y="453"/>
                  </a:lnTo>
                  <a:lnTo>
                    <a:pt x="723" y="456"/>
                  </a:lnTo>
                  <a:lnTo>
                    <a:pt x="725" y="458"/>
                  </a:lnTo>
                  <a:lnTo>
                    <a:pt x="725" y="463"/>
                  </a:lnTo>
                  <a:lnTo>
                    <a:pt x="728" y="466"/>
                  </a:lnTo>
                  <a:lnTo>
                    <a:pt x="725" y="468"/>
                  </a:lnTo>
                  <a:lnTo>
                    <a:pt x="720" y="468"/>
                  </a:lnTo>
                  <a:lnTo>
                    <a:pt x="720" y="471"/>
                  </a:lnTo>
                  <a:lnTo>
                    <a:pt x="720" y="474"/>
                  </a:lnTo>
                  <a:lnTo>
                    <a:pt x="718" y="476"/>
                  </a:lnTo>
                  <a:lnTo>
                    <a:pt x="715" y="479"/>
                  </a:lnTo>
                  <a:lnTo>
                    <a:pt x="715" y="481"/>
                  </a:lnTo>
                  <a:lnTo>
                    <a:pt x="718" y="484"/>
                  </a:lnTo>
                  <a:lnTo>
                    <a:pt x="720" y="486"/>
                  </a:lnTo>
                  <a:lnTo>
                    <a:pt x="723" y="486"/>
                  </a:lnTo>
                  <a:lnTo>
                    <a:pt x="725" y="486"/>
                  </a:lnTo>
                  <a:lnTo>
                    <a:pt x="725" y="491"/>
                  </a:lnTo>
                  <a:lnTo>
                    <a:pt x="728" y="491"/>
                  </a:lnTo>
                  <a:lnTo>
                    <a:pt x="735" y="499"/>
                  </a:lnTo>
                  <a:lnTo>
                    <a:pt x="738" y="502"/>
                  </a:lnTo>
                  <a:lnTo>
                    <a:pt x="718" y="517"/>
                  </a:lnTo>
                  <a:lnTo>
                    <a:pt x="720" y="537"/>
                  </a:lnTo>
                  <a:lnTo>
                    <a:pt x="720" y="545"/>
                  </a:lnTo>
                  <a:lnTo>
                    <a:pt x="718" y="555"/>
                  </a:lnTo>
                  <a:lnTo>
                    <a:pt x="718" y="560"/>
                  </a:lnTo>
                  <a:lnTo>
                    <a:pt x="718" y="565"/>
                  </a:lnTo>
                  <a:lnTo>
                    <a:pt x="718" y="568"/>
                  </a:lnTo>
                  <a:lnTo>
                    <a:pt x="715" y="575"/>
                  </a:lnTo>
                  <a:lnTo>
                    <a:pt x="715" y="583"/>
                  </a:lnTo>
                  <a:lnTo>
                    <a:pt x="712" y="586"/>
                  </a:lnTo>
                  <a:lnTo>
                    <a:pt x="710" y="591"/>
                  </a:lnTo>
                  <a:lnTo>
                    <a:pt x="705" y="593"/>
                  </a:lnTo>
                  <a:lnTo>
                    <a:pt x="707" y="596"/>
                  </a:lnTo>
                  <a:lnTo>
                    <a:pt x="712" y="598"/>
                  </a:lnTo>
                  <a:lnTo>
                    <a:pt x="715" y="603"/>
                  </a:lnTo>
                  <a:lnTo>
                    <a:pt x="720" y="606"/>
                  </a:lnTo>
                  <a:lnTo>
                    <a:pt x="718" y="608"/>
                  </a:lnTo>
                  <a:lnTo>
                    <a:pt x="718" y="611"/>
                  </a:lnTo>
                  <a:lnTo>
                    <a:pt x="718" y="616"/>
                  </a:lnTo>
                  <a:lnTo>
                    <a:pt x="718" y="619"/>
                  </a:lnTo>
                  <a:lnTo>
                    <a:pt x="718" y="621"/>
                  </a:lnTo>
                  <a:lnTo>
                    <a:pt x="715" y="624"/>
                  </a:lnTo>
                  <a:lnTo>
                    <a:pt x="718" y="626"/>
                  </a:lnTo>
                  <a:lnTo>
                    <a:pt x="720" y="629"/>
                  </a:lnTo>
                  <a:lnTo>
                    <a:pt x="723" y="629"/>
                  </a:lnTo>
                  <a:lnTo>
                    <a:pt x="725" y="629"/>
                  </a:lnTo>
                  <a:lnTo>
                    <a:pt x="728" y="629"/>
                  </a:lnTo>
                  <a:lnTo>
                    <a:pt x="730" y="629"/>
                  </a:lnTo>
                  <a:lnTo>
                    <a:pt x="733" y="629"/>
                  </a:lnTo>
                  <a:lnTo>
                    <a:pt x="735" y="631"/>
                  </a:lnTo>
                  <a:lnTo>
                    <a:pt x="738" y="631"/>
                  </a:lnTo>
                  <a:lnTo>
                    <a:pt x="738" y="636"/>
                  </a:lnTo>
                  <a:lnTo>
                    <a:pt x="738" y="642"/>
                  </a:lnTo>
                  <a:lnTo>
                    <a:pt x="735" y="644"/>
                  </a:lnTo>
                  <a:lnTo>
                    <a:pt x="735" y="652"/>
                  </a:lnTo>
                  <a:lnTo>
                    <a:pt x="735" y="657"/>
                  </a:lnTo>
                  <a:lnTo>
                    <a:pt x="735" y="662"/>
                  </a:lnTo>
                  <a:lnTo>
                    <a:pt x="735" y="667"/>
                  </a:lnTo>
                  <a:lnTo>
                    <a:pt x="733" y="672"/>
                  </a:lnTo>
                  <a:lnTo>
                    <a:pt x="733" y="677"/>
                  </a:lnTo>
                  <a:lnTo>
                    <a:pt x="733" y="682"/>
                  </a:lnTo>
                  <a:lnTo>
                    <a:pt x="733" y="687"/>
                  </a:lnTo>
                  <a:lnTo>
                    <a:pt x="733" y="692"/>
                  </a:lnTo>
                  <a:lnTo>
                    <a:pt x="730" y="698"/>
                  </a:lnTo>
                  <a:lnTo>
                    <a:pt x="730" y="703"/>
                  </a:lnTo>
                  <a:lnTo>
                    <a:pt x="730" y="708"/>
                  </a:lnTo>
                  <a:lnTo>
                    <a:pt x="730" y="713"/>
                  </a:lnTo>
                  <a:lnTo>
                    <a:pt x="728" y="715"/>
                  </a:lnTo>
                  <a:lnTo>
                    <a:pt x="725" y="723"/>
                  </a:lnTo>
                  <a:lnTo>
                    <a:pt x="723" y="726"/>
                  </a:lnTo>
                  <a:lnTo>
                    <a:pt x="720" y="728"/>
                  </a:lnTo>
                  <a:lnTo>
                    <a:pt x="715" y="731"/>
                  </a:lnTo>
                  <a:lnTo>
                    <a:pt x="712" y="731"/>
                  </a:lnTo>
                  <a:lnTo>
                    <a:pt x="705" y="736"/>
                  </a:lnTo>
                  <a:lnTo>
                    <a:pt x="700" y="736"/>
                  </a:lnTo>
                  <a:lnTo>
                    <a:pt x="697" y="738"/>
                  </a:lnTo>
                  <a:lnTo>
                    <a:pt x="695" y="741"/>
                  </a:lnTo>
                  <a:lnTo>
                    <a:pt x="692" y="743"/>
                  </a:lnTo>
                  <a:lnTo>
                    <a:pt x="690" y="743"/>
                  </a:lnTo>
                  <a:lnTo>
                    <a:pt x="684" y="741"/>
                  </a:lnTo>
                  <a:lnTo>
                    <a:pt x="682" y="741"/>
                  </a:lnTo>
                  <a:lnTo>
                    <a:pt x="679" y="743"/>
                  </a:lnTo>
                  <a:lnTo>
                    <a:pt x="677" y="743"/>
                  </a:lnTo>
                  <a:lnTo>
                    <a:pt x="674" y="746"/>
                  </a:lnTo>
                  <a:lnTo>
                    <a:pt x="672" y="748"/>
                  </a:lnTo>
                  <a:lnTo>
                    <a:pt x="669" y="751"/>
                  </a:lnTo>
                  <a:lnTo>
                    <a:pt x="667" y="751"/>
                  </a:lnTo>
                  <a:lnTo>
                    <a:pt x="664" y="748"/>
                  </a:lnTo>
                  <a:lnTo>
                    <a:pt x="662" y="748"/>
                  </a:lnTo>
                  <a:lnTo>
                    <a:pt x="659" y="751"/>
                  </a:lnTo>
                  <a:lnTo>
                    <a:pt x="659" y="754"/>
                  </a:lnTo>
                  <a:lnTo>
                    <a:pt x="659" y="756"/>
                  </a:lnTo>
                  <a:lnTo>
                    <a:pt x="656" y="759"/>
                  </a:lnTo>
                  <a:lnTo>
                    <a:pt x="656" y="764"/>
                  </a:lnTo>
                  <a:lnTo>
                    <a:pt x="656" y="766"/>
                  </a:lnTo>
                  <a:lnTo>
                    <a:pt x="656" y="769"/>
                  </a:lnTo>
                  <a:lnTo>
                    <a:pt x="656" y="771"/>
                  </a:lnTo>
                  <a:lnTo>
                    <a:pt x="656" y="774"/>
                  </a:lnTo>
                  <a:lnTo>
                    <a:pt x="656" y="776"/>
                  </a:lnTo>
                  <a:lnTo>
                    <a:pt x="656" y="779"/>
                  </a:lnTo>
                  <a:lnTo>
                    <a:pt x="656" y="781"/>
                  </a:lnTo>
                  <a:lnTo>
                    <a:pt x="656" y="784"/>
                  </a:lnTo>
                  <a:lnTo>
                    <a:pt x="656" y="787"/>
                  </a:lnTo>
                  <a:lnTo>
                    <a:pt x="656" y="789"/>
                  </a:lnTo>
                  <a:lnTo>
                    <a:pt x="656" y="792"/>
                  </a:lnTo>
                  <a:lnTo>
                    <a:pt x="656" y="797"/>
                  </a:lnTo>
                  <a:lnTo>
                    <a:pt x="656" y="799"/>
                  </a:lnTo>
                  <a:lnTo>
                    <a:pt x="659" y="802"/>
                  </a:lnTo>
                  <a:lnTo>
                    <a:pt x="659" y="804"/>
                  </a:lnTo>
                  <a:lnTo>
                    <a:pt x="659" y="807"/>
                  </a:lnTo>
                  <a:lnTo>
                    <a:pt x="659" y="809"/>
                  </a:lnTo>
                  <a:lnTo>
                    <a:pt x="656" y="809"/>
                  </a:lnTo>
                  <a:lnTo>
                    <a:pt x="654" y="809"/>
                  </a:lnTo>
                  <a:lnTo>
                    <a:pt x="651" y="807"/>
                  </a:lnTo>
                  <a:lnTo>
                    <a:pt x="649" y="804"/>
                  </a:lnTo>
                  <a:lnTo>
                    <a:pt x="649" y="802"/>
                  </a:lnTo>
                  <a:lnTo>
                    <a:pt x="646" y="799"/>
                  </a:lnTo>
                  <a:lnTo>
                    <a:pt x="644" y="797"/>
                  </a:lnTo>
                  <a:lnTo>
                    <a:pt x="641" y="794"/>
                  </a:lnTo>
                  <a:lnTo>
                    <a:pt x="639" y="792"/>
                  </a:lnTo>
                  <a:lnTo>
                    <a:pt x="636" y="792"/>
                  </a:lnTo>
                  <a:lnTo>
                    <a:pt x="634" y="794"/>
                  </a:lnTo>
                  <a:lnTo>
                    <a:pt x="628" y="797"/>
                  </a:lnTo>
                  <a:lnTo>
                    <a:pt x="626" y="797"/>
                  </a:lnTo>
                  <a:lnTo>
                    <a:pt x="623" y="797"/>
                  </a:lnTo>
                  <a:lnTo>
                    <a:pt x="623" y="794"/>
                  </a:lnTo>
                  <a:lnTo>
                    <a:pt x="618" y="794"/>
                  </a:lnTo>
                  <a:lnTo>
                    <a:pt x="616" y="792"/>
                  </a:lnTo>
                  <a:lnTo>
                    <a:pt x="613" y="792"/>
                  </a:lnTo>
                  <a:lnTo>
                    <a:pt x="611" y="792"/>
                  </a:lnTo>
                  <a:lnTo>
                    <a:pt x="606" y="794"/>
                  </a:lnTo>
                  <a:lnTo>
                    <a:pt x="600" y="794"/>
                  </a:lnTo>
                  <a:lnTo>
                    <a:pt x="598" y="794"/>
                  </a:lnTo>
                  <a:lnTo>
                    <a:pt x="595" y="792"/>
                  </a:lnTo>
                  <a:lnTo>
                    <a:pt x="593" y="792"/>
                  </a:lnTo>
                  <a:lnTo>
                    <a:pt x="590" y="789"/>
                  </a:lnTo>
                  <a:lnTo>
                    <a:pt x="588" y="787"/>
                  </a:lnTo>
                  <a:lnTo>
                    <a:pt x="585" y="784"/>
                  </a:lnTo>
                  <a:lnTo>
                    <a:pt x="585" y="779"/>
                  </a:lnTo>
                  <a:lnTo>
                    <a:pt x="583" y="776"/>
                  </a:lnTo>
                  <a:lnTo>
                    <a:pt x="583" y="774"/>
                  </a:lnTo>
                  <a:lnTo>
                    <a:pt x="580" y="769"/>
                  </a:lnTo>
                  <a:lnTo>
                    <a:pt x="578" y="766"/>
                  </a:lnTo>
                  <a:lnTo>
                    <a:pt x="575" y="764"/>
                  </a:lnTo>
                  <a:lnTo>
                    <a:pt x="575" y="761"/>
                  </a:lnTo>
                  <a:lnTo>
                    <a:pt x="572" y="761"/>
                  </a:lnTo>
                  <a:lnTo>
                    <a:pt x="570" y="759"/>
                  </a:lnTo>
                  <a:lnTo>
                    <a:pt x="567" y="759"/>
                  </a:lnTo>
                  <a:lnTo>
                    <a:pt x="565" y="756"/>
                  </a:lnTo>
                  <a:lnTo>
                    <a:pt x="562" y="756"/>
                  </a:lnTo>
                  <a:lnTo>
                    <a:pt x="562" y="754"/>
                  </a:lnTo>
                  <a:lnTo>
                    <a:pt x="560" y="754"/>
                  </a:lnTo>
                  <a:lnTo>
                    <a:pt x="557" y="751"/>
                  </a:lnTo>
                  <a:lnTo>
                    <a:pt x="552" y="751"/>
                  </a:lnTo>
                  <a:lnTo>
                    <a:pt x="550" y="754"/>
                  </a:lnTo>
                  <a:lnTo>
                    <a:pt x="547" y="756"/>
                  </a:lnTo>
                  <a:lnTo>
                    <a:pt x="544" y="761"/>
                  </a:lnTo>
                  <a:lnTo>
                    <a:pt x="544" y="764"/>
                  </a:lnTo>
                  <a:close/>
                </a:path>
              </a:pathLst>
            </a:custGeom>
            <a:solidFill>
              <a:srgbClr val="76A432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0B4F7600-6E94-C9B3-2FFF-61145CA8D03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3" y="2777"/>
              <a:ext cx="784" cy="786"/>
            </a:xfrm>
            <a:custGeom>
              <a:avLst/>
              <a:gdLst>
                <a:gd name="T0" fmla="*/ 377 w 784"/>
                <a:gd name="T1" fmla="*/ 547 h 786"/>
                <a:gd name="T2" fmla="*/ 235 w 784"/>
                <a:gd name="T3" fmla="*/ 588 h 786"/>
                <a:gd name="T4" fmla="*/ 230 w 784"/>
                <a:gd name="T5" fmla="*/ 580 h 786"/>
                <a:gd name="T6" fmla="*/ 224 w 784"/>
                <a:gd name="T7" fmla="*/ 575 h 786"/>
                <a:gd name="T8" fmla="*/ 219 w 784"/>
                <a:gd name="T9" fmla="*/ 562 h 786"/>
                <a:gd name="T10" fmla="*/ 217 w 784"/>
                <a:gd name="T11" fmla="*/ 552 h 786"/>
                <a:gd name="T12" fmla="*/ 214 w 784"/>
                <a:gd name="T13" fmla="*/ 547 h 786"/>
                <a:gd name="T14" fmla="*/ 219 w 784"/>
                <a:gd name="T15" fmla="*/ 544 h 786"/>
                <a:gd name="T16" fmla="*/ 219 w 784"/>
                <a:gd name="T17" fmla="*/ 534 h 786"/>
                <a:gd name="T18" fmla="*/ 222 w 784"/>
                <a:gd name="T19" fmla="*/ 526 h 786"/>
                <a:gd name="T20" fmla="*/ 207 w 784"/>
                <a:gd name="T21" fmla="*/ 516 h 786"/>
                <a:gd name="T22" fmla="*/ 199 w 784"/>
                <a:gd name="T23" fmla="*/ 501 h 786"/>
                <a:gd name="T24" fmla="*/ 189 w 784"/>
                <a:gd name="T25" fmla="*/ 491 h 786"/>
                <a:gd name="T26" fmla="*/ 194 w 784"/>
                <a:gd name="T27" fmla="*/ 481 h 786"/>
                <a:gd name="T28" fmla="*/ 179 w 784"/>
                <a:gd name="T29" fmla="*/ 470 h 786"/>
                <a:gd name="T30" fmla="*/ 176 w 784"/>
                <a:gd name="T31" fmla="*/ 460 h 786"/>
                <a:gd name="T32" fmla="*/ 118 w 784"/>
                <a:gd name="T33" fmla="*/ 465 h 786"/>
                <a:gd name="T34" fmla="*/ 112 w 784"/>
                <a:gd name="T35" fmla="*/ 458 h 786"/>
                <a:gd name="T36" fmla="*/ 102 w 784"/>
                <a:gd name="T37" fmla="*/ 445 h 786"/>
                <a:gd name="T38" fmla="*/ 100 w 784"/>
                <a:gd name="T39" fmla="*/ 420 h 786"/>
                <a:gd name="T40" fmla="*/ 87 w 784"/>
                <a:gd name="T41" fmla="*/ 414 h 786"/>
                <a:gd name="T42" fmla="*/ 82 w 784"/>
                <a:gd name="T43" fmla="*/ 397 h 786"/>
                <a:gd name="T44" fmla="*/ 79 w 784"/>
                <a:gd name="T45" fmla="*/ 356 h 786"/>
                <a:gd name="T46" fmla="*/ 46 w 784"/>
                <a:gd name="T47" fmla="*/ 330 h 786"/>
                <a:gd name="T48" fmla="*/ 31 w 784"/>
                <a:gd name="T49" fmla="*/ 302 h 786"/>
                <a:gd name="T50" fmla="*/ 13 w 784"/>
                <a:gd name="T51" fmla="*/ 259 h 786"/>
                <a:gd name="T52" fmla="*/ 8 w 784"/>
                <a:gd name="T53" fmla="*/ 213 h 786"/>
                <a:gd name="T54" fmla="*/ 3 w 784"/>
                <a:gd name="T55" fmla="*/ 196 h 786"/>
                <a:gd name="T56" fmla="*/ 36 w 784"/>
                <a:gd name="T57" fmla="*/ 183 h 786"/>
                <a:gd name="T58" fmla="*/ 125 w 784"/>
                <a:gd name="T59" fmla="*/ 170 h 786"/>
                <a:gd name="T60" fmla="*/ 153 w 784"/>
                <a:gd name="T61" fmla="*/ 170 h 786"/>
                <a:gd name="T62" fmla="*/ 174 w 784"/>
                <a:gd name="T63" fmla="*/ 160 h 786"/>
                <a:gd name="T64" fmla="*/ 181 w 784"/>
                <a:gd name="T65" fmla="*/ 142 h 786"/>
                <a:gd name="T66" fmla="*/ 186 w 784"/>
                <a:gd name="T67" fmla="*/ 119 h 786"/>
                <a:gd name="T68" fmla="*/ 199 w 784"/>
                <a:gd name="T69" fmla="*/ 99 h 786"/>
                <a:gd name="T70" fmla="*/ 204 w 784"/>
                <a:gd name="T71" fmla="*/ 81 h 786"/>
                <a:gd name="T72" fmla="*/ 364 w 784"/>
                <a:gd name="T73" fmla="*/ 81 h 786"/>
                <a:gd name="T74" fmla="*/ 543 w 784"/>
                <a:gd name="T75" fmla="*/ 28 h 786"/>
                <a:gd name="T76" fmla="*/ 591 w 784"/>
                <a:gd name="T77" fmla="*/ 33 h 786"/>
                <a:gd name="T78" fmla="*/ 594 w 784"/>
                <a:gd name="T79" fmla="*/ 53 h 786"/>
                <a:gd name="T80" fmla="*/ 581 w 784"/>
                <a:gd name="T81" fmla="*/ 71 h 786"/>
                <a:gd name="T82" fmla="*/ 591 w 784"/>
                <a:gd name="T83" fmla="*/ 94 h 786"/>
                <a:gd name="T84" fmla="*/ 586 w 784"/>
                <a:gd name="T85" fmla="*/ 122 h 786"/>
                <a:gd name="T86" fmla="*/ 599 w 784"/>
                <a:gd name="T87" fmla="*/ 147 h 786"/>
                <a:gd name="T88" fmla="*/ 619 w 784"/>
                <a:gd name="T89" fmla="*/ 145 h 786"/>
                <a:gd name="T90" fmla="*/ 639 w 784"/>
                <a:gd name="T91" fmla="*/ 145 h 786"/>
                <a:gd name="T92" fmla="*/ 734 w 784"/>
                <a:gd name="T93" fmla="*/ 323 h 786"/>
                <a:gd name="T94" fmla="*/ 784 w 784"/>
                <a:gd name="T95" fmla="*/ 440 h 786"/>
                <a:gd name="T96" fmla="*/ 741 w 784"/>
                <a:gd name="T97" fmla="*/ 572 h 786"/>
                <a:gd name="T98" fmla="*/ 746 w 784"/>
                <a:gd name="T99" fmla="*/ 588 h 786"/>
                <a:gd name="T100" fmla="*/ 746 w 784"/>
                <a:gd name="T101" fmla="*/ 603 h 786"/>
                <a:gd name="T102" fmla="*/ 739 w 784"/>
                <a:gd name="T103" fmla="*/ 613 h 786"/>
                <a:gd name="T104" fmla="*/ 736 w 784"/>
                <a:gd name="T105" fmla="*/ 626 h 786"/>
                <a:gd name="T106" fmla="*/ 734 w 784"/>
                <a:gd name="T107" fmla="*/ 636 h 786"/>
                <a:gd name="T108" fmla="*/ 728 w 784"/>
                <a:gd name="T109" fmla="*/ 643 h 786"/>
                <a:gd name="T110" fmla="*/ 726 w 784"/>
                <a:gd name="T111" fmla="*/ 654 h 786"/>
                <a:gd name="T112" fmla="*/ 721 w 784"/>
                <a:gd name="T113" fmla="*/ 666 h 786"/>
                <a:gd name="T114" fmla="*/ 718 w 784"/>
                <a:gd name="T115" fmla="*/ 677 h 786"/>
                <a:gd name="T116" fmla="*/ 721 w 784"/>
                <a:gd name="T117" fmla="*/ 689 h 786"/>
                <a:gd name="T118" fmla="*/ 716 w 784"/>
                <a:gd name="T119" fmla="*/ 697 h 786"/>
                <a:gd name="T120" fmla="*/ 622 w 784"/>
                <a:gd name="T121" fmla="*/ 755 h 786"/>
                <a:gd name="T122" fmla="*/ 441 w 784"/>
                <a:gd name="T123" fmla="*/ 588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84" h="786">
                  <a:moveTo>
                    <a:pt x="441" y="588"/>
                  </a:moveTo>
                  <a:lnTo>
                    <a:pt x="431" y="575"/>
                  </a:lnTo>
                  <a:lnTo>
                    <a:pt x="431" y="567"/>
                  </a:lnTo>
                  <a:lnTo>
                    <a:pt x="431" y="565"/>
                  </a:lnTo>
                  <a:lnTo>
                    <a:pt x="420" y="567"/>
                  </a:lnTo>
                  <a:lnTo>
                    <a:pt x="410" y="570"/>
                  </a:lnTo>
                  <a:lnTo>
                    <a:pt x="377" y="547"/>
                  </a:lnTo>
                  <a:lnTo>
                    <a:pt x="362" y="537"/>
                  </a:lnTo>
                  <a:lnTo>
                    <a:pt x="319" y="565"/>
                  </a:lnTo>
                  <a:lnTo>
                    <a:pt x="242" y="590"/>
                  </a:lnTo>
                  <a:lnTo>
                    <a:pt x="240" y="588"/>
                  </a:lnTo>
                  <a:lnTo>
                    <a:pt x="240" y="590"/>
                  </a:lnTo>
                  <a:lnTo>
                    <a:pt x="237" y="588"/>
                  </a:lnTo>
                  <a:lnTo>
                    <a:pt x="235" y="588"/>
                  </a:lnTo>
                  <a:lnTo>
                    <a:pt x="235" y="588"/>
                  </a:lnTo>
                  <a:lnTo>
                    <a:pt x="232" y="588"/>
                  </a:lnTo>
                  <a:lnTo>
                    <a:pt x="232" y="588"/>
                  </a:lnTo>
                  <a:lnTo>
                    <a:pt x="232" y="585"/>
                  </a:lnTo>
                  <a:lnTo>
                    <a:pt x="230" y="582"/>
                  </a:lnTo>
                  <a:lnTo>
                    <a:pt x="230" y="580"/>
                  </a:lnTo>
                  <a:lnTo>
                    <a:pt x="230" y="580"/>
                  </a:lnTo>
                  <a:lnTo>
                    <a:pt x="230" y="577"/>
                  </a:lnTo>
                  <a:lnTo>
                    <a:pt x="230" y="577"/>
                  </a:lnTo>
                  <a:lnTo>
                    <a:pt x="230" y="575"/>
                  </a:lnTo>
                  <a:lnTo>
                    <a:pt x="227" y="575"/>
                  </a:lnTo>
                  <a:lnTo>
                    <a:pt x="227" y="575"/>
                  </a:lnTo>
                  <a:lnTo>
                    <a:pt x="224" y="575"/>
                  </a:lnTo>
                  <a:lnTo>
                    <a:pt x="224" y="575"/>
                  </a:lnTo>
                  <a:lnTo>
                    <a:pt x="224" y="572"/>
                  </a:lnTo>
                  <a:lnTo>
                    <a:pt x="224" y="572"/>
                  </a:lnTo>
                  <a:lnTo>
                    <a:pt x="222" y="570"/>
                  </a:lnTo>
                  <a:lnTo>
                    <a:pt x="222" y="567"/>
                  </a:lnTo>
                  <a:lnTo>
                    <a:pt x="222" y="567"/>
                  </a:lnTo>
                  <a:lnTo>
                    <a:pt x="222" y="565"/>
                  </a:lnTo>
                  <a:lnTo>
                    <a:pt x="219" y="562"/>
                  </a:lnTo>
                  <a:lnTo>
                    <a:pt x="219" y="562"/>
                  </a:lnTo>
                  <a:lnTo>
                    <a:pt x="219" y="560"/>
                  </a:lnTo>
                  <a:lnTo>
                    <a:pt x="219" y="560"/>
                  </a:lnTo>
                  <a:lnTo>
                    <a:pt x="219" y="557"/>
                  </a:lnTo>
                  <a:lnTo>
                    <a:pt x="217" y="557"/>
                  </a:lnTo>
                  <a:lnTo>
                    <a:pt x="217" y="554"/>
                  </a:lnTo>
                  <a:lnTo>
                    <a:pt x="217" y="552"/>
                  </a:lnTo>
                  <a:lnTo>
                    <a:pt x="217" y="552"/>
                  </a:lnTo>
                  <a:lnTo>
                    <a:pt x="217" y="552"/>
                  </a:lnTo>
                  <a:lnTo>
                    <a:pt x="217" y="549"/>
                  </a:lnTo>
                  <a:lnTo>
                    <a:pt x="219" y="549"/>
                  </a:lnTo>
                  <a:lnTo>
                    <a:pt x="217" y="547"/>
                  </a:lnTo>
                  <a:lnTo>
                    <a:pt x="217" y="547"/>
                  </a:lnTo>
                  <a:lnTo>
                    <a:pt x="214" y="547"/>
                  </a:lnTo>
                  <a:lnTo>
                    <a:pt x="214" y="547"/>
                  </a:lnTo>
                  <a:lnTo>
                    <a:pt x="214" y="544"/>
                  </a:lnTo>
                  <a:lnTo>
                    <a:pt x="214" y="544"/>
                  </a:lnTo>
                  <a:lnTo>
                    <a:pt x="217" y="544"/>
                  </a:lnTo>
                  <a:lnTo>
                    <a:pt x="217" y="544"/>
                  </a:lnTo>
                  <a:lnTo>
                    <a:pt x="219" y="544"/>
                  </a:lnTo>
                  <a:lnTo>
                    <a:pt x="219" y="544"/>
                  </a:lnTo>
                  <a:lnTo>
                    <a:pt x="219" y="542"/>
                  </a:lnTo>
                  <a:lnTo>
                    <a:pt x="219" y="542"/>
                  </a:lnTo>
                  <a:lnTo>
                    <a:pt x="219" y="539"/>
                  </a:lnTo>
                  <a:lnTo>
                    <a:pt x="219" y="539"/>
                  </a:lnTo>
                  <a:lnTo>
                    <a:pt x="219" y="537"/>
                  </a:lnTo>
                  <a:lnTo>
                    <a:pt x="219" y="534"/>
                  </a:lnTo>
                  <a:lnTo>
                    <a:pt x="219" y="534"/>
                  </a:lnTo>
                  <a:lnTo>
                    <a:pt x="222" y="532"/>
                  </a:lnTo>
                  <a:lnTo>
                    <a:pt x="222" y="532"/>
                  </a:lnTo>
                  <a:lnTo>
                    <a:pt x="222" y="532"/>
                  </a:lnTo>
                  <a:lnTo>
                    <a:pt x="222" y="529"/>
                  </a:lnTo>
                  <a:lnTo>
                    <a:pt x="222" y="529"/>
                  </a:lnTo>
                  <a:lnTo>
                    <a:pt x="222" y="526"/>
                  </a:lnTo>
                  <a:lnTo>
                    <a:pt x="222" y="526"/>
                  </a:lnTo>
                  <a:lnTo>
                    <a:pt x="219" y="526"/>
                  </a:lnTo>
                  <a:lnTo>
                    <a:pt x="219" y="526"/>
                  </a:lnTo>
                  <a:lnTo>
                    <a:pt x="217" y="526"/>
                  </a:lnTo>
                  <a:lnTo>
                    <a:pt x="214" y="521"/>
                  </a:lnTo>
                  <a:lnTo>
                    <a:pt x="212" y="519"/>
                  </a:lnTo>
                  <a:lnTo>
                    <a:pt x="209" y="519"/>
                  </a:lnTo>
                  <a:lnTo>
                    <a:pt x="207" y="516"/>
                  </a:lnTo>
                  <a:lnTo>
                    <a:pt x="209" y="514"/>
                  </a:lnTo>
                  <a:lnTo>
                    <a:pt x="209" y="511"/>
                  </a:lnTo>
                  <a:lnTo>
                    <a:pt x="207" y="511"/>
                  </a:lnTo>
                  <a:lnTo>
                    <a:pt x="207" y="511"/>
                  </a:lnTo>
                  <a:lnTo>
                    <a:pt x="204" y="511"/>
                  </a:lnTo>
                  <a:lnTo>
                    <a:pt x="202" y="509"/>
                  </a:lnTo>
                  <a:lnTo>
                    <a:pt x="199" y="501"/>
                  </a:lnTo>
                  <a:lnTo>
                    <a:pt x="196" y="498"/>
                  </a:lnTo>
                  <a:lnTo>
                    <a:pt x="196" y="496"/>
                  </a:lnTo>
                  <a:lnTo>
                    <a:pt x="196" y="493"/>
                  </a:lnTo>
                  <a:lnTo>
                    <a:pt x="196" y="491"/>
                  </a:lnTo>
                  <a:lnTo>
                    <a:pt x="194" y="491"/>
                  </a:lnTo>
                  <a:lnTo>
                    <a:pt x="191" y="493"/>
                  </a:lnTo>
                  <a:lnTo>
                    <a:pt x="189" y="491"/>
                  </a:lnTo>
                  <a:lnTo>
                    <a:pt x="189" y="488"/>
                  </a:lnTo>
                  <a:lnTo>
                    <a:pt x="189" y="486"/>
                  </a:lnTo>
                  <a:lnTo>
                    <a:pt x="191" y="486"/>
                  </a:lnTo>
                  <a:lnTo>
                    <a:pt x="191" y="486"/>
                  </a:lnTo>
                  <a:lnTo>
                    <a:pt x="194" y="483"/>
                  </a:lnTo>
                  <a:lnTo>
                    <a:pt x="194" y="483"/>
                  </a:lnTo>
                  <a:lnTo>
                    <a:pt x="194" y="481"/>
                  </a:lnTo>
                  <a:lnTo>
                    <a:pt x="194" y="481"/>
                  </a:lnTo>
                  <a:lnTo>
                    <a:pt x="194" y="478"/>
                  </a:lnTo>
                  <a:lnTo>
                    <a:pt x="191" y="476"/>
                  </a:lnTo>
                  <a:lnTo>
                    <a:pt x="181" y="470"/>
                  </a:lnTo>
                  <a:lnTo>
                    <a:pt x="179" y="470"/>
                  </a:lnTo>
                  <a:lnTo>
                    <a:pt x="179" y="470"/>
                  </a:lnTo>
                  <a:lnTo>
                    <a:pt x="179" y="470"/>
                  </a:lnTo>
                  <a:lnTo>
                    <a:pt x="179" y="470"/>
                  </a:lnTo>
                  <a:lnTo>
                    <a:pt x="176" y="470"/>
                  </a:lnTo>
                  <a:lnTo>
                    <a:pt x="176" y="468"/>
                  </a:lnTo>
                  <a:lnTo>
                    <a:pt x="176" y="468"/>
                  </a:lnTo>
                  <a:lnTo>
                    <a:pt x="174" y="468"/>
                  </a:lnTo>
                  <a:lnTo>
                    <a:pt x="176" y="465"/>
                  </a:lnTo>
                  <a:lnTo>
                    <a:pt x="176" y="460"/>
                  </a:lnTo>
                  <a:lnTo>
                    <a:pt x="166" y="460"/>
                  </a:lnTo>
                  <a:lnTo>
                    <a:pt x="163" y="460"/>
                  </a:lnTo>
                  <a:lnTo>
                    <a:pt x="153" y="460"/>
                  </a:lnTo>
                  <a:lnTo>
                    <a:pt x="128" y="460"/>
                  </a:lnTo>
                  <a:lnTo>
                    <a:pt x="123" y="463"/>
                  </a:lnTo>
                  <a:lnTo>
                    <a:pt x="120" y="463"/>
                  </a:lnTo>
                  <a:lnTo>
                    <a:pt x="118" y="465"/>
                  </a:lnTo>
                  <a:lnTo>
                    <a:pt x="115" y="468"/>
                  </a:lnTo>
                  <a:lnTo>
                    <a:pt x="112" y="465"/>
                  </a:lnTo>
                  <a:lnTo>
                    <a:pt x="112" y="463"/>
                  </a:lnTo>
                  <a:lnTo>
                    <a:pt x="110" y="460"/>
                  </a:lnTo>
                  <a:lnTo>
                    <a:pt x="110" y="460"/>
                  </a:lnTo>
                  <a:lnTo>
                    <a:pt x="110" y="458"/>
                  </a:lnTo>
                  <a:lnTo>
                    <a:pt x="112" y="458"/>
                  </a:lnTo>
                  <a:lnTo>
                    <a:pt x="110" y="455"/>
                  </a:lnTo>
                  <a:lnTo>
                    <a:pt x="110" y="453"/>
                  </a:lnTo>
                  <a:lnTo>
                    <a:pt x="110" y="450"/>
                  </a:lnTo>
                  <a:lnTo>
                    <a:pt x="107" y="450"/>
                  </a:lnTo>
                  <a:lnTo>
                    <a:pt x="107" y="448"/>
                  </a:lnTo>
                  <a:lnTo>
                    <a:pt x="105" y="448"/>
                  </a:lnTo>
                  <a:lnTo>
                    <a:pt x="102" y="445"/>
                  </a:lnTo>
                  <a:lnTo>
                    <a:pt x="102" y="442"/>
                  </a:lnTo>
                  <a:lnTo>
                    <a:pt x="102" y="440"/>
                  </a:lnTo>
                  <a:lnTo>
                    <a:pt x="105" y="432"/>
                  </a:lnTo>
                  <a:lnTo>
                    <a:pt x="102" y="425"/>
                  </a:lnTo>
                  <a:lnTo>
                    <a:pt x="100" y="422"/>
                  </a:lnTo>
                  <a:lnTo>
                    <a:pt x="100" y="422"/>
                  </a:lnTo>
                  <a:lnTo>
                    <a:pt x="100" y="420"/>
                  </a:lnTo>
                  <a:lnTo>
                    <a:pt x="97" y="420"/>
                  </a:lnTo>
                  <a:lnTo>
                    <a:pt x="97" y="420"/>
                  </a:lnTo>
                  <a:lnTo>
                    <a:pt x="95" y="417"/>
                  </a:lnTo>
                  <a:lnTo>
                    <a:pt x="92" y="417"/>
                  </a:lnTo>
                  <a:lnTo>
                    <a:pt x="90" y="417"/>
                  </a:lnTo>
                  <a:lnTo>
                    <a:pt x="87" y="414"/>
                  </a:lnTo>
                  <a:lnTo>
                    <a:pt x="87" y="414"/>
                  </a:lnTo>
                  <a:lnTo>
                    <a:pt x="84" y="412"/>
                  </a:lnTo>
                  <a:lnTo>
                    <a:pt x="82" y="409"/>
                  </a:lnTo>
                  <a:lnTo>
                    <a:pt x="82" y="407"/>
                  </a:lnTo>
                  <a:lnTo>
                    <a:pt x="82" y="404"/>
                  </a:lnTo>
                  <a:lnTo>
                    <a:pt x="82" y="402"/>
                  </a:lnTo>
                  <a:lnTo>
                    <a:pt x="84" y="399"/>
                  </a:lnTo>
                  <a:lnTo>
                    <a:pt x="82" y="397"/>
                  </a:lnTo>
                  <a:lnTo>
                    <a:pt x="82" y="394"/>
                  </a:lnTo>
                  <a:lnTo>
                    <a:pt x="82" y="394"/>
                  </a:lnTo>
                  <a:lnTo>
                    <a:pt x="79" y="392"/>
                  </a:lnTo>
                  <a:lnTo>
                    <a:pt x="79" y="384"/>
                  </a:lnTo>
                  <a:lnTo>
                    <a:pt x="79" y="379"/>
                  </a:lnTo>
                  <a:lnTo>
                    <a:pt x="79" y="358"/>
                  </a:lnTo>
                  <a:lnTo>
                    <a:pt x="79" y="356"/>
                  </a:lnTo>
                  <a:lnTo>
                    <a:pt x="77" y="353"/>
                  </a:lnTo>
                  <a:lnTo>
                    <a:pt x="74" y="348"/>
                  </a:lnTo>
                  <a:lnTo>
                    <a:pt x="72" y="346"/>
                  </a:lnTo>
                  <a:lnTo>
                    <a:pt x="69" y="346"/>
                  </a:lnTo>
                  <a:lnTo>
                    <a:pt x="64" y="341"/>
                  </a:lnTo>
                  <a:lnTo>
                    <a:pt x="51" y="333"/>
                  </a:lnTo>
                  <a:lnTo>
                    <a:pt x="46" y="330"/>
                  </a:lnTo>
                  <a:lnTo>
                    <a:pt x="41" y="325"/>
                  </a:lnTo>
                  <a:lnTo>
                    <a:pt x="39" y="323"/>
                  </a:lnTo>
                  <a:lnTo>
                    <a:pt x="36" y="318"/>
                  </a:lnTo>
                  <a:lnTo>
                    <a:pt x="36" y="313"/>
                  </a:lnTo>
                  <a:lnTo>
                    <a:pt x="34" y="308"/>
                  </a:lnTo>
                  <a:lnTo>
                    <a:pt x="31" y="305"/>
                  </a:lnTo>
                  <a:lnTo>
                    <a:pt x="31" y="302"/>
                  </a:lnTo>
                  <a:lnTo>
                    <a:pt x="28" y="297"/>
                  </a:lnTo>
                  <a:lnTo>
                    <a:pt x="26" y="292"/>
                  </a:lnTo>
                  <a:lnTo>
                    <a:pt x="23" y="287"/>
                  </a:lnTo>
                  <a:lnTo>
                    <a:pt x="23" y="282"/>
                  </a:lnTo>
                  <a:lnTo>
                    <a:pt x="23" y="280"/>
                  </a:lnTo>
                  <a:lnTo>
                    <a:pt x="23" y="277"/>
                  </a:lnTo>
                  <a:lnTo>
                    <a:pt x="13" y="259"/>
                  </a:lnTo>
                  <a:lnTo>
                    <a:pt x="13" y="257"/>
                  </a:lnTo>
                  <a:lnTo>
                    <a:pt x="11" y="249"/>
                  </a:lnTo>
                  <a:lnTo>
                    <a:pt x="8" y="236"/>
                  </a:lnTo>
                  <a:lnTo>
                    <a:pt x="8" y="234"/>
                  </a:lnTo>
                  <a:lnTo>
                    <a:pt x="8" y="231"/>
                  </a:lnTo>
                  <a:lnTo>
                    <a:pt x="8" y="213"/>
                  </a:lnTo>
                  <a:lnTo>
                    <a:pt x="8" y="213"/>
                  </a:lnTo>
                  <a:lnTo>
                    <a:pt x="6" y="208"/>
                  </a:lnTo>
                  <a:lnTo>
                    <a:pt x="6" y="208"/>
                  </a:lnTo>
                  <a:lnTo>
                    <a:pt x="6" y="206"/>
                  </a:lnTo>
                  <a:lnTo>
                    <a:pt x="6" y="203"/>
                  </a:lnTo>
                  <a:lnTo>
                    <a:pt x="6" y="201"/>
                  </a:lnTo>
                  <a:lnTo>
                    <a:pt x="6" y="198"/>
                  </a:lnTo>
                  <a:lnTo>
                    <a:pt x="3" y="196"/>
                  </a:lnTo>
                  <a:lnTo>
                    <a:pt x="3" y="193"/>
                  </a:lnTo>
                  <a:lnTo>
                    <a:pt x="0" y="190"/>
                  </a:lnTo>
                  <a:lnTo>
                    <a:pt x="0" y="188"/>
                  </a:lnTo>
                  <a:lnTo>
                    <a:pt x="8" y="185"/>
                  </a:lnTo>
                  <a:lnTo>
                    <a:pt x="11" y="185"/>
                  </a:lnTo>
                  <a:lnTo>
                    <a:pt x="34" y="185"/>
                  </a:lnTo>
                  <a:lnTo>
                    <a:pt x="36" y="183"/>
                  </a:lnTo>
                  <a:lnTo>
                    <a:pt x="41" y="183"/>
                  </a:lnTo>
                  <a:lnTo>
                    <a:pt x="54" y="180"/>
                  </a:lnTo>
                  <a:lnTo>
                    <a:pt x="54" y="178"/>
                  </a:lnTo>
                  <a:lnTo>
                    <a:pt x="59" y="170"/>
                  </a:lnTo>
                  <a:lnTo>
                    <a:pt x="67" y="162"/>
                  </a:lnTo>
                  <a:lnTo>
                    <a:pt x="120" y="168"/>
                  </a:lnTo>
                  <a:lnTo>
                    <a:pt x="125" y="170"/>
                  </a:lnTo>
                  <a:lnTo>
                    <a:pt x="128" y="170"/>
                  </a:lnTo>
                  <a:lnTo>
                    <a:pt x="133" y="168"/>
                  </a:lnTo>
                  <a:lnTo>
                    <a:pt x="138" y="162"/>
                  </a:lnTo>
                  <a:lnTo>
                    <a:pt x="140" y="162"/>
                  </a:lnTo>
                  <a:lnTo>
                    <a:pt x="146" y="165"/>
                  </a:lnTo>
                  <a:lnTo>
                    <a:pt x="151" y="168"/>
                  </a:lnTo>
                  <a:lnTo>
                    <a:pt x="153" y="170"/>
                  </a:lnTo>
                  <a:lnTo>
                    <a:pt x="156" y="170"/>
                  </a:lnTo>
                  <a:lnTo>
                    <a:pt x="161" y="170"/>
                  </a:lnTo>
                  <a:lnTo>
                    <a:pt x="168" y="173"/>
                  </a:lnTo>
                  <a:lnTo>
                    <a:pt x="168" y="168"/>
                  </a:lnTo>
                  <a:lnTo>
                    <a:pt x="171" y="165"/>
                  </a:lnTo>
                  <a:lnTo>
                    <a:pt x="171" y="162"/>
                  </a:lnTo>
                  <a:lnTo>
                    <a:pt x="174" y="160"/>
                  </a:lnTo>
                  <a:lnTo>
                    <a:pt x="174" y="157"/>
                  </a:lnTo>
                  <a:lnTo>
                    <a:pt x="174" y="155"/>
                  </a:lnTo>
                  <a:lnTo>
                    <a:pt x="174" y="150"/>
                  </a:lnTo>
                  <a:lnTo>
                    <a:pt x="174" y="147"/>
                  </a:lnTo>
                  <a:lnTo>
                    <a:pt x="176" y="147"/>
                  </a:lnTo>
                  <a:lnTo>
                    <a:pt x="179" y="145"/>
                  </a:lnTo>
                  <a:lnTo>
                    <a:pt x="181" y="142"/>
                  </a:lnTo>
                  <a:lnTo>
                    <a:pt x="181" y="137"/>
                  </a:lnTo>
                  <a:lnTo>
                    <a:pt x="181" y="134"/>
                  </a:lnTo>
                  <a:lnTo>
                    <a:pt x="181" y="132"/>
                  </a:lnTo>
                  <a:lnTo>
                    <a:pt x="184" y="129"/>
                  </a:lnTo>
                  <a:lnTo>
                    <a:pt x="184" y="124"/>
                  </a:lnTo>
                  <a:lnTo>
                    <a:pt x="186" y="122"/>
                  </a:lnTo>
                  <a:lnTo>
                    <a:pt x="186" y="119"/>
                  </a:lnTo>
                  <a:lnTo>
                    <a:pt x="189" y="117"/>
                  </a:lnTo>
                  <a:lnTo>
                    <a:pt x="191" y="112"/>
                  </a:lnTo>
                  <a:lnTo>
                    <a:pt x="194" y="109"/>
                  </a:lnTo>
                  <a:lnTo>
                    <a:pt x="196" y="109"/>
                  </a:lnTo>
                  <a:lnTo>
                    <a:pt x="199" y="106"/>
                  </a:lnTo>
                  <a:lnTo>
                    <a:pt x="199" y="104"/>
                  </a:lnTo>
                  <a:lnTo>
                    <a:pt x="199" y="99"/>
                  </a:lnTo>
                  <a:lnTo>
                    <a:pt x="202" y="99"/>
                  </a:lnTo>
                  <a:lnTo>
                    <a:pt x="202" y="96"/>
                  </a:lnTo>
                  <a:lnTo>
                    <a:pt x="202" y="94"/>
                  </a:lnTo>
                  <a:lnTo>
                    <a:pt x="202" y="91"/>
                  </a:lnTo>
                  <a:lnTo>
                    <a:pt x="204" y="86"/>
                  </a:lnTo>
                  <a:lnTo>
                    <a:pt x="204" y="84"/>
                  </a:lnTo>
                  <a:lnTo>
                    <a:pt x="204" y="81"/>
                  </a:lnTo>
                  <a:lnTo>
                    <a:pt x="204" y="76"/>
                  </a:lnTo>
                  <a:lnTo>
                    <a:pt x="204" y="73"/>
                  </a:lnTo>
                  <a:lnTo>
                    <a:pt x="207" y="68"/>
                  </a:lnTo>
                  <a:lnTo>
                    <a:pt x="207" y="66"/>
                  </a:lnTo>
                  <a:lnTo>
                    <a:pt x="207" y="63"/>
                  </a:lnTo>
                  <a:lnTo>
                    <a:pt x="265" y="66"/>
                  </a:lnTo>
                  <a:lnTo>
                    <a:pt x="364" y="81"/>
                  </a:lnTo>
                  <a:lnTo>
                    <a:pt x="489" y="0"/>
                  </a:lnTo>
                  <a:lnTo>
                    <a:pt x="540" y="0"/>
                  </a:lnTo>
                  <a:lnTo>
                    <a:pt x="535" y="10"/>
                  </a:lnTo>
                  <a:lnTo>
                    <a:pt x="535" y="17"/>
                  </a:lnTo>
                  <a:lnTo>
                    <a:pt x="538" y="22"/>
                  </a:lnTo>
                  <a:lnTo>
                    <a:pt x="540" y="25"/>
                  </a:lnTo>
                  <a:lnTo>
                    <a:pt x="543" y="28"/>
                  </a:lnTo>
                  <a:lnTo>
                    <a:pt x="548" y="28"/>
                  </a:lnTo>
                  <a:lnTo>
                    <a:pt x="555" y="28"/>
                  </a:lnTo>
                  <a:lnTo>
                    <a:pt x="560" y="25"/>
                  </a:lnTo>
                  <a:lnTo>
                    <a:pt x="568" y="28"/>
                  </a:lnTo>
                  <a:lnTo>
                    <a:pt x="573" y="28"/>
                  </a:lnTo>
                  <a:lnTo>
                    <a:pt x="581" y="30"/>
                  </a:lnTo>
                  <a:lnTo>
                    <a:pt x="591" y="33"/>
                  </a:lnTo>
                  <a:lnTo>
                    <a:pt x="594" y="35"/>
                  </a:lnTo>
                  <a:lnTo>
                    <a:pt x="596" y="40"/>
                  </a:lnTo>
                  <a:lnTo>
                    <a:pt x="594" y="45"/>
                  </a:lnTo>
                  <a:lnTo>
                    <a:pt x="594" y="48"/>
                  </a:lnTo>
                  <a:lnTo>
                    <a:pt x="591" y="50"/>
                  </a:lnTo>
                  <a:lnTo>
                    <a:pt x="591" y="53"/>
                  </a:lnTo>
                  <a:lnTo>
                    <a:pt x="594" y="53"/>
                  </a:lnTo>
                  <a:lnTo>
                    <a:pt x="594" y="58"/>
                  </a:lnTo>
                  <a:lnTo>
                    <a:pt x="591" y="61"/>
                  </a:lnTo>
                  <a:lnTo>
                    <a:pt x="588" y="63"/>
                  </a:lnTo>
                  <a:lnTo>
                    <a:pt x="586" y="63"/>
                  </a:lnTo>
                  <a:lnTo>
                    <a:pt x="581" y="66"/>
                  </a:lnTo>
                  <a:lnTo>
                    <a:pt x="581" y="68"/>
                  </a:lnTo>
                  <a:lnTo>
                    <a:pt x="581" y="71"/>
                  </a:lnTo>
                  <a:lnTo>
                    <a:pt x="583" y="73"/>
                  </a:lnTo>
                  <a:lnTo>
                    <a:pt x="588" y="73"/>
                  </a:lnTo>
                  <a:lnTo>
                    <a:pt x="594" y="76"/>
                  </a:lnTo>
                  <a:lnTo>
                    <a:pt x="596" y="81"/>
                  </a:lnTo>
                  <a:lnTo>
                    <a:pt x="594" y="84"/>
                  </a:lnTo>
                  <a:lnTo>
                    <a:pt x="594" y="89"/>
                  </a:lnTo>
                  <a:lnTo>
                    <a:pt x="591" y="94"/>
                  </a:lnTo>
                  <a:lnTo>
                    <a:pt x="586" y="96"/>
                  </a:lnTo>
                  <a:lnTo>
                    <a:pt x="583" y="101"/>
                  </a:lnTo>
                  <a:lnTo>
                    <a:pt x="586" y="104"/>
                  </a:lnTo>
                  <a:lnTo>
                    <a:pt x="588" y="109"/>
                  </a:lnTo>
                  <a:lnTo>
                    <a:pt x="588" y="117"/>
                  </a:lnTo>
                  <a:lnTo>
                    <a:pt x="586" y="119"/>
                  </a:lnTo>
                  <a:lnTo>
                    <a:pt x="586" y="122"/>
                  </a:lnTo>
                  <a:lnTo>
                    <a:pt x="586" y="127"/>
                  </a:lnTo>
                  <a:lnTo>
                    <a:pt x="588" y="132"/>
                  </a:lnTo>
                  <a:lnTo>
                    <a:pt x="588" y="134"/>
                  </a:lnTo>
                  <a:lnTo>
                    <a:pt x="588" y="140"/>
                  </a:lnTo>
                  <a:lnTo>
                    <a:pt x="594" y="145"/>
                  </a:lnTo>
                  <a:lnTo>
                    <a:pt x="596" y="145"/>
                  </a:lnTo>
                  <a:lnTo>
                    <a:pt x="599" y="147"/>
                  </a:lnTo>
                  <a:lnTo>
                    <a:pt x="601" y="147"/>
                  </a:lnTo>
                  <a:lnTo>
                    <a:pt x="604" y="150"/>
                  </a:lnTo>
                  <a:lnTo>
                    <a:pt x="604" y="152"/>
                  </a:lnTo>
                  <a:lnTo>
                    <a:pt x="609" y="150"/>
                  </a:lnTo>
                  <a:lnTo>
                    <a:pt x="614" y="150"/>
                  </a:lnTo>
                  <a:lnTo>
                    <a:pt x="616" y="147"/>
                  </a:lnTo>
                  <a:lnTo>
                    <a:pt x="619" y="145"/>
                  </a:lnTo>
                  <a:lnTo>
                    <a:pt x="624" y="142"/>
                  </a:lnTo>
                  <a:lnTo>
                    <a:pt x="629" y="142"/>
                  </a:lnTo>
                  <a:lnTo>
                    <a:pt x="637" y="140"/>
                  </a:lnTo>
                  <a:lnTo>
                    <a:pt x="639" y="142"/>
                  </a:lnTo>
                  <a:lnTo>
                    <a:pt x="639" y="142"/>
                  </a:lnTo>
                  <a:lnTo>
                    <a:pt x="642" y="142"/>
                  </a:lnTo>
                  <a:lnTo>
                    <a:pt x="639" y="145"/>
                  </a:lnTo>
                  <a:lnTo>
                    <a:pt x="624" y="229"/>
                  </a:lnTo>
                  <a:lnTo>
                    <a:pt x="650" y="254"/>
                  </a:lnTo>
                  <a:lnTo>
                    <a:pt x="713" y="267"/>
                  </a:lnTo>
                  <a:lnTo>
                    <a:pt x="749" y="274"/>
                  </a:lnTo>
                  <a:lnTo>
                    <a:pt x="759" y="295"/>
                  </a:lnTo>
                  <a:lnTo>
                    <a:pt x="746" y="310"/>
                  </a:lnTo>
                  <a:lnTo>
                    <a:pt x="734" y="323"/>
                  </a:lnTo>
                  <a:lnTo>
                    <a:pt x="744" y="351"/>
                  </a:lnTo>
                  <a:lnTo>
                    <a:pt x="744" y="358"/>
                  </a:lnTo>
                  <a:lnTo>
                    <a:pt x="744" y="361"/>
                  </a:lnTo>
                  <a:lnTo>
                    <a:pt x="746" y="371"/>
                  </a:lnTo>
                  <a:lnTo>
                    <a:pt x="746" y="371"/>
                  </a:lnTo>
                  <a:lnTo>
                    <a:pt x="746" y="389"/>
                  </a:lnTo>
                  <a:lnTo>
                    <a:pt x="784" y="440"/>
                  </a:lnTo>
                  <a:lnTo>
                    <a:pt x="751" y="511"/>
                  </a:lnTo>
                  <a:lnTo>
                    <a:pt x="751" y="539"/>
                  </a:lnTo>
                  <a:lnTo>
                    <a:pt x="749" y="542"/>
                  </a:lnTo>
                  <a:lnTo>
                    <a:pt x="739" y="570"/>
                  </a:lnTo>
                  <a:lnTo>
                    <a:pt x="739" y="570"/>
                  </a:lnTo>
                  <a:lnTo>
                    <a:pt x="741" y="570"/>
                  </a:lnTo>
                  <a:lnTo>
                    <a:pt x="741" y="572"/>
                  </a:lnTo>
                  <a:lnTo>
                    <a:pt x="744" y="580"/>
                  </a:lnTo>
                  <a:lnTo>
                    <a:pt x="746" y="580"/>
                  </a:lnTo>
                  <a:lnTo>
                    <a:pt x="746" y="582"/>
                  </a:lnTo>
                  <a:lnTo>
                    <a:pt x="746" y="585"/>
                  </a:lnTo>
                  <a:lnTo>
                    <a:pt x="746" y="585"/>
                  </a:lnTo>
                  <a:lnTo>
                    <a:pt x="744" y="588"/>
                  </a:lnTo>
                  <a:lnTo>
                    <a:pt x="746" y="588"/>
                  </a:lnTo>
                  <a:lnTo>
                    <a:pt x="746" y="595"/>
                  </a:lnTo>
                  <a:lnTo>
                    <a:pt x="746" y="595"/>
                  </a:lnTo>
                  <a:lnTo>
                    <a:pt x="746" y="598"/>
                  </a:lnTo>
                  <a:lnTo>
                    <a:pt x="746" y="598"/>
                  </a:lnTo>
                  <a:lnTo>
                    <a:pt x="746" y="600"/>
                  </a:lnTo>
                  <a:lnTo>
                    <a:pt x="746" y="603"/>
                  </a:lnTo>
                  <a:lnTo>
                    <a:pt x="746" y="603"/>
                  </a:lnTo>
                  <a:lnTo>
                    <a:pt x="746" y="605"/>
                  </a:lnTo>
                  <a:lnTo>
                    <a:pt x="744" y="605"/>
                  </a:lnTo>
                  <a:lnTo>
                    <a:pt x="744" y="608"/>
                  </a:lnTo>
                  <a:lnTo>
                    <a:pt x="741" y="610"/>
                  </a:lnTo>
                  <a:lnTo>
                    <a:pt x="741" y="610"/>
                  </a:lnTo>
                  <a:lnTo>
                    <a:pt x="739" y="613"/>
                  </a:lnTo>
                  <a:lnTo>
                    <a:pt x="739" y="613"/>
                  </a:lnTo>
                  <a:lnTo>
                    <a:pt x="739" y="615"/>
                  </a:lnTo>
                  <a:lnTo>
                    <a:pt x="739" y="618"/>
                  </a:lnTo>
                  <a:lnTo>
                    <a:pt x="739" y="618"/>
                  </a:lnTo>
                  <a:lnTo>
                    <a:pt x="739" y="621"/>
                  </a:lnTo>
                  <a:lnTo>
                    <a:pt x="739" y="623"/>
                  </a:lnTo>
                  <a:lnTo>
                    <a:pt x="739" y="626"/>
                  </a:lnTo>
                  <a:lnTo>
                    <a:pt x="736" y="626"/>
                  </a:lnTo>
                  <a:lnTo>
                    <a:pt x="736" y="628"/>
                  </a:lnTo>
                  <a:lnTo>
                    <a:pt x="736" y="628"/>
                  </a:lnTo>
                  <a:lnTo>
                    <a:pt x="736" y="631"/>
                  </a:lnTo>
                  <a:lnTo>
                    <a:pt x="736" y="631"/>
                  </a:lnTo>
                  <a:lnTo>
                    <a:pt x="734" y="633"/>
                  </a:lnTo>
                  <a:lnTo>
                    <a:pt x="734" y="633"/>
                  </a:lnTo>
                  <a:lnTo>
                    <a:pt x="734" y="636"/>
                  </a:lnTo>
                  <a:lnTo>
                    <a:pt x="734" y="636"/>
                  </a:lnTo>
                  <a:lnTo>
                    <a:pt x="731" y="638"/>
                  </a:lnTo>
                  <a:lnTo>
                    <a:pt x="731" y="638"/>
                  </a:lnTo>
                  <a:lnTo>
                    <a:pt x="731" y="641"/>
                  </a:lnTo>
                  <a:lnTo>
                    <a:pt x="731" y="641"/>
                  </a:lnTo>
                  <a:lnTo>
                    <a:pt x="728" y="643"/>
                  </a:lnTo>
                  <a:lnTo>
                    <a:pt x="728" y="643"/>
                  </a:lnTo>
                  <a:lnTo>
                    <a:pt x="728" y="643"/>
                  </a:lnTo>
                  <a:lnTo>
                    <a:pt x="728" y="646"/>
                  </a:lnTo>
                  <a:lnTo>
                    <a:pt x="728" y="646"/>
                  </a:lnTo>
                  <a:lnTo>
                    <a:pt x="728" y="649"/>
                  </a:lnTo>
                  <a:lnTo>
                    <a:pt x="726" y="651"/>
                  </a:lnTo>
                  <a:lnTo>
                    <a:pt x="726" y="651"/>
                  </a:lnTo>
                  <a:lnTo>
                    <a:pt x="726" y="654"/>
                  </a:lnTo>
                  <a:lnTo>
                    <a:pt x="726" y="656"/>
                  </a:lnTo>
                  <a:lnTo>
                    <a:pt x="726" y="656"/>
                  </a:lnTo>
                  <a:lnTo>
                    <a:pt x="723" y="659"/>
                  </a:lnTo>
                  <a:lnTo>
                    <a:pt x="723" y="659"/>
                  </a:lnTo>
                  <a:lnTo>
                    <a:pt x="721" y="661"/>
                  </a:lnTo>
                  <a:lnTo>
                    <a:pt x="723" y="664"/>
                  </a:lnTo>
                  <a:lnTo>
                    <a:pt x="721" y="666"/>
                  </a:lnTo>
                  <a:lnTo>
                    <a:pt x="721" y="666"/>
                  </a:lnTo>
                  <a:lnTo>
                    <a:pt x="721" y="669"/>
                  </a:lnTo>
                  <a:lnTo>
                    <a:pt x="721" y="671"/>
                  </a:lnTo>
                  <a:lnTo>
                    <a:pt x="721" y="674"/>
                  </a:lnTo>
                  <a:lnTo>
                    <a:pt x="718" y="674"/>
                  </a:lnTo>
                  <a:lnTo>
                    <a:pt x="718" y="677"/>
                  </a:lnTo>
                  <a:lnTo>
                    <a:pt x="718" y="677"/>
                  </a:lnTo>
                  <a:lnTo>
                    <a:pt x="718" y="682"/>
                  </a:lnTo>
                  <a:lnTo>
                    <a:pt x="718" y="682"/>
                  </a:lnTo>
                  <a:lnTo>
                    <a:pt x="721" y="684"/>
                  </a:lnTo>
                  <a:lnTo>
                    <a:pt x="718" y="687"/>
                  </a:lnTo>
                  <a:lnTo>
                    <a:pt x="721" y="687"/>
                  </a:lnTo>
                  <a:lnTo>
                    <a:pt x="721" y="687"/>
                  </a:lnTo>
                  <a:lnTo>
                    <a:pt x="721" y="689"/>
                  </a:lnTo>
                  <a:lnTo>
                    <a:pt x="721" y="692"/>
                  </a:lnTo>
                  <a:lnTo>
                    <a:pt x="718" y="692"/>
                  </a:lnTo>
                  <a:lnTo>
                    <a:pt x="718" y="694"/>
                  </a:lnTo>
                  <a:lnTo>
                    <a:pt x="716" y="694"/>
                  </a:lnTo>
                  <a:lnTo>
                    <a:pt x="716" y="694"/>
                  </a:lnTo>
                  <a:lnTo>
                    <a:pt x="716" y="694"/>
                  </a:lnTo>
                  <a:lnTo>
                    <a:pt x="716" y="697"/>
                  </a:lnTo>
                  <a:lnTo>
                    <a:pt x="716" y="712"/>
                  </a:lnTo>
                  <a:lnTo>
                    <a:pt x="713" y="761"/>
                  </a:lnTo>
                  <a:lnTo>
                    <a:pt x="693" y="773"/>
                  </a:lnTo>
                  <a:lnTo>
                    <a:pt x="639" y="755"/>
                  </a:lnTo>
                  <a:lnTo>
                    <a:pt x="637" y="755"/>
                  </a:lnTo>
                  <a:lnTo>
                    <a:pt x="624" y="753"/>
                  </a:lnTo>
                  <a:lnTo>
                    <a:pt x="622" y="755"/>
                  </a:lnTo>
                  <a:lnTo>
                    <a:pt x="622" y="755"/>
                  </a:lnTo>
                  <a:lnTo>
                    <a:pt x="576" y="786"/>
                  </a:lnTo>
                  <a:lnTo>
                    <a:pt x="512" y="750"/>
                  </a:lnTo>
                  <a:lnTo>
                    <a:pt x="504" y="636"/>
                  </a:lnTo>
                  <a:lnTo>
                    <a:pt x="494" y="638"/>
                  </a:lnTo>
                  <a:lnTo>
                    <a:pt x="482" y="638"/>
                  </a:lnTo>
                  <a:lnTo>
                    <a:pt x="441" y="588"/>
                  </a:lnTo>
                  <a:close/>
                </a:path>
              </a:pathLst>
            </a:custGeom>
            <a:solidFill>
              <a:srgbClr val="76A432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id="{1E8E1FD6-7DB8-F64B-A28C-FA4B7431D5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3" y="2049"/>
              <a:ext cx="1133" cy="974"/>
            </a:xfrm>
            <a:custGeom>
              <a:avLst/>
              <a:gdLst>
                <a:gd name="T0" fmla="*/ 799 w 1133"/>
                <a:gd name="T1" fmla="*/ 845 h 974"/>
                <a:gd name="T2" fmla="*/ 799 w 1133"/>
                <a:gd name="T3" fmla="*/ 936 h 974"/>
                <a:gd name="T4" fmla="*/ 751 w 1133"/>
                <a:gd name="T5" fmla="*/ 972 h 974"/>
                <a:gd name="T6" fmla="*/ 698 w 1133"/>
                <a:gd name="T7" fmla="*/ 964 h 974"/>
                <a:gd name="T8" fmla="*/ 621 w 1133"/>
                <a:gd name="T9" fmla="*/ 939 h 974"/>
                <a:gd name="T10" fmla="*/ 517 w 1133"/>
                <a:gd name="T11" fmla="*/ 921 h 974"/>
                <a:gd name="T12" fmla="*/ 443 w 1133"/>
                <a:gd name="T13" fmla="*/ 946 h 974"/>
                <a:gd name="T14" fmla="*/ 194 w 1133"/>
                <a:gd name="T15" fmla="*/ 873 h 974"/>
                <a:gd name="T16" fmla="*/ 188 w 1133"/>
                <a:gd name="T17" fmla="*/ 791 h 974"/>
                <a:gd name="T18" fmla="*/ 262 w 1133"/>
                <a:gd name="T19" fmla="*/ 700 h 974"/>
                <a:gd name="T20" fmla="*/ 374 w 1133"/>
                <a:gd name="T21" fmla="*/ 664 h 974"/>
                <a:gd name="T22" fmla="*/ 354 w 1133"/>
                <a:gd name="T23" fmla="*/ 605 h 974"/>
                <a:gd name="T24" fmla="*/ 318 w 1133"/>
                <a:gd name="T25" fmla="*/ 562 h 974"/>
                <a:gd name="T26" fmla="*/ 278 w 1133"/>
                <a:gd name="T27" fmla="*/ 534 h 974"/>
                <a:gd name="T28" fmla="*/ 244 w 1133"/>
                <a:gd name="T29" fmla="*/ 506 h 974"/>
                <a:gd name="T30" fmla="*/ 160 w 1133"/>
                <a:gd name="T31" fmla="*/ 511 h 974"/>
                <a:gd name="T32" fmla="*/ 94 w 1133"/>
                <a:gd name="T33" fmla="*/ 488 h 974"/>
                <a:gd name="T34" fmla="*/ 13 w 1133"/>
                <a:gd name="T35" fmla="*/ 440 h 974"/>
                <a:gd name="T36" fmla="*/ 43 w 1133"/>
                <a:gd name="T37" fmla="*/ 402 h 974"/>
                <a:gd name="T38" fmla="*/ 92 w 1133"/>
                <a:gd name="T39" fmla="*/ 392 h 974"/>
                <a:gd name="T40" fmla="*/ 130 w 1133"/>
                <a:gd name="T41" fmla="*/ 397 h 974"/>
                <a:gd name="T42" fmla="*/ 168 w 1133"/>
                <a:gd name="T43" fmla="*/ 420 h 974"/>
                <a:gd name="T44" fmla="*/ 209 w 1133"/>
                <a:gd name="T45" fmla="*/ 404 h 974"/>
                <a:gd name="T46" fmla="*/ 250 w 1133"/>
                <a:gd name="T47" fmla="*/ 379 h 974"/>
                <a:gd name="T48" fmla="*/ 295 w 1133"/>
                <a:gd name="T49" fmla="*/ 361 h 974"/>
                <a:gd name="T50" fmla="*/ 334 w 1133"/>
                <a:gd name="T51" fmla="*/ 328 h 974"/>
                <a:gd name="T52" fmla="*/ 349 w 1133"/>
                <a:gd name="T53" fmla="*/ 300 h 974"/>
                <a:gd name="T54" fmla="*/ 387 w 1133"/>
                <a:gd name="T55" fmla="*/ 285 h 974"/>
                <a:gd name="T56" fmla="*/ 420 w 1133"/>
                <a:gd name="T57" fmla="*/ 254 h 974"/>
                <a:gd name="T58" fmla="*/ 484 w 1133"/>
                <a:gd name="T59" fmla="*/ 262 h 974"/>
                <a:gd name="T60" fmla="*/ 524 w 1133"/>
                <a:gd name="T61" fmla="*/ 269 h 974"/>
                <a:gd name="T62" fmla="*/ 560 w 1133"/>
                <a:gd name="T63" fmla="*/ 236 h 974"/>
                <a:gd name="T64" fmla="*/ 603 w 1133"/>
                <a:gd name="T65" fmla="*/ 229 h 974"/>
                <a:gd name="T66" fmla="*/ 601 w 1133"/>
                <a:gd name="T67" fmla="*/ 160 h 974"/>
                <a:gd name="T68" fmla="*/ 598 w 1133"/>
                <a:gd name="T69" fmla="*/ 117 h 974"/>
                <a:gd name="T70" fmla="*/ 726 w 1133"/>
                <a:gd name="T71" fmla="*/ 84 h 974"/>
                <a:gd name="T72" fmla="*/ 835 w 1133"/>
                <a:gd name="T73" fmla="*/ 18 h 974"/>
                <a:gd name="T74" fmla="*/ 889 w 1133"/>
                <a:gd name="T75" fmla="*/ 20 h 974"/>
                <a:gd name="T76" fmla="*/ 878 w 1133"/>
                <a:gd name="T77" fmla="*/ 46 h 974"/>
                <a:gd name="T78" fmla="*/ 904 w 1133"/>
                <a:gd name="T79" fmla="*/ 58 h 974"/>
                <a:gd name="T80" fmla="*/ 896 w 1133"/>
                <a:gd name="T81" fmla="*/ 81 h 974"/>
                <a:gd name="T82" fmla="*/ 939 w 1133"/>
                <a:gd name="T83" fmla="*/ 109 h 974"/>
                <a:gd name="T84" fmla="*/ 947 w 1133"/>
                <a:gd name="T85" fmla="*/ 145 h 974"/>
                <a:gd name="T86" fmla="*/ 995 w 1133"/>
                <a:gd name="T87" fmla="*/ 163 h 974"/>
                <a:gd name="T88" fmla="*/ 1013 w 1133"/>
                <a:gd name="T89" fmla="*/ 201 h 974"/>
                <a:gd name="T90" fmla="*/ 1054 w 1133"/>
                <a:gd name="T91" fmla="*/ 247 h 974"/>
                <a:gd name="T92" fmla="*/ 1092 w 1133"/>
                <a:gd name="T93" fmla="*/ 262 h 974"/>
                <a:gd name="T94" fmla="*/ 1120 w 1133"/>
                <a:gd name="T95" fmla="*/ 305 h 974"/>
                <a:gd name="T96" fmla="*/ 1125 w 1133"/>
                <a:gd name="T97" fmla="*/ 364 h 974"/>
                <a:gd name="T98" fmla="*/ 1115 w 1133"/>
                <a:gd name="T99" fmla="*/ 399 h 974"/>
                <a:gd name="T100" fmla="*/ 1092 w 1133"/>
                <a:gd name="T101" fmla="*/ 435 h 974"/>
                <a:gd name="T102" fmla="*/ 1054 w 1133"/>
                <a:gd name="T103" fmla="*/ 455 h 974"/>
                <a:gd name="T104" fmla="*/ 1092 w 1133"/>
                <a:gd name="T105" fmla="*/ 491 h 974"/>
                <a:gd name="T106" fmla="*/ 1077 w 1133"/>
                <a:gd name="T107" fmla="*/ 504 h 974"/>
                <a:gd name="T108" fmla="*/ 1039 w 1133"/>
                <a:gd name="T109" fmla="*/ 524 h 974"/>
                <a:gd name="T110" fmla="*/ 988 w 1133"/>
                <a:gd name="T111" fmla="*/ 560 h 974"/>
                <a:gd name="T112" fmla="*/ 1008 w 1133"/>
                <a:gd name="T113" fmla="*/ 572 h 974"/>
                <a:gd name="T114" fmla="*/ 988 w 1133"/>
                <a:gd name="T115" fmla="*/ 618 h 974"/>
                <a:gd name="T116" fmla="*/ 995 w 1133"/>
                <a:gd name="T117" fmla="*/ 667 h 974"/>
                <a:gd name="T118" fmla="*/ 995 w 1133"/>
                <a:gd name="T119" fmla="*/ 705 h 974"/>
                <a:gd name="T120" fmla="*/ 970 w 1133"/>
                <a:gd name="T121" fmla="*/ 763 h 974"/>
                <a:gd name="T122" fmla="*/ 861 w 1133"/>
                <a:gd name="T123" fmla="*/ 778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33" h="974">
                  <a:moveTo>
                    <a:pt x="858" y="778"/>
                  </a:moveTo>
                  <a:lnTo>
                    <a:pt x="850" y="776"/>
                  </a:lnTo>
                  <a:lnTo>
                    <a:pt x="845" y="778"/>
                  </a:lnTo>
                  <a:lnTo>
                    <a:pt x="843" y="778"/>
                  </a:lnTo>
                  <a:lnTo>
                    <a:pt x="843" y="781"/>
                  </a:lnTo>
                  <a:lnTo>
                    <a:pt x="838" y="789"/>
                  </a:lnTo>
                  <a:lnTo>
                    <a:pt x="835" y="789"/>
                  </a:lnTo>
                  <a:lnTo>
                    <a:pt x="833" y="796"/>
                  </a:lnTo>
                  <a:lnTo>
                    <a:pt x="830" y="796"/>
                  </a:lnTo>
                  <a:lnTo>
                    <a:pt x="827" y="799"/>
                  </a:lnTo>
                  <a:lnTo>
                    <a:pt x="825" y="801"/>
                  </a:lnTo>
                  <a:lnTo>
                    <a:pt x="817" y="806"/>
                  </a:lnTo>
                  <a:lnTo>
                    <a:pt x="817" y="812"/>
                  </a:lnTo>
                  <a:lnTo>
                    <a:pt x="817" y="817"/>
                  </a:lnTo>
                  <a:lnTo>
                    <a:pt x="817" y="819"/>
                  </a:lnTo>
                  <a:lnTo>
                    <a:pt x="817" y="827"/>
                  </a:lnTo>
                  <a:lnTo>
                    <a:pt x="815" y="827"/>
                  </a:lnTo>
                  <a:lnTo>
                    <a:pt x="815" y="829"/>
                  </a:lnTo>
                  <a:lnTo>
                    <a:pt x="815" y="832"/>
                  </a:lnTo>
                  <a:lnTo>
                    <a:pt x="812" y="834"/>
                  </a:lnTo>
                  <a:lnTo>
                    <a:pt x="802" y="842"/>
                  </a:lnTo>
                  <a:lnTo>
                    <a:pt x="799" y="842"/>
                  </a:lnTo>
                  <a:lnTo>
                    <a:pt x="799" y="845"/>
                  </a:lnTo>
                  <a:lnTo>
                    <a:pt x="797" y="847"/>
                  </a:lnTo>
                  <a:lnTo>
                    <a:pt x="792" y="857"/>
                  </a:lnTo>
                  <a:lnTo>
                    <a:pt x="792" y="860"/>
                  </a:lnTo>
                  <a:lnTo>
                    <a:pt x="789" y="862"/>
                  </a:lnTo>
                  <a:lnTo>
                    <a:pt x="787" y="868"/>
                  </a:lnTo>
                  <a:lnTo>
                    <a:pt x="789" y="875"/>
                  </a:lnTo>
                  <a:lnTo>
                    <a:pt x="787" y="878"/>
                  </a:lnTo>
                  <a:lnTo>
                    <a:pt x="789" y="880"/>
                  </a:lnTo>
                  <a:lnTo>
                    <a:pt x="789" y="883"/>
                  </a:lnTo>
                  <a:lnTo>
                    <a:pt x="792" y="885"/>
                  </a:lnTo>
                  <a:lnTo>
                    <a:pt x="792" y="890"/>
                  </a:lnTo>
                  <a:lnTo>
                    <a:pt x="792" y="896"/>
                  </a:lnTo>
                  <a:lnTo>
                    <a:pt x="792" y="906"/>
                  </a:lnTo>
                  <a:lnTo>
                    <a:pt x="789" y="916"/>
                  </a:lnTo>
                  <a:lnTo>
                    <a:pt x="792" y="918"/>
                  </a:lnTo>
                  <a:lnTo>
                    <a:pt x="792" y="921"/>
                  </a:lnTo>
                  <a:lnTo>
                    <a:pt x="792" y="924"/>
                  </a:lnTo>
                  <a:lnTo>
                    <a:pt x="792" y="926"/>
                  </a:lnTo>
                  <a:lnTo>
                    <a:pt x="797" y="929"/>
                  </a:lnTo>
                  <a:lnTo>
                    <a:pt x="797" y="931"/>
                  </a:lnTo>
                  <a:lnTo>
                    <a:pt x="794" y="934"/>
                  </a:lnTo>
                  <a:lnTo>
                    <a:pt x="797" y="936"/>
                  </a:lnTo>
                  <a:lnTo>
                    <a:pt x="799" y="936"/>
                  </a:lnTo>
                  <a:lnTo>
                    <a:pt x="797" y="936"/>
                  </a:lnTo>
                  <a:lnTo>
                    <a:pt x="797" y="939"/>
                  </a:lnTo>
                  <a:lnTo>
                    <a:pt x="794" y="939"/>
                  </a:lnTo>
                  <a:lnTo>
                    <a:pt x="794" y="941"/>
                  </a:lnTo>
                  <a:lnTo>
                    <a:pt x="794" y="944"/>
                  </a:lnTo>
                  <a:lnTo>
                    <a:pt x="799" y="949"/>
                  </a:lnTo>
                  <a:lnTo>
                    <a:pt x="797" y="949"/>
                  </a:lnTo>
                  <a:lnTo>
                    <a:pt x="794" y="952"/>
                  </a:lnTo>
                  <a:lnTo>
                    <a:pt x="792" y="954"/>
                  </a:lnTo>
                  <a:lnTo>
                    <a:pt x="792" y="959"/>
                  </a:lnTo>
                  <a:lnTo>
                    <a:pt x="792" y="962"/>
                  </a:lnTo>
                  <a:lnTo>
                    <a:pt x="789" y="964"/>
                  </a:lnTo>
                  <a:lnTo>
                    <a:pt x="789" y="967"/>
                  </a:lnTo>
                  <a:lnTo>
                    <a:pt x="784" y="969"/>
                  </a:lnTo>
                  <a:lnTo>
                    <a:pt x="782" y="967"/>
                  </a:lnTo>
                  <a:lnTo>
                    <a:pt x="779" y="967"/>
                  </a:lnTo>
                  <a:lnTo>
                    <a:pt x="777" y="967"/>
                  </a:lnTo>
                  <a:lnTo>
                    <a:pt x="771" y="967"/>
                  </a:lnTo>
                  <a:lnTo>
                    <a:pt x="769" y="967"/>
                  </a:lnTo>
                  <a:lnTo>
                    <a:pt x="766" y="967"/>
                  </a:lnTo>
                  <a:lnTo>
                    <a:pt x="759" y="964"/>
                  </a:lnTo>
                  <a:lnTo>
                    <a:pt x="751" y="969"/>
                  </a:lnTo>
                  <a:lnTo>
                    <a:pt x="751" y="972"/>
                  </a:lnTo>
                  <a:lnTo>
                    <a:pt x="749" y="974"/>
                  </a:lnTo>
                  <a:lnTo>
                    <a:pt x="746" y="974"/>
                  </a:lnTo>
                  <a:lnTo>
                    <a:pt x="743" y="972"/>
                  </a:lnTo>
                  <a:lnTo>
                    <a:pt x="741" y="969"/>
                  </a:lnTo>
                  <a:lnTo>
                    <a:pt x="738" y="969"/>
                  </a:lnTo>
                  <a:lnTo>
                    <a:pt x="736" y="969"/>
                  </a:lnTo>
                  <a:lnTo>
                    <a:pt x="733" y="967"/>
                  </a:lnTo>
                  <a:lnTo>
                    <a:pt x="731" y="967"/>
                  </a:lnTo>
                  <a:lnTo>
                    <a:pt x="728" y="967"/>
                  </a:lnTo>
                  <a:lnTo>
                    <a:pt x="726" y="964"/>
                  </a:lnTo>
                  <a:lnTo>
                    <a:pt x="723" y="967"/>
                  </a:lnTo>
                  <a:lnTo>
                    <a:pt x="721" y="967"/>
                  </a:lnTo>
                  <a:lnTo>
                    <a:pt x="718" y="969"/>
                  </a:lnTo>
                  <a:lnTo>
                    <a:pt x="718" y="967"/>
                  </a:lnTo>
                  <a:lnTo>
                    <a:pt x="715" y="967"/>
                  </a:lnTo>
                  <a:lnTo>
                    <a:pt x="713" y="967"/>
                  </a:lnTo>
                  <a:lnTo>
                    <a:pt x="710" y="967"/>
                  </a:lnTo>
                  <a:lnTo>
                    <a:pt x="708" y="967"/>
                  </a:lnTo>
                  <a:lnTo>
                    <a:pt x="708" y="964"/>
                  </a:lnTo>
                  <a:lnTo>
                    <a:pt x="705" y="964"/>
                  </a:lnTo>
                  <a:lnTo>
                    <a:pt x="703" y="964"/>
                  </a:lnTo>
                  <a:lnTo>
                    <a:pt x="700" y="964"/>
                  </a:lnTo>
                  <a:lnTo>
                    <a:pt x="698" y="964"/>
                  </a:lnTo>
                  <a:lnTo>
                    <a:pt x="695" y="964"/>
                  </a:lnTo>
                  <a:lnTo>
                    <a:pt x="693" y="962"/>
                  </a:lnTo>
                  <a:lnTo>
                    <a:pt x="687" y="954"/>
                  </a:lnTo>
                  <a:lnTo>
                    <a:pt x="685" y="954"/>
                  </a:lnTo>
                  <a:lnTo>
                    <a:pt x="682" y="954"/>
                  </a:lnTo>
                  <a:lnTo>
                    <a:pt x="680" y="952"/>
                  </a:lnTo>
                  <a:lnTo>
                    <a:pt x="677" y="952"/>
                  </a:lnTo>
                  <a:lnTo>
                    <a:pt x="675" y="952"/>
                  </a:lnTo>
                  <a:lnTo>
                    <a:pt x="672" y="949"/>
                  </a:lnTo>
                  <a:lnTo>
                    <a:pt x="670" y="946"/>
                  </a:lnTo>
                  <a:lnTo>
                    <a:pt x="667" y="944"/>
                  </a:lnTo>
                  <a:lnTo>
                    <a:pt x="667" y="941"/>
                  </a:lnTo>
                  <a:lnTo>
                    <a:pt x="665" y="939"/>
                  </a:lnTo>
                  <a:lnTo>
                    <a:pt x="652" y="929"/>
                  </a:lnTo>
                  <a:lnTo>
                    <a:pt x="647" y="941"/>
                  </a:lnTo>
                  <a:lnTo>
                    <a:pt x="644" y="941"/>
                  </a:lnTo>
                  <a:lnTo>
                    <a:pt x="642" y="941"/>
                  </a:lnTo>
                  <a:lnTo>
                    <a:pt x="639" y="941"/>
                  </a:lnTo>
                  <a:lnTo>
                    <a:pt x="637" y="941"/>
                  </a:lnTo>
                  <a:lnTo>
                    <a:pt x="634" y="941"/>
                  </a:lnTo>
                  <a:lnTo>
                    <a:pt x="631" y="941"/>
                  </a:lnTo>
                  <a:lnTo>
                    <a:pt x="624" y="939"/>
                  </a:lnTo>
                  <a:lnTo>
                    <a:pt x="621" y="939"/>
                  </a:lnTo>
                  <a:lnTo>
                    <a:pt x="621" y="941"/>
                  </a:lnTo>
                  <a:lnTo>
                    <a:pt x="619" y="941"/>
                  </a:lnTo>
                  <a:lnTo>
                    <a:pt x="616" y="944"/>
                  </a:lnTo>
                  <a:lnTo>
                    <a:pt x="614" y="944"/>
                  </a:lnTo>
                  <a:lnTo>
                    <a:pt x="611" y="941"/>
                  </a:lnTo>
                  <a:lnTo>
                    <a:pt x="609" y="941"/>
                  </a:lnTo>
                  <a:lnTo>
                    <a:pt x="606" y="941"/>
                  </a:lnTo>
                  <a:lnTo>
                    <a:pt x="603" y="941"/>
                  </a:lnTo>
                  <a:lnTo>
                    <a:pt x="603" y="939"/>
                  </a:lnTo>
                  <a:lnTo>
                    <a:pt x="601" y="939"/>
                  </a:lnTo>
                  <a:lnTo>
                    <a:pt x="598" y="939"/>
                  </a:lnTo>
                  <a:lnTo>
                    <a:pt x="596" y="939"/>
                  </a:lnTo>
                  <a:lnTo>
                    <a:pt x="593" y="936"/>
                  </a:lnTo>
                  <a:lnTo>
                    <a:pt x="591" y="936"/>
                  </a:lnTo>
                  <a:lnTo>
                    <a:pt x="588" y="934"/>
                  </a:lnTo>
                  <a:lnTo>
                    <a:pt x="586" y="934"/>
                  </a:lnTo>
                  <a:lnTo>
                    <a:pt x="583" y="934"/>
                  </a:lnTo>
                  <a:lnTo>
                    <a:pt x="578" y="931"/>
                  </a:lnTo>
                  <a:lnTo>
                    <a:pt x="575" y="931"/>
                  </a:lnTo>
                  <a:lnTo>
                    <a:pt x="575" y="934"/>
                  </a:lnTo>
                  <a:lnTo>
                    <a:pt x="573" y="934"/>
                  </a:lnTo>
                  <a:lnTo>
                    <a:pt x="570" y="934"/>
                  </a:lnTo>
                  <a:lnTo>
                    <a:pt x="517" y="921"/>
                  </a:lnTo>
                  <a:lnTo>
                    <a:pt x="512" y="921"/>
                  </a:lnTo>
                  <a:lnTo>
                    <a:pt x="507" y="921"/>
                  </a:lnTo>
                  <a:lnTo>
                    <a:pt x="507" y="926"/>
                  </a:lnTo>
                  <a:lnTo>
                    <a:pt x="504" y="929"/>
                  </a:lnTo>
                  <a:lnTo>
                    <a:pt x="502" y="931"/>
                  </a:lnTo>
                  <a:lnTo>
                    <a:pt x="499" y="934"/>
                  </a:lnTo>
                  <a:lnTo>
                    <a:pt x="496" y="934"/>
                  </a:lnTo>
                  <a:lnTo>
                    <a:pt x="494" y="936"/>
                  </a:lnTo>
                  <a:lnTo>
                    <a:pt x="491" y="939"/>
                  </a:lnTo>
                  <a:lnTo>
                    <a:pt x="486" y="939"/>
                  </a:lnTo>
                  <a:lnTo>
                    <a:pt x="484" y="941"/>
                  </a:lnTo>
                  <a:lnTo>
                    <a:pt x="479" y="941"/>
                  </a:lnTo>
                  <a:lnTo>
                    <a:pt x="468" y="944"/>
                  </a:lnTo>
                  <a:lnTo>
                    <a:pt x="463" y="944"/>
                  </a:lnTo>
                  <a:lnTo>
                    <a:pt x="458" y="944"/>
                  </a:lnTo>
                  <a:lnTo>
                    <a:pt x="453" y="944"/>
                  </a:lnTo>
                  <a:lnTo>
                    <a:pt x="451" y="944"/>
                  </a:lnTo>
                  <a:lnTo>
                    <a:pt x="448" y="939"/>
                  </a:lnTo>
                  <a:lnTo>
                    <a:pt x="446" y="939"/>
                  </a:lnTo>
                  <a:lnTo>
                    <a:pt x="446" y="941"/>
                  </a:lnTo>
                  <a:lnTo>
                    <a:pt x="448" y="944"/>
                  </a:lnTo>
                  <a:lnTo>
                    <a:pt x="446" y="946"/>
                  </a:lnTo>
                  <a:lnTo>
                    <a:pt x="443" y="946"/>
                  </a:lnTo>
                  <a:lnTo>
                    <a:pt x="440" y="946"/>
                  </a:lnTo>
                  <a:lnTo>
                    <a:pt x="390" y="934"/>
                  </a:lnTo>
                  <a:lnTo>
                    <a:pt x="387" y="911"/>
                  </a:lnTo>
                  <a:lnTo>
                    <a:pt x="323" y="911"/>
                  </a:lnTo>
                  <a:lnTo>
                    <a:pt x="300" y="918"/>
                  </a:lnTo>
                  <a:lnTo>
                    <a:pt x="272" y="893"/>
                  </a:lnTo>
                  <a:lnTo>
                    <a:pt x="252" y="873"/>
                  </a:lnTo>
                  <a:lnTo>
                    <a:pt x="247" y="870"/>
                  </a:lnTo>
                  <a:lnTo>
                    <a:pt x="242" y="870"/>
                  </a:lnTo>
                  <a:lnTo>
                    <a:pt x="239" y="870"/>
                  </a:lnTo>
                  <a:lnTo>
                    <a:pt x="237" y="868"/>
                  </a:lnTo>
                  <a:lnTo>
                    <a:pt x="229" y="870"/>
                  </a:lnTo>
                  <a:lnTo>
                    <a:pt x="224" y="870"/>
                  </a:lnTo>
                  <a:lnTo>
                    <a:pt x="219" y="873"/>
                  </a:lnTo>
                  <a:lnTo>
                    <a:pt x="216" y="875"/>
                  </a:lnTo>
                  <a:lnTo>
                    <a:pt x="214" y="878"/>
                  </a:lnTo>
                  <a:lnTo>
                    <a:pt x="209" y="878"/>
                  </a:lnTo>
                  <a:lnTo>
                    <a:pt x="204" y="880"/>
                  </a:lnTo>
                  <a:lnTo>
                    <a:pt x="204" y="878"/>
                  </a:lnTo>
                  <a:lnTo>
                    <a:pt x="201" y="875"/>
                  </a:lnTo>
                  <a:lnTo>
                    <a:pt x="199" y="875"/>
                  </a:lnTo>
                  <a:lnTo>
                    <a:pt x="196" y="873"/>
                  </a:lnTo>
                  <a:lnTo>
                    <a:pt x="194" y="873"/>
                  </a:lnTo>
                  <a:lnTo>
                    <a:pt x="188" y="868"/>
                  </a:lnTo>
                  <a:lnTo>
                    <a:pt x="188" y="862"/>
                  </a:lnTo>
                  <a:lnTo>
                    <a:pt x="188" y="860"/>
                  </a:lnTo>
                  <a:lnTo>
                    <a:pt x="186" y="855"/>
                  </a:lnTo>
                  <a:lnTo>
                    <a:pt x="186" y="850"/>
                  </a:lnTo>
                  <a:lnTo>
                    <a:pt x="186" y="847"/>
                  </a:lnTo>
                  <a:lnTo>
                    <a:pt x="188" y="845"/>
                  </a:lnTo>
                  <a:lnTo>
                    <a:pt x="188" y="837"/>
                  </a:lnTo>
                  <a:lnTo>
                    <a:pt x="186" y="832"/>
                  </a:lnTo>
                  <a:lnTo>
                    <a:pt x="183" y="829"/>
                  </a:lnTo>
                  <a:lnTo>
                    <a:pt x="186" y="824"/>
                  </a:lnTo>
                  <a:lnTo>
                    <a:pt x="191" y="822"/>
                  </a:lnTo>
                  <a:lnTo>
                    <a:pt x="194" y="817"/>
                  </a:lnTo>
                  <a:lnTo>
                    <a:pt x="194" y="812"/>
                  </a:lnTo>
                  <a:lnTo>
                    <a:pt x="196" y="809"/>
                  </a:lnTo>
                  <a:lnTo>
                    <a:pt x="194" y="804"/>
                  </a:lnTo>
                  <a:lnTo>
                    <a:pt x="188" y="801"/>
                  </a:lnTo>
                  <a:lnTo>
                    <a:pt x="183" y="801"/>
                  </a:lnTo>
                  <a:lnTo>
                    <a:pt x="181" y="799"/>
                  </a:lnTo>
                  <a:lnTo>
                    <a:pt x="181" y="796"/>
                  </a:lnTo>
                  <a:lnTo>
                    <a:pt x="181" y="794"/>
                  </a:lnTo>
                  <a:lnTo>
                    <a:pt x="186" y="791"/>
                  </a:lnTo>
                  <a:lnTo>
                    <a:pt x="188" y="791"/>
                  </a:lnTo>
                  <a:lnTo>
                    <a:pt x="191" y="789"/>
                  </a:lnTo>
                  <a:lnTo>
                    <a:pt x="194" y="786"/>
                  </a:lnTo>
                  <a:lnTo>
                    <a:pt x="194" y="781"/>
                  </a:lnTo>
                  <a:lnTo>
                    <a:pt x="191" y="781"/>
                  </a:lnTo>
                  <a:lnTo>
                    <a:pt x="196" y="778"/>
                  </a:lnTo>
                  <a:lnTo>
                    <a:pt x="199" y="776"/>
                  </a:lnTo>
                  <a:lnTo>
                    <a:pt x="201" y="771"/>
                  </a:lnTo>
                  <a:lnTo>
                    <a:pt x="204" y="771"/>
                  </a:lnTo>
                  <a:lnTo>
                    <a:pt x="201" y="766"/>
                  </a:lnTo>
                  <a:lnTo>
                    <a:pt x="201" y="763"/>
                  </a:lnTo>
                  <a:lnTo>
                    <a:pt x="201" y="758"/>
                  </a:lnTo>
                  <a:lnTo>
                    <a:pt x="201" y="750"/>
                  </a:lnTo>
                  <a:lnTo>
                    <a:pt x="206" y="745"/>
                  </a:lnTo>
                  <a:lnTo>
                    <a:pt x="209" y="743"/>
                  </a:lnTo>
                  <a:lnTo>
                    <a:pt x="211" y="740"/>
                  </a:lnTo>
                  <a:lnTo>
                    <a:pt x="211" y="735"/>
                  </a:lnTo>
                  <a:lnTo>
                    <a:pt x="214" y="733"/>
                  </a:lnTo>
                  <a:lnTo>
                    <a:pt x="214" y="730"/>
                  </a:lnTo>
                  <a:lnTo>
                    <a:pt x="222" y="730"/>
                  </a:lnTo>
                  <a:lnTo>
                    <a:pt x="232" y="728"/>
                  </a:lnTo>
                  <a:lnTo>
                    <a:pt x="234" y="728"/>
                  </a:lnTo>
                  <a:lnTo>
                    <a:pt x="237" y="725"/>
                  </a:lnTo>
                  <a:lnTo>
                    <a:pt x="262" y="700"/>
                  </a:lnTo>
                  <a:lnTo>
                    <a:pt x="285" y="679"/>
                  </a:lnTo>
                  <a:lnTo>
                    <a:pt x="288" y="677"/>
                  </a:lnTo>
                  <a:lnTo>
                    <a:pt x="290" y="674"/>
                  </a:lnTo>
                  <a:lnTo>
                    <a:pt x="295" y="672"/>
                  </a:lnTo>
                  <a:lnTo>
                    <a:pt x="295" y="669"/>
                  </a:lnTo>
                  <a:lnTo>
                    <a:pt x="298" y="664"/>
                  </a:lnTo>
                  <a:lnTo>
                    <a:pt x="300" y="659"/>
                  </a:lnTo>
                  <a:lnTo>
                    <a:pt x="303" y="656"/>
                  </a:lnTo>
                  <a:lnTo>
                    <a:pt x="303" y="654"/>
                  </a:lnTo>
                  <a:lnTo>
                    <a:pt x="306" y="651"/>
                  </a:lnTo>
                  <a:lnTo>
                    <a:pt x="311" y="649"/>
                  </a:lnTo>
                  <a:lnTo>
                    <a:pt x="316" y="646"/>
                  </a:lnTo>
                  <a:lnTo>
                    <a:pt x="318" y="644"/>
                  </a:lnTo>
                  <a:lnTo>
                    <a:pt x="323" y="641"/>
                  </a:lnTo>
                  <a:lnTo>
                    <a:pt x="326" y="641"/>
                  </a:lnTo>
                  <a:lnTo>
                    <a:pt x="328" y="641"/>
                  </a:lnTo>
                  <a:lnTo>
                    <a:pt x="331" y="654"/>
                  </a:lnTo>
                  <a:lnTo>
                    <a:pt x="336" y="667"/>
                  </a:lnTo>
                  <a:lnTo>
                    <a:pt x="349" y="674"/>
                  </a:lnTo>
                  <a:lnTo>
                    <a:pt x="364" y="672"/>
                  </a:lnTo>
                  <a:lnTo>
                    <a:pt x="372" y="669"/>
                  </a:lnTo>
                  <a:lnTo>
                    <a:pt x="372" y="667"/>
                  </a:lnTo>
                  <a:lnTo>
                    <a:pt x="374" y="664"/>
                  </a:lnTo>
                  <a:lnTo>
                    <a:pt x="374" y="659"/>
                  </a:lnTo>
                  <a:lnTo>
                    <a:pt x="374" y="656"/>
                  </a:lnTo>
                  <a:lnTo>
                    <a:pt x="377" y="656"/>
                  </a:lnTo>
                  <a:lnTo>
                    <a:pt x="374" y="654"/>
                  </a:lnTo>
                  <a:lnTo>
                    <a:pt x="374" y="651"/>
                  </a:lnTo>
                  <a:lnTo>
                    <a:pt x="377" y="646"/>
                  </a:lnTo>
                  <a:lnTo>
                    <a:pt x="374" y="641"/>
                  </a:lnTo>
                  <a:lnTo>
                    <a:pt x="372" y="641"/>
                  </a:lnTo>
                  <a:lnTo>
                    <a:pt x="369" y="639"/>
                  </a:lnTo>
                  <a:lnTo>
                    <a:pt x="367" y="639"/>
                  </a:lnTo>
                  <a:lnTo>
                    <a:pt x="364" y="636"/>
                  </a:lnTo>
                  <a:lnTo>
                    <a:pt x="362" y="633"/>
                  </a:lnTo>
                  <a:lnTo>
                    <a:pt x="359" y="631"/>
                  </a:lnTo>
                  <a:lnTo>
                    <a:pt x="356" y="631"/>
                  </a:lnTo>
                  <a:lnTo>
                    <a:pt x="356" y="628"/>
                  </a:lnTo>
                  <a:lnTo>
                    <a:pt x="356" y="626"/>
                  </a:lnTo>
                  <a:lnTo>
                    <a:pt x="356" y="623"/>
                  </a:lnTo>
                  <a:lnTo>
                    <a:pt x="354" y="621"/>
                  </a:lnTo>
                  <a:lnTo>
                    <a:pt x="354" y="616"/>
                  </a:lnTo>
                  <a:lnTo>
                    <a:pt x="351" y="613"/>
                  </a:lnTo>
                  <a:lnTo>
                    <a:pt x="351" y="611"/>
                  </a:lnTo>
                  <a:lnTo>
                    <a:pt x="354" y="608"/>
                  </a:lnTo>
                  <a:lnTo>
                    <a:pt x="354" y="605"/>
                  </a:lnTo>
                  <a:lnTo>
                    <a:pt x="351" y="605"/>
                  </a:lnTo>
                  <a:lnTo>
                    <a:pt x="349" y="605"/>
                  </a:lnTo>
                  <a:lnTo>
                    <a:pt x="346" y="603"/>
                  </a:lnTo>
                  <a:lnTo>
                    <a:pt x="344" y="603"/>
                  </a:lnTo>
                  <a:lnTo>
                    <a:pt x="341" y="600"/>
                  </a:lnTo>
                  <a:lnTo>
                    <a:pt x="339" y="598"/>
                  </a:lnTo>
                  <a:lnTo>
                    <a:pt x="336" y="598"/>
                  </a:lnTo>
                  <a:lnTo>
                    <a:pt x="334" y="598"/>
                  </a:lnTo>
                  <a:lnTo>
                    <a:pt x="331" y="595"/>
                  </a:lnTo>
                  <a:lnTo>
                    <a:pt x="334" y="593"/>
                  </a:lnTo>
                  <a:lnTo>
                    <a:pt x="331" y="590"/>
                  </a:lnTo>
                  <a:lnTo>
                    <a:pt x="331" y="588"/>
                  </a:lnTo>
                  <a:lnTo>
                    <a:pt x="328" y="585"/>
                  </a:lnTo>
                  <a:lnTo>
                    <a:pt x="328" y="583"/>
                  </a:lnTo>
                  <a:lnTo>
                    <a:pt x="328" y="580"/>
                  </a:lnTo>
                  <a:lnTo>
                    <a:pt x="328" y="577"/>
                  </a:lnTo>
                  <a:lnTo>
                    <a:pt x="326" y="577"/>
                  </a:lnTo>
                  <a:lnTo>
                    <a:pt x="326" y="575"/>
                  </a:lnTo>
                  <a:lnTo>
                    <a:pt x="326" y="572"/>
                  </a:lnTo>
                  <a:lnTo>
                    <a:pt x="323" y="570"/>
                  </a:lnTo>
                  <a:lnTo>
                    <a:pt x="323" y="567"/>
                  </a:lnTo>
                  <a:lnTo>
                    <a:pt x="321" y="565"/>
                  </a:lnTo>
                  <a:lnTo>
                    <a:pt x="318" y="562"/>
                  </a:lnTo>
                  <a:lnTo>
                    <a:pt x="318" y="560"/>
                  </a:lnTo>
                  <a:lnTo>
                    <a:pt x="316" y="560"/>
                  </a:lnTo>
                  <a:lnTo>
                    <a:pt x="313" y="560"/>
                  </a:lnTo>
                  <a:lnTo>
                    <a:pt x="311" y="560"/>
                  </a:lnTo>
                  <a:lnTo>
                    <a:pt x="308" y="560"/>
                  </a:lnTo>
                  <a:lnTo>
                    <a:pt x="306" y="560"/>
                  </a:lnTo>
                  <a:lnTo>
                    <a:pt x="303" y="560"/>
                  </a:lnTo>
                  <a:lnTo>
                    <a:pt x="303" y="557"/>
                  </a:lnTo>
                  <a:lnTo>
                    <a:pt x="300" y="557"/>
                  </a:lnTo>
                  <a:lnTo>
                    <a:pt x="298" y="557"/>
                  </a:lnTo>
                  <a:lnTo>
                    <a:pt x="298" y="555"/>
                  </a:lnTo>
                  <a:lnTo>
                    <a:pt x="295" y="552"/>
                  </a:lnTo>
                  <a:lnTo>
                    <a:pt x="293" y="552"/>
                  </a:lnTo>
                  <a:lnTo>
                    <a:pt x="290" y="552"/>
                  </a:lnTo>
                  <a:lnTo>
                    <a:pt x="290" y="549"/>
                  </a:lnTo>
                  <a:lnTo>
                    <a:pt x="288" y="549"/>
                  </a:lnTo>
                  <a:lnTo>
                    <a:pt x="285" y="547"/>
                  </a:lnTo>
                  <a:lnTo>
                    <a:pt x="285" y="544"/>
                  </a:lnTo>
                  <a:lnTo>
                    <a:pt x="283" y="542"/>
                  </a:lnTo>
                  <a:lnTo>
                    <a:pt x="280" y="537"/>
                  </a:lnTo>
                  <a:lnTo>
                    <a:pt x="283" y="534"/>
                  </a:lnTo>
                  <a:lnTo>
                    <a:pt x="280" y="534"/>
                  </a:lnTo>
                  <a:lnTo>
                    <a:pt x="278" y="534"/>
                  </a:lnTo>
                  <a:lnTo>
                    <a:pt x="275" y="532"/>
                  </a:lnTo>
                  <a:lnTo>
                    <a:pt x="272" y="532"/>
                  </a:lnTo>
                  <a:lnTo>
                    <a:pt x="270" y="532"/>
                  </a:lnTo>
                  <a:lnTo>
                    <a:pt x="270" y="529"/>
                  </a:lnTo>
                  <a:lnTo>
                    <a:pt x="270" y="527"/>
                  </a:lnTo>
                  <a:lnTo>
                    <a:pt x="267" y="527"/>
                  </a:lnTo>
                  <a:lnTo>
                    <a:pt x="267" y="524"/>
                  </a:lnTo>
                  <a:lnTo>
                    <a:pt x="267" y="521"/>
                  </a:lnTo>
                  <a:lnTo>
                    <a:pt x="265" y="521"/>
                  </a:lnTo>
                  <a:lnTo>
                    <a:pt x="262" y="521"/>
                  </a:lnTo>
                  <a:lnTo>
                    <a:pt x="260" y="524"/>
                  </a:lnTo>
                  <a:lnTo>
                    <a:pt x="257" y="521"/>
                  </a:lnTo>
                  <a:lnTo>
                    <a:pt x="255" y="521"/>
                  </a:lnTo>
                  <a:lnTo>
                    <a:pt x="252" y="519"/>
                  </a:lnTo>
                  <a:lnTo>
                    <a:pt x="250" y="516"/>
                  </a:lnTo>
                  <a:lnTo>
                    <a:pt x="255" y="514"/>
                  </a:lnTo>
                  <a:lnTo>
                    <a:pt x="255" y="511"/>
                  </a:lnTo>
                  <a:lnTo>
                    <a:pt x="255" y="509"/>
                  </a:lnTo>
                  <a:lnTo>
                    <a:pt x="255" y="506"/>
                  </a:lnTo>
                  <a:lnTo>
                    <a:pt x="252" y="506"/>
                  </a:lnTo>
                  <a:lnTo>
                    <a:pt x="250" y="504"/>
                  </a:lnTo>
                  <a:lnTo>
                    <a:pt x="247" y="506"/>
                  </a:lnTo>
                  <a:lnTo>
                    <a:pt x="244" y="506"/>
                  </a:lnTo>
                  <a:lnTo>
                    <a:pt x="242" y="506"/>
                  </a:lnTo>
                  <a:lnTo>
                    <a:pt x="239" y="506"/>
                  </a:lnTo>
                  <a:lnTo>
                    <a:pt x="234" y="504"/>
                  </a:lnTo>
                  <a:lnTo>
                    <a:pt x="232" y="504"/>
                  </a:lnTo>
                  <a:lnTo>
                    <a:pt x="227" y="506"/>
                  </a:lnTo>
                  <a:lnTo>
                    <a:pt x="224" y="504"/>
                  </a:lnTo>
                  <a:lnTo>
                    <a:pt x="222" y="504"/>
                  </a:lnTo>
                  <a:lnTo>
                    <a:pt x="214" y="501"/>
                  </a:lnTo>
                  <a:lnTo>
                    <a:pt x="211" y="499"/>
                  </a:lnTo>
                  <a:lnTo>
                    <a:pt x="206" y="499"/>
                  </a:lnTo>
                  <a:lnTo>
                    <a:pt x="204" y="496"/>
                  </a:lnTo>
                  <a:lnTo>
                    <a:pt x="201" y="499"/>
                  </a:lnTo>
                  <a:lnTo>
                    <a:pt x="199" y="499"/>
                  </a:lnTo>
                  <a:lnTo>
                    <a:pt x="196" y="496"/>
                  </a:lnTo>
                  <a:lnTo>
                    <a:pt x="194" y="499"/>
                  </a:lnTo>
                  <a:lnTo>
                    <a:pt x="188" y="501"/>
                  </a:lnTo>
                  <a:lnTo>
                    <a:pt x="183" y="504"/>
                  </a:lnTo>
                  <a:lnTo>
                    <a:pt x="178" y="509"/>
                  </a:lnTo>
                  <a:lnTo>
                    <a:pt x="173" y="509"/>
                  </a:lnTo>
                  <a:lnTo>
                    <a:pt x="171" y="509"/>
                  </a:lnTo>
                  <a:lnTo>
                    <a:pt x="168" y="511"/>
                  </a:lnTo>
                  <a:lnTo>
                    <a:pt x="163" y="511"/>
                  </a:lnTo>
                  <a:lnTo>
                    <a:pt x="160" y="511"/>
                  </a:lnTo>
                  <a:lnTo>
                    <a:pt x="158" y="511"/>
                  </a:lnTo>
                  <a:lnTo>
                    <a:pt x="155" y="511"/>
                  </a:lnTo>
                  <a:lnTo>
                    <a:pt x="153" y="514"/>
                  </a:lnTo>
                  <a:lnTo>
                    <a:pt x="150" y="516"/>
                  </a:lnTo>
                  <a:lnTo>
                    <a:pt x="148" y="516"/>
                  </a:lnTo>
                  <a:lnTo>
                    <a:pt x="145" y="519"/>
                  </a:lnTo>
                  <a:lnTo>
                    <a:pt x="143" y="519"/>
                  </a:lnTo>
                  <a:lnTo>
                    <a:pt x="138" y="521"/>
                  </a:lnTo>
                  <a:lnTo>
                    <a:pt x="135" y="521"/>
                  </a:lnTo>
                  <a:lnTo>
                    <a:pt x="132" y="524"/>
                  </a:lnTo>
                  <a:lnTo>
                    <a:pt x="127" y="524"/>
                  </a:lnTo>
                  <a:lnTo>
                    <a:pt x="125" y="521"/>
                  </a:lnTo>
                  <a:lnTo>
                    <a:pt x="122" y="521"/>
                  </a:lnTo>
                  <a:lnTo>
                    <a:pt x="117" y="521"/>
                  </a:lnTo>
                  <a:lnTo>
                    <a:pt x="115" y="521"/>
                  </a:lnTo>
                  <a:lnTo>
                    <a:pt x="110" y="521"/>
                  </a:lnTo>
                  <a:lnTo>
                    <a:pt x="107" y="521"/>
                  </a:lnTo>
                  <a:lnTo>
                    <a:pt x="107" y="524"/>
                  </a:lnTo>
                  <a:lnTo>
                    <a:pt x="97" y="519"/>
                  </a:lnTo>
                  <a:lnTo>
                    <a:pt x="97" y="516"/>
                  </a:lnTo>
                  <a:lnTo>
                    <a:pt x="94" y="509"/>
                  </a:lnTo>
                  <a:lnTo>
                    <a:pt x="92" y="491"/>
                  </a:lnTo>
                  <a:lnTo>
                    <a:pt x="94" y="488"/>
                  </a:lnTo>
                  <a:lnTo>
                    <a:pt x="97" y="488"/>
                  </a:lnTo>
                  <a:lnTo>
                    <a:pt x="97" y="481"/>
                  </a:lnTo>
                  <a:lnTo>
                    <a:pt x="99" y="476"/>
                  </a:lnTo>
                  <a:lnTo>
                    <a:pt x="99" y="473"/>
                  </a:lnTo>
                  <a:lnTo>
                    <a:pt x="89" y="471"/>
                  </a:lnTo>
                  <a:lnTo>
                    <a:pt x="79" y="463"/>
                  </a:lnTo>
                  <a:lnTo>
                    <a:pt x="74" y="465"/>
                  </a:lnTo>
                  <a:lnTo>
                    <a:pt x="69" y="465"/>
                  </a:lnTo>
                  <a:lnTo>
                    <a:pt x="64" y="471"/>
                  </a:lnTo>
                  <a:lnTo>
                    <a:pt x="64" y="473"/>
                  </a:lnTo>
                  <a:lnTo>
                    <a:pt x="51" y="473"/>
                  </a:lnTo>
                  <a:lnTo>
                    <a:pt x="46" y="473"/>
                  </a:lnTo>
                  <a:lnTo>
                    <a:pt x="33" y="463"/>
                  </a:lnTo>
                  <a:lnTo>
                    <a:pt x="38" y="458"/>
                  </a:lnTo>
                  <a:lnTo>
                    <a:pt x="41" y="455"/>
                  </a:lnTo>
                  <a:lnTo>
                    <a:pt x="38" y="450"/>
                  </a:lnTo>
                  <a:lnTo>
                    <a:pt x="36" y="448"/>
                  </a:lnTo>
                  <a:lnTo>
                    <a:pt x="33" y="448"/>
                  </a:lnTo>
                  <a:lnTo>
                    <a:pt x="31" y="445"/>
                  </a:lnTo>
                  <a:lnTo>
                    <a:pt x="28" y="445"/>
                  </a:lnTo>
                  <a:lnTo>
                    <a:pt x="18" y="443"/>
                  </a:lnTo>
                  <a:lnTo>
                    <a:pt x="15" y="440"/>
                  </a:lnTo>
                  <a:lnTo>
                    <a:pt x="13" y="440"/>
                  </a:lnTo>
                  <a:lnTo>
                    <a:pt x="3" y="432"/>
                  </a:lnTo>
                  <a:lnTo>
                    <a:pt x="3" y="430"/>
                  </a:lnTo>
                  <a:lnTo>
                    <a:pt x="0" y="427"/>
                  </a:lnTo>
                  <a:lnTo>
                    <a:pt x="3" y="425"/>
                  </a:lnTo>
                  <a:lnTo>
                    <a:pt x="3" y="422"/>
                  </a:lnTo>
                  <a:lnTo>
                    <a:pt x="5" y="422"/>
                  </a:lnTo>
                  <a:lnTo>
                    <a:pt x="10" y="425"/>
                  </a:lnTo>
                  <a:lnTo>
                    <a:pt x="13" y="422"/>
                  </a:lnTo>
                  <a:lnTo>
                    <a:pt x="13" y="417"/>
                  </a:lnTo>
                  <a:lnTo>
                    <a:pt x="13" y="415"/>
                  </a:lnTo>
                  <a:lnTo>
                    <a:pt x="15" y="412"/>
                  </a:lnTo>
                  <a:lnTo>
                    <a:pt x="18" y="409"/>
                  </a:lnTo>
                  <a:lnTo>
                    <a:pt x="18" y="407"/>
                  </a:lnTo>
                  <a:lnTo>
                    <a:pt x="20" y="407"/>
                  </a:lnTo>
                  <a:lnTo>
                    <a:pt x="23" y="404"/>
                  </a:lnTo>
                  <a:lnTo>
                    <a:pt x="26" y="407"/>
                  </a:lnTo>
                  <a:lnTo>
                    <a:pt x="28" y="407"/>
                  </a:lnTo>
                  <a:lnTo>
                    <a:pt x="31" y="407"/>
                  </a:lnTo>
                  <a:lnTo>
                    <a:pt x="33" y="407"/>
                  </a:lnTo>
                  <a:lnTo>
                    <a:pt x="36" y="404"/>
                  </a:lnTo>
                  <a:lnTo>
                    <a:pt x="38" y="402"/>
                  </a:lnTo>
                  <a:lnTo>
                    <a:pt x="41" y="402"/>
                  </a:lnTo>
                  <a:lnTo>
                    <a:pt x="43" y="402"/>
                  </a:lnTo>
                  <a:lnTo>
                    <a:pt x="46" y="399"/>
                  </a:lnTo>
                  <a:lnTo>
                    <a:pt x="48" y="399"/>
                  </a:lnTo>
                  <a:lnTo>
                    <a:pt x="51" y="399"/>
                  </a:lnTo>
                  <a:lnTo>
                    <a:pt x="54" y="399"/>
                  </a:lnTo>
                  <a:lnTo>
                    <a:pt x="56" y="397"/>
                  </a:lnTo>
                  <a:lnTo>
                    <a:pt x="61" y="397"/>
                  </a:lnTo>
                  <a:lnTo>
                    <a:pt x="64" y="397"/>
                  </a:lnTo>
                  <a:lnTo>
                    <a:pt x="66" y="394"/>
                  </a:lnTo>
                  <a:lnTo>
                    <a:pt x="69" y="394"/>
                  </a:lnTo>
                  <a:lnTo>
                    <a:pt x="71" y="394"/>
                  </a:lnTo>
                  <a:lnTo>
                    <a:pt x="74" y="394"/>
                  </a:lnTo>
                  <a:lnTo>
                    <a:pt x="76" y="394"/>
                  </a:lnTo>
                  <a:lnTo>
                    <a:pt x="79" y="394"/>
                  </a:lnTo>
                  <a:lnTo>
                    <a:pt x="79" y="397"/>
                  </a:lnTo>
                  <a:lnTo>
                    <a:pt x="82" y="399"/>
                  </a:lnTo>
                  <a:lnTo>
                    <a:pt x="84" y="399"/>
                  </a:lnTo>
                  <a:lnTo>
                    <a:pt x="87" y="402"/>
                  </a:lnTo>
                  <a:lnTo>
                    <a:pt x="89" y="402"/>
                  </a:lnTo>
                  <a:lnTo>
                    <a:pt x="89" y="399"/>
                  </a:lnTo>
                  <a:lnTo>
                    <a:pt x="89" y="397"/>
                  </a:lnTo>
                  <a:lnTo>
                    <a:pt x="89" y="394"/>
                  </a:lnTo>
                  <a:lnTo>
                    <a:pt x="92" y="394"/>
                  </a:lnTo>
                  <a:lnTo>
                    <a:pt x="92" y="392"/>
                  </a:lnTo>
                  <a:lnTo>
                    <a:pt x="92" y="389"/>
                  </a:lnTo>
                  <a:lnTo>
                    <a:pt x="94" y="389"/>
                  </a:lnTo>
                  <a:lnTo>
                    <a:pt x="97" y="389"/>
                  </a:lnTo>
                  <a:lnTo>
                    <a:pt x="99" y="387"/>
                  </a:lnTo>
                  <a:lnTo>
                    <a:pt x="99" y="384"/>
                  </a:lnTo>
                  <a:lnTo>
                    <a:pt x="102" y="387"/>
                  </a:lnTo>
                  <a:lnTo>
                    <a:pt x="104" y="387"/>
                  </a:lnTo>
                  <a:lnTo>
                    <a:pt x="107" y="389"/>
                  </a:lnTo>
                  <a:lnTo>
                    <a:pt x="110" y="389"/>
                  </a:lnTo>
                  <a:lnTo>
                    <a:pt x="112" y="389"/>
                  </a:lnTo>
                  <a:lnTo>
                    <a:pt x="115" y="387"/>
                  </a:lnTo>
                  <a:lnTo>
                    <a:pt x="117" y="387"/>
                  </a:lnTo>
                  <a:lnTo>
                    <a:pt x="120" y="387"/>
                  </a:lnTo>
                  <a:lnTo>
                    <a:pt x="122" y="387"/>
                  </a:lnTo>
                  <a:lnTo>
                    <a:pt x="125" y="387"/>
                  </a:lnTo>
                  <a:lnTo>
                    <a:pt x="125" y="389"/>
                  </a:lnTo>
                  <a:lnTo>
                    <a:pt x="125" y="392"/>
                  </a:lnTo>
                  <a:lnTo>
                    <a:pt x="125" y="394"/>
                  </a:lnTo>
                  <a:lnTo>
                    <a:pt x="125" y="397"/>
                  </a:lnTo>
                  <a:lnTo>
                    <a:pt x="125" y="399"/>
                  </a:lnTo>
                  <a:lnTo>
                    <a:pt x="127" y="399"/>
                  </a:lnTo>
                  <a:lnTo>
                    <a:pt x="130" y="399"/>
                  </a:lnTo>
                  <a:lnTo>
                    <a:pt x="130" y="397"/>
                  </a:lnTo>
                  <a:lnTo>
                    <a:pt x="130" y="399"/>
                  </a:lnTo>
                  <a:lnTo>
                    <a:pt x="132" y="397"/>
                  </a:lnTo>
                  <a:lnTo>
                    <a:pt x="135" y="399"/>
                  </a:lnTo>
                  <a:lnTo>
                    <a:pt x="138" y="399"/>
                  </a:lnTo>
                  <a:lnTo>
                    <a:pt x="138" y="402"/>
                  </a:lnTo>
                  <a:lnTo>
                    <a:pt x="140" y="404"/>
                  </a:lnTo>
                  <a:lnTo>
                    <a:pt x="140" y="407"/>
                  </a:lnTo>
                  <a:lnTo>
                    <a:pt x="143" y="407"/>
                  </a:lnTo>
                  <a:lnTo>
                    <a:pt x="143" y="409"/>
                  </a:lnTo>
                  <a:lnTo>
                    <a:pt x="143" y="412"/>
                  </a:lnTo>
                  <a:lnTo>
                    <a:pt x="143" y="415"/>
                  </a:lnTo>
                  <a:lnTo>
                    <a:pt x="143" y="417"/>
                  </a:lnTo>
                  <a:lnTo>
                    <a:pt x="145" y="417"/>
                  </a:lnTo>
                  <a:lnTo>
                    <a:pt x="145" y="420"/>
                  </a:lnTo>
                  <a:lnTo>
                    <a:pt x="148" y="420"/>
                  </a:lnTo>
                  <a:lnTo>
                    <a:pt x="150" y="420"/>
                  </a:lnTo>
                  <a:lnTo>
                    <a:pt x="153" y="420"/>
                  </a:lnTo>
                  <a:lnTo>
                    <a:pt x="155" y="420"/>
                  </a:lnTo>
                  <a:lnTo>
                    <a:pt x="158" y="420"/>
                  </a:lnTo>
                  <a:lnTo>
                    <a:pt x="160" y="420"/>
                  </a:lnTo>
                  <a:lnTo>
                    <a:pt x="163" y="420"/>
                  </a:lnTo>
                  <a:lnTo>
                    <a:pt x="166" y="420"/>
                  </a:lnTo>
                  <a:lnTo>
                    <a:pt x="168" y="420"/>
                  </a:lnTo>
                  <a:lnTo>
                    <a:pt x="171" y="420"/>
                  </a:lnTo>
                  <a:lnTo>
                    <a:pt x="173" y="417"/>
                  </a:lnTo>
                  <a:lnTo>
                    <a:pt x="176" y="417"/>
                  </a:lnTo>
                  <a:lnTo>
                    <a:pt x="176" y="420"/>
                  </a:lnTo>
                  <a:lnTo>
                    <a:pt x="178" y="420"/>
                  </a:lnTo>
                  <a:lnTo>
                    <a:pt x="181" y="420"/>
                  </a:lnTo>
                  <a:lnTo>
                    <a:pt x="183" y="420"/>
                  </a:lnTo>
                  <a:lnTo>
                    <a:pt x="186" y="422"/>
                  </a:lnTo>
                  <a:lnTo>
                    <a:pt x="186" y="420"/>
                  </a:lnTo>
                  <a:lnTo>
                    <a:pt x="188" y="420"/>
                  </a:lnTo>
                  <a:lnTo>
                    <a:pt x="191" y="422"/>
                  </a:lnTo>
                  <a:lnTo>
                    <a:pt x="191" y="425"/>
                  </a:lnTo>
                  <a:lnTo>
                    <a:pt x="194" y="425"/>
                  </a:lnTo>
                  <a:lnTo>
                    <a:pt x="196" y="425"/>
                  </a:lnTo>
                  <a:lnTo>
                    <a:pt x="199" y="422"/>
                  </a:lnTo>
                  <a:lnTo>
                    <a:pt x="199" y="420"/>
                  </a:lnTo>
                  <a:lnTo>
                    <a:pt x="201" y="417"/>
                  </a:lnTo>
                  <a:lnTo>
                    <a:pt x="201" y="415"/>
                  </a:lnTo>
                  <a:lnTo>
                    <a:pt x="204" y="412"/>
                  </a:lnTo>
                  <a:lnTo>
                    <a:pt x="204" y="409"/>
                  </a:lnTo>
                  <a:lnTo>
                    <a:pt x="206" y="409"/>
                  </a:lnTo>
                  <a:lnTo>
                    <a:pt x="206" y="407"/>
                  </a:lnTo>
                  <a:lnTo>
                    <a:pt x="209" y="404"/>
                  </a:lnTo>
                  <a:lnTo>
                    <a:pt x="211" y="402"/>
                  </a:lnTo>
                  <a:lnTo>
                    <a:pt x="214" y="399"/>
                  </a:lnTo>
                  <a:lnTo>
                    <a:pt x="216" y="397"/>
                  </a:lnTo>
                  <a:lnTo>
                    <a:pt x="219" y="394"/>
                  </a:lnTo>
                  <a:lnTo>
                    <a:pt x="219" y="392"/>
                  </a:lnTo>
                  <a:lnTo>
                    <a:pt x="222" y="394"/>
                  </a:lnTo>
                  <a:lnTo>
                    <a:pt x="224" y="394"/>
                  </a:lnTo>
                  <a:lnTo>
                    <a:pt x="227" y="394"/>
                  </a:lnTo>
                  <a:lnTo>
                    <a:pt x="229" y="397"/>
                  </a:lnTo>
                  <a:lnTo>
                    <a:pt x="232" y="397"/>
                  </a:lnTo>
                  <a:lnTo>
                    <a:pt x="232" y="394"/>
                  </a:lnTo>
                  <a:lnTo>
                    <a:pt x="234" y="394"/>
                  </a:lnTo>
                  <a:lnTo>
                    <a:pt x="234" y="392"/>
                  </a:lnTo>
                  <a:lnTo>
                    <a:pt x="237" y="392"/>
                  </a:lnTo>
                  <a:lnTo>
                    <a:pt x="239" y="392"/>
                  </a:lnTo>
                  <a:lnTo>
                    <a:pt x="239" y="394"/>
                  </a:lnTo>
                  <a:lnTo>
                    <a:pt x="242" y="394"/>
                  </a:lnTo>
                  <a:lnTo>
                    <a:pt x="244" y="392"/>
                  </a:lnTo>
                  <a:lnTo>
                    <a:pt x="244" y="387"/>
                  </a:lnTo>
                  <a:lnTo>
                    <a:pt x="244" y="384"/>
                  </a:lnTo>
                  <a:lnTo>
                    <a:pt x="244" y="381"/>
                  </a:lnTo>
                  <a:lnTo>
                    <a:pt x="247" y="381"/>
                  </a:lnTo>
                  <a:lnTo>
                    <a:pt x="250" y="379"/>
                  </a:lnTo>
                  <a:lnTo>
                    <a:pt x="250" y="376"/>
                  </a:lnTo>
                  <a:lnTo>
                    <a:pt x="252" y="374"/>
                  </a:lnTo>
                  <a:lnTo>
                    <a:pt x="252" y="371"/>
                  </a:lnTo>
                  <a:lnTo>
                    <a:pt x="255" y="371"/>
                  </a:lnTo>
                  <a:lnTo>
                    <a:pt x="257" y="371"/>
                  </a:lnTo>
                  <a:lnTo>
                    <a:pt x="257" y="369"/>
                  </a:lnTo>
                  <a:lnTo>
                    <a:pt x="260" y="369"/>
                  </a:lnTo>
                  <a:lnTo>
                    <a:pt x="260" y="366"/>
                  </a:lnTo>
                  <a:lnTo>
                    <a:pt x="262" y="366"/>
                  </a:lnTo>
                  <a:lnTo>
                    <a:pt x="265" y="366"/>
                  </a:lnTo>
                  <a:lnTo>
                    <a:pt x="267" y="366"/>
                  </a:lnTo>
                  <a:lnTo>
                    <a:pt x="270" y="366"/>
                  </a:lnTo>
                  <a:lnTo>
                    <a:pt x="270" y="364"/>
                  </a:lnTo>
                  <a:lnTo>
                    <a:pt x="272" y="364"/>
                  </a:lnTo>
                  <a:lnTo>
                    <a:pt x="275" y="364"/>
                  </a:lnTo>
                  <a:lnTo>
                    <a:pt x="278" y="364"/>
                  </a:lnTo>
                  <a:lnTo>
                    <a:pt x="278" y="361"/>
                  </a:lnTo>
                  <a:lnTo>
                    <a:pt x="280" y="361"/>
                  </a:lnTo>
                  <a:lnTo>
                    <a:pt x="283" y="361"/>
                  </a:lnTo>
                  <a:lnTo>
                    <a:pt x="285" y="361"/>
                  </a:lnTo>
                  <a:lnTo>
                    <a:pt x="288" y="361"/>
                  </a:lnTo>
                  <a:lnTo>
                    <a:pt x="293" y="361"/>
                  </a:lnTo>
                  <a:lnTo>
                    <a:pt x="295" y="361"/>
                  </a:lnTo>
                  <a:lnTo>
                    <a:pt x="298" y="359"/>
                  </a:lnTo>
                  <a:lnTo>
                    <a:pt x="300" y="359"/>
                  </a:lnTo>
                  <a:lnTo>
                    <a:pt x="303" y="359"/>
                  </a:lnTo>
                  <a:lnTo>
                    <a:pt x="303" y="356"/>
                  </a:lnTo>
                  <a:lnTo>
                    <a:pt x="306" y="356"/>
                  </a:lnTo>
                  <a:lnTo>
                    <a:pt x="308" y="353"/>
                  </a:lnTo>
                  <a:lnTo>
                    <a:pt x="311" y="353"/>
                  </a:lnTo>
                  <a:lnTo>
                    <a:pt x="313" y="351"/>
                  </a:lnTo>
                  <a:lnTo>
                    <a:pt x="316" y="351"/>
                  </a:lnTo>
                  <a:lnTo>
                    <a:pt x="318" y="348"/>
                  </a:lnTo>
                  <a:lnTo>
                    <a:pt x="321" y="348"/>
                  </a:lnTo>
                  <a:lnTo>
                    <a:pt x="321" y="346"/>
                  </a:lnTo>
                  <a:lnTo>
                    <a:pt x="323" y="343"/>
                  </a:lnTo>
                  <a:lnTo>
                    <a:pt x="321" y="341"/>
                  </a:lnTo>
                  <a:lnTo>
                    <a:pt x="321" y="338"/>
                  </a:lnTo>
                  <a:lnTo>
                    <a:pt x="318" y="333"/>
                  </a:lnTo>
                  <a:lnTo>
                    <a:pt x="321" y="333"/>
                  </a:lnTo>
                  <a:lnTo>
                    <a:pt x="321" y="331"/>
                  </a:lnTo>
                  <a:lnTo>
                    <a:pt x="323" y="331"/>
                  </a:lnTo>
                  <a:lnTo>
                    <a:pt x="326" y="331"/>
                  </a:lnTo>
                  <a:lnTo>
                    <a:pt x="328" y="331"/>
                  </a:lnTo>
                  <a:lnTo>
                    <a:pt x="331" y="331"/>
                  </a:lnTo>
                  <a:lnTo>
                    <a:pt x="334" y="328"/>
                  </a:lnTo>
                  <a:lnTo>
                    <a:pt x="336" y="328"/>
                  </a:lnTo>
                  <a:lnTo>
                    <a:pt x="339" y="331"/>
                  </a:lnTo>
                  <a:lnTo>
                    <a:pt x="341" y="331"/>
                  </a:lnTo>
                  <a:lnTo>
                    <a:pt x="344" y="331"/>
                  </a:lnTo>
                  <a:lnTo>
                    <a:pt x="346" y="328"/>
                  </a:lnTo>
                  <a:lnTo>
                    <a:pt x="346" y="325"/>
                  </a:lnTo>
                  <a:lnTo>
                    <a:pt x="344" y="325"/>
                  </a:lnTo>
                  <a:lnTo>
                    <a:pt x="341" y="323"/>
                  </a:lnTo>
                  <a:lnTo>
                    <a:pt x="336" y="323"/>
                  </a:lnTo>
                  <a:lnTo>
                    <a:pt x="334" y="323"/>
                  </a:lnTo>
                  <a:lnTo>
                    <a:pt x="331" y="323"/>
                  </a:lnTo>
                  <a:lnTo>
                    <a:pt x="328" y="320"/>
                  </a:lnTo>
                  <a:lnTo>
                    <a:pt x="328" y="318"/>
                  </a:lnTo>
                  <a:lnTo>
                    <a:pt x="331" y="318"/>
                  </a:lnTo>
                  <a:lnTo>
                    <a:pt x="331" y="315"/>
                  </a:lnTo>
                  <a:lnTo>
                    <a:pt x="334" y="313"/>
                  </a:lnTo>
                  <a:lnTo>
                    <a:pt x="336" y="310"/>
                  </a:lnTo>
                  <a:lnTo>
                    <a:pt x="339" y="308"/>
                  </a:lnTo>
                  <a:lnTo>
                    <a:pt x="341" y="305"/>
                  </a:lnTo>
                  <a:lnTo>
                    <a:pt x="344" y="305"/>
                  </a:lnTo>
                  <a:lnTo>
                    <a:pt x="344" y="303"/>
                  </a:lnTo>
                  <a:lnTo>
                    <a:pt x="346" y="300"/>
                  </a:lnTo>
                  <a:lnTo>
                    <a:pt x="349" y="300"/>
                  </a:lnTo>
                  <a:lnTo>
                    <a:pt x="349" y="297"/>
                  </a:lnTo>
                  <a:lnTo>
                    <a:pt x="351" y="300"/>
                  </a:lnTo>
                  <a:lnTo>
                    <a:pt x="354" y="300"/>
                  </a:lnTo>
                  <a:lnTo>
                    <a:pt x="354" y="303"/>
                  </a:lnTo>
                  <a:lnTo>
                    <a:pt x="356" y="300"/>
                  </a:lnTo>
                  <a:lnTo>
                    <a:pt x="359" y="297"/>
                  </a:lnTo>
                  <a:lnTo>
                    <a:pt x="362" y="295"/>
                  </a:lnTo>
                  <a:lnTo>
                    <a:pt x="364" y="292"/>
                  </a:lnTo>
                  <a:lnTo>
                    <a:pt x="364" y="290"/>
                  </a:lnTo>
                  <a:lnTo>
                    <a:pt x="367" y="290"/>
                  </a:lnTo>
                  <a:lnTo>
                    <a:pt x="369" y="290"/>
                  </a:lnTo>
                  <a:lnTo>
                    <a:pt x="372" y="290"/>
                  </a:lnTo>
                  <a:lnTo>
                    <a:pt x="372" y="292"/>
                  </a:lnTo>
                  <a:lnTo>
                    <a:pt x="374" y="292"/>
                  </a:lnTo>
                  <a:lnTo>
                    <a:pt x="377" y="292"/>
                  </a:lnTo>
                  <a:lnTo>
                    <a:pt x="379" y="292"/>
                  </a:lnTo>
                  <a:lnTo>
                    <a:pt x="382" y="292"/>
                  </a:lnTo>
                  <a:lnTo>
                    <a:pt x="384" y="292"/>
                  </a:lnTo>
                  <a:lnTo>
                    <a:pt x="384" y="295"/>
                  </a:lnTo>
                  <a:lnTo>
                    <a:pt x="387" y="292"/>
                  </a:lnTo>
                  <a:lnTo>
                    <a:pt x="387" y="290"/>
                  </a:lnTo>
                  <a:lnTo>
                    <a:pt x="387" y="287"/>
                  </a:lnTo>
                  <a:lnTo>
                    <a:pt x="387" y="285"/>
                  </a:lnTo>
                  <a:lnTo>
                    <a:pt x="390" y="285"/>
                  </a:lnTo>
                  <a:lnTo>
                    <a:pt x="390" y="282"/>
                  </a:lnTo>
                  <a:lnTo>
                    <a:pt x="390" y="280"/>
                  </a:lnTo>
                  <a:lnTo>
                    <a:pt x="387" y="277"/>
                  </a:lnTo>
                  <a:lnTo>
                    <a:pt x="390" y="275"/>
                  </a:lnTo>
                  <a:lnTo>
                    <a:pt x="392" y="275"/>
                  </a:lnTo>
                  <a:lnTo>
                    <a:pt x="395" y="272"/>
                  </a:lnTo>
                  <a:lnTo>
                    <a:pt x="395" y="269"/>
                  </a:lnTo>
                  <a:lnTo>
                    <a:pt x="397" y="267"/>
                  </a:lnTo>
                  <a:lnTo>
                    <a:pt x="400" y="264"/>
                  </a:lnTo>
                  <a:lnTo>
                    <a:pt x="402" y="264"/>
                  </a:lnTo>
                  <a:lnTo>
                    <a:pt x="402" y="262"/>
                  </a:lnTo>
                  <a:lnTo>
                    <a:pt x="402" y="259"/>
                  </a:lnTo>
                  <a:lnTo>
                    <a:pt x="405" y="257"/>
                  </a:lnTo>
                  <a:lnTo>
                    <a:pt x="405" y="254"/>
                  </a:lnTo>
                  <a:lnTo>
                    <a:pt x="407" y="254"/>
                  </a:lnTo>
                  <a:lnTo>
                    <a:pt x="407" y="252"/>
                  </a:lnTo>
                  <a:lnTo>
                    <a:pt x="410" y="249"/>
                  </a:lnTo>
                  <a:lnTo>
                    <a:pt x="412" y="249"/>
                  </a:lnTo>
                  <a:lnTo>
                    <a:pt x="415" y="249"/>
                  </a:lnTo>
                  <a:lnTo>
                    <a:pt x="418" y="252"/>
                  </a:lnTo>
                  <a:lnTo>
                    <a:pt x="418" y="254"/>
                  </a:lnTo>
                  <a:lnTo>
                    <a:pt x="420" y="254"/>
                  </a:lnTo>
                  <a:lnTo>
                    <a:pt x="423" y="257"/>
                  </a:lnTo>
                  <a:lnTo>
                    <a:pt x="425" y="257"/>
                  </a:lnTo>
                  <a:lnTo>
                    <a:pt x="428" y="257"/>
                  </a:lnTo>
                  <a:lnTo>
                    <a:pt x="430" y="257"/>
                  </a:lnTo>
                  <a:lnTo>
                    <a:pt x="433" y="257"/>
                  </a:lnTo>
                  <a:lnTo>
                    <a:pt x="435" y="257"/>
                  </a:lnTo>
                  <a:lnTo>
                    <a:pt x="435" y="254"/>
                  </a:lnTo>
                  <a:lnTo>
                    <a:pt x="438" y="254"/>
                  </a:lnTo>
                  <a:lnTo>
                    <a:pt x="440" y="252"/>
                  </a:lnTo>
                  <a:lnTo>
                    <a:pt x="440" y="249"/>
                  </a:lnTo>
                  <a:lnTo>
                    <a:pt x="443" y="249"/>
                  </a:lnTo>
                  <a:lnTo>
                    <a:pt x="446" y="247"/>
                  </a:lnTo>
                  <a:lnTo>
                    <a:pt x="448" y="249"/>
                  </a:lnTo>
                  <a:lnTo>
                    <a:pt x="451" y="249"/>
                  </a:lnTo>
                  <a:lnTo>
                    <a:pt x="453" y="249"/>
                  </a:lnTo>
                  <a:lnTo>
                    <a:pt x="456" y="249"/>
                  </a:lnTo>
                  <a:lnTo>
                    <a:pt x="458" y="249"/>
                  </a:lnTo>
                  <a:lnTo>
                    <a:pt x="461" y="252"/>
                  </a:lnTo>
                  <a:lnTo>
                    <a:pt x="468" y="241"/>
                  </a:lnTo>
                  <a:lnTo>
                    <a:pt x="479" y="257"/>
                  </a:lnTo>
                  <a:lnTo>
                    <a:pt x="481" y="257"/>
                  </a:lnTo>
                  <a:lnTo>
                    <a:pt x="484" y="259"/>
                  </a:lnTo>
                  <a:lnTo>
                    <a:pt x="484" y="262"/>
                  </a:lnTo>
                  <a:lnTo>
                    <a:pt x="486" y="264"/>
                  </a:lnTo>
                  <a:lnTo>
                    <a:pt x="486" y="267"/>
                  </a:lnTo>
                  <a:lnTo>
                    <a:pt x="486" y="269"/>
                  </a:lnTo>
                  <a:lnTo>
                    <a:pt x="489" y="272"/>
                  </a:lnTo>
                  <a:lnTo>
                    <a:pt x="491" y="272"/>
                  </a:lnTo>
                  <a:lnTo>
                    <a:pt x="494" y="272"/>
                  </a:lnTo>
                  <a:lnTo>
                    <a:pt x="494" y="269"/>
                  </a:lnTo>
                  <a:lnTo>
                    <a:pt x="496" y="269"/>
                  </a:lnTo>
                  <a:lnTo>
                    <a:pt x="496" y="272"/>
                  </a:lnTo>
                  <a:lnTo>
                    <a:pt x="499" y="272"/>
                  </a:lnTo>
                  <a:lnTo>
                    <a:pt x="502" y="272"/>
                  </a:lnTo>
                  <a:lnTo>
                    <a:pt x="504" y="275"/>
                  </a:lnTo>
                  <a:lnTo>
                    <a:pt x="507" y="275"/>
                  </a:lnTo>
                  <a:lnTo>
                    <a:pt x="509" y="275"/>
                  </a:lnTo>
                  <a:lnTo>
                    <a:pt x="512" y="275"/>
                  </a:lnTo>
                  <a:lnTo>
                    <a:pt x="514" y="277"/>
                  </a:lnTo>
                  <a:lnTo>
                    <a:pt x="514" y="275"/>
                  </a:lnTo>
                  <a:lnTo>
                    <a:pt x="517" y="275"/>
                  </a:lnTo>
                  <a:lnTo>
                    <a:pt x="519" y="275"/>
                  </a:lnTo>
                  <a:lnTo>
                    <a:pt x="519" y="272"/>
                  </a:lnTo>
                  <a:lnTo>
                    <a:pt x="522" y="272"/>
                  </a:lnTo>
                  <a:lnTo>
                    <a:pt x="522" y="269"/>
                  </a:lnTo>
                  <a:lnTo>
                    <a:pt x="524" y="269"/>
                  </a:lnTo>
                  <a:lnTo>
                    <a:pt x="527" y="267"/>
                  </a:lnTo>
                  <a:lnTo>
                    <a:pt x="530" y="264"/>
                  </a:lnTo>
                  <a:lnTo>
                    <a:pt x="530" y="262"/>
                  </a:lnTo>
                  <a:lnTo>
                    <a:pt x="530" y="259"/>
                  </a:lnTo>
                  <a:lnTo>
                    <a:pt x="527" y="257"/>
                  </a:lnTo>
                  <a:lnTo>
                    <a:pt x="530" y="257"/>
                  </a:lnTo>
                  <a:lnTo>
                    <a:pt x="532" y="254"/>
                  </a:lnTo>
                  <a:lnTo>
                    <a:pt x="532" y="252"/>
                  </a:lnTo>
                  <a:lnTo>
                    <a:pt x="535" y="252"/>
                  </a:lnTo>
                  <a:lnTo>
                    <a:pt x="537" y="252"/>
                  </a:lnTo>
                  <a:lnTo>
                    <a:pt x="540" y="252"/>
                  </a:lnTo>
                  <a:lnTo>
                    <a:pt x="542" y="252"/>
                  </a:lnTo>
                  <a:lnTo>
                    <a:pt x="545" y="252"/>
                  </a:lnTo>
                  <a:lnTo>
                    <a:pt x="545" y="249"/>
                  </a:lnTo>
                  <a:lnTo>
                    <a:pt x="547" y="249"/>
                  </a:lnTo>
                  <a:lnTo>
                    <a:pt x="550" y="249"/>
                  </a:lnTo>
                  <a:lnTo>
                    <a:pt x="553" y="247"/>
                  </a:lnTo>
                  <a:lnTo>
                    <a:pt x="555" y="247"/>
                  </a:lnTo>
                  <a:lnTo>
                    <a:pt x="555" y="244"/>
                  </a:lnTo>
                  <a:lnTo>
                    <a:pt x="555" y="241"/>
                  </a:lnTo>
                  <a:lnTo>
                    <a:pt x="558" y="241"/>
                  </a:lnTo>
                  <a:lnTo>
                    <a:pt x="558" y="239"/>
                  </a:lnTo>
                  <a:lnTo>
                    <a:pt x="560" y="236"/>
                  </a:lnTo>
                  <a:lnTo>
                    <a:pt x="560" y="234"/>
                  </a:lnTo>
                  <a:lnTo>
                    <a:pt x="560" y="231"/>
                  </a:lnTo>
                  <a:lnTo>
                    <a:pt x="563" y="229"/>
                  </a:lnTo>
                  <a:lnTo>
                    <a:pt x="565" y="229"/>
                  </a:lnTo>
                  <a:lnTo>
                    <a:pt x="568" y="229"/>
                  </a:lnTo>
                  <a:lnTo>
                    <a:pt x="568" y="226"/>
                  </a:lnTo>
                  <a:lnTo>
                    <a:pt x="570" y="226"/>
                  </a:lnTo>
                  <a:lnTo>
                    <a:pt x="570" y="224"/>
                  </a:lnTo>
                  <a:lnTo>
                    <a:pt x="573" y="224"/>
                  </a:lnTo>
                  <a:lnTo>
                    <a:pt x="575" y="224"/>
                  </a:lnTo>
                  <a:lnTo>
                    <a:pt x="578" y="224"/>
                  </a:lnTo>
                  <a:lnTo>
                    <a:pt x="581" y="224"/>
                  </a:lnTo>
                  <a:lnTo>
                    <a:pt x="583" y="224"/>
                  </a:lnTo>
                  <a:lnTo>
                    <a:pt x="586" y="224"/>
                  </a:lnTo>
                  <a:lnTo>
                    <a:pt x="588" y="224"/>
                  </a:lnTo>
                  <a:lnTo>
                    <a:pt x="591" y="226"/>
                  </a:lnTo>
                  <a:lnTo>
                    <a:pt x="591" y="229"/>
                  </a:lnTo>
                  <a:lnTo>
                    <a:pt x="593" y="231"/>
                  </a:lnTo>
                  <a:lnTo>
                    <a:pt x="596" y="231"/>
                  </a:lnTo>
                  <a:lnTo>
                    <a:pt x="598" y="231"/>
                  </a:lnTo>
                  <a:lnTo>
                    <a:pt x="601" y="231"/>
                  </a:lnTo>
                  <a:lnTo>
                    <a:pt x="601" y="229"/>
                  </a:lnTo>
                  <a:lnTo>
                    <a:pt x="603" y="229"/>
                  </a:lnTo>
                  <a:lnTo>
                    <a:pt x="606" y="226"/>
                  </a:lnTo>
                  <a:lnTo>
                    <a:pt x="609" y="226"/>
                  </a:lnTo>
                  <a:lnTo>
                    <a:pt x="611" y="224"/>
                  </a:lnTo>
                  <a:lnTo>
                    <a:pt x="614" y="221"/>
                  </a:lnTo>
                  <a:lnTo>
                    <a:pt x="614" y="216"/>
                  </a:lnTo>
                  <a:lnTo>
                    <a:pt x="611" y="216"/>
                  </a:lnTo>
                  <a:lnTo>
                    <a:pt x="611" y="213"/>
                  </a:lnTo>
                  <a:lnTo>
                    <a:pt x="614" y="211"/>
                  </a:lnTo>
                  <a:lnTo>
                    <a:pt x="611" y="198"/>
                  </a:lnTo>
                  <a:lnTo>
                    <a:pt x="609" y="196"/>
                  </a:lnTo>
                  <a:lnTo>
                    <a:pt x="606" y="193"/>
                  </a:lnTo>
                  <a:lnTo>
                    <a:pt x="606" y="188"/>
                  </a:lnTo>
                  <a:lnTo>
                    <a:pt x="606" y="185"/>
                  </a:lnTo>
                  <a:lnTo>
                    <a:pt x="606" y="183"/>
                  </a:lnTo>
                  <a:lnTo>
                    <a:pt x="603" y="180"/>
                  </a:lnTo>
                  <a:lnTo>
                    <a:pt x="603" y="178"/>
                  </a:lnTo>
                  <a:lnTo>
                    <a:pt x="603" y="175"/>
                  </a:lnTo>
                  <a:lnTo>
                    <a:pt x="603" y="173"/>
                  </a:lnTo>
                  <a:lnTo>
                    <a:pt x="603" y="170"/>
                  </a:lnTo>
                  <a:lnTo>
                    <a:pt x="601" y="168"/>
                  </a:lnTo>
                  <a:lnTo>
                    <a:pt x="601" y="165"/>
                  </a:lnTo>
                  <a:lnTo>
                    <a:pt x="601" y="163"/>
                  </a:lnTo>
                  <a:lnTo>
                    <a:pt x="601" y="160"/>
                  </a:lnTo>
                  <a:lnTo>
                    <a:pt x="601" y="157"/>
                  </a:lnTo>
                  <a:lnTo>
                    <a:pt x="598" y="157"/>
                  </a:lnTo>
                  <a:lnTo>
                    <a:pt x="598" y="155"/>
                  </a:lnTo>
                  <a:lnTo>
                    <a:pt x="598" y="152"/>
                  </a:lnTo>
                  <a:lnTo>
                    <a:pt x="596" y="150"/>
                  </a:lnTo>
                  <a:lnTo>
                    <a:pt x="596" y="147"/>
                  </a:lnTo>
                  <a:lnTo>
                    <a:pt x="593" y="147"/>
                  </a:lnTo>
                  <a:lnTo>
                    <a:pt x="593" y="145"/>
                  </a:lnTo>
                  <a:lnTo>
                    <a:pt x="591" y="145"/>
                  </a:lnTo>
                  <a:lnTo>
                    <a:pt x="591" y="142"/>
                  </a:lnTo>
                  <a:lnTo>
                    <a:pt x="588" y="140"/>
                  </a:lnTo>
                  <a:lnTo>
                    <a:pt x="591" y="137"/>
                  </a:lnTo>
                  <a:lnTo>
                    <a:pt x="588" y="137"/>
                  </a:lnTo>
                  <a:lnTo>
                    <a:pt x="588" y="135"/>
                  </a:lnTo>
                  <a:lnTo>
                    <a:pt x="586" y="132"/>
                  </a:lnTo>
                  <a:lnTo>
                    <a:pt x="586" y="129"/>
                  </a:lnTo>
                  <a:lnTo>
                    <a:pt x="586" y="127"/>
                  </a:lnTo>
                  <a:lnTo>
                    <a:pt x="588" y="124"/>
                  </a:lnTo>
                  <a:lnTo>
                    <a:pt x="591" y="122"/>
                  </a:lnTo>
                  <a:lnTo>
                    <a:pt x="591" y="119"/>
                  </a:lnTo>
                  <a:lnTo>
                    <a:pt x="593" y="114"/>
                  </a:lnTo>
                  <a:lnTo>
                    <a:pt x="596" y="114"/>
                  </a:lnTo>
                  <a:lnTo>
                    <a:pt x="598" y="117"/>
                  </a:lnTo>
                  <a:lnTo>
                    <a:pt x="601" y="117"/>
                  </a:lnTo>
                  <a:lnTo>
                    <a:pt x="603" y="117"/>
                  </a:lnTo>
                  <a:lnTo>
                    <a:pt x="603" y="119"/>
                  </a:lnTo>
                  <a:lnTo>
                    <a:pt x="606" y="117"/>
                  </a:lnTo>
                  <a:lnTo>
                    <a:pt x="609" y="119"/>
                  </a:lnTo>
                  <a:lnTo>
                    <a:pt x="611" y="119"/>
                  </a:lnTo>
                  <a:lnTo>
                    <a:pt x="614" y="117"/>
                  </a:lnTo>
                  <a:lnTo>
                    <a:pt x="616" y="119"/>
                  </a:lnTo>
                  <a:lnTo>
                    <a:pt x="619" y="119"/>
                  </a:lnTo>
                  <a:lnTo>
                    <a:pt x="621" y="122"/>
                  </a:lnTo>
                  <a:lnTo>
                    <a:pt x="624" y="122"/>
                  </a:lnTo>
                  <a:lnTo>
                    <a:pt x="626" y="122"/>
                  </a:lnTo>
                  <a:lnTo>
                    <a:pt x="629" y="122"/>
                  </a:lnTo>
                  <a:lnTo>
                    <a:pt x="631" y="119"/>
                  </a:lnTo>
                  <a:lnTo>
                    <a:pt x="631" y="122"/>
                  </a:lnTo>
                  <a:lnTo>
                    <a:pt x="634" y="122"/>
                  </a:lnTo>
                  <a:lnTo>
                    <a:pt x="637" y="119"/>
                  </a:lnTo>
                  <a:lnTo>
                    <a:pt x="639" y="119"/>
                  </a:lnTo>
                  <a:lnTo>
                    <a:pt x="642" y="119"/>
                  </a:lnTo>
                  <a:lnTo>
                    <a:pt x="647" y="119"/>
                  </a:lnTo>
                  <a:lnTo>
                    <a:pt x="687" y="101"/>
                  </a:lnTo>
                  <a:lnTo>
                    <a:pt x="715" y="101"/>
                  </a:lnTo>
                  <a:lnTo>
                    <a:pt x="726" y="84"/>
                  </a:lnTo>
                  <a:lnTo>
                    <a:pt x="733" y="68"/>
                  </a:lnTo>
                  <a:lnTo>
                    <a:pt x="738" y="66"/>
                  </a:lnTo>
                  <a:lnTo>
                    <a:pt x="756" y="48"/>
                  </a:lnTo>
                  <a:lnTo>
                    <a:pt x="764" y="38"/>
                  </a:lnTo>
                  <a:lnTo>
                    <a:pt x="769" y="30"/>
                  </a:lnTo>
                  <a:lnTo>
                    <a:pt x="774" y="28"/>
                  </a:lnTo>
                  <a:lnTo>
                    <a:pt x="777" y="25"/>
                  </a:lnTo>
                  <a:lnTo>
                    <a:pt x="779" y="23"/>
                  </a:lnTo>
                  <a:lnTo>
                    <a:pt x="784" y="20"/>
                  </a:lnTo>
                  <a:lnTo>
                    <a:pt x="787" y="20"/>
                  </a:lnTo>
                  <a:lnTo>
                    <a:pt x="789" y="20"/>
                  </a:lnTo>
                  <a:lnTo>
                    <a:pt x="792" y="20"/>
                  </a:lnTo>
                  <a:lnTo>
                    <a:pt x="794" y="23"/>
                  </a:lnTo>
                  <a:lnTo>
                    <a:pt x="797" y="23"/>
                  </a:lnTo>
                  <a:lnTo>
                    <a:pt x="799" y="23"/>
                  </a:lnTo>
                  <a:lnTo>
                    <a:pt x="802" y="23"/>
                  </a:lnTo>
                  <a:lnTo>
                    <a:pt x="805" y="23"/>
                  </a:lnTo>
                  <a:lnTo>
                    <a:pt x="817" y="23"/>
                  </a:lnTo>
                  <a:lnTo>
                    <a:pt x="822" y="23"/>
                  </a:lnTo>
                  <a:lnTo>
                    <a:pt x="825" y="20"/>
                  </a:lnTo>
                  <a:lnTo>
                    <a:pt x="827" y="20"/>
                  </a:lnTo>
                  <a:lnTo>
                    <a:pt x="833" y="18"/>
                  </a:lnTo>
                  <a:lnTo>
                    <a:pt x="835" y="18"/>
                  </a:lnTo>
                  <a:lnTo>
                    <a:pt x="838" y="15"/>
                  </a:lnTo>
                  <a:lnTo>
                    <a:pt x="840" y="15"/>
                  </a:lnTo>
                  <a:lnTo>
                    <a:pt x="843" y="12"/>
                  </a:lnTo>
                  <a:lnTo>
                    <a:pt x="850" y="10"/>
                  </a:lnTo>
                  <a:lnTo>
                    <a:pt x="858" y="2"/>
                  </a:lnTo>
                  <a:lnTo>
                    <a:pt x="863" y="2"/>
                  </a:lnTo>
                  <a:lnTo>
                    <a:pt x="863" y="0"/>
                  </a:lnTo>
                  <a:lnTo>
                    <a:pt x="866" y="0"/>
                  </a:lnTo>
                  <a:lnTo>
                    <a:pt x="868" y="2"/>
                  </a:lnTo>
                  <a:lnTo>
                    <a:pt x="871" y="5"/>
                  </a:lnTo>
                  <a:lnTo>
                    <a:pt x="873" y="2"/>
                  </a:lnTo>
                  <a:lnTo>
                    <a:pt x="876" y="2"/>
                  </a:lnTo>
                  <a:lnTo>
                    <a:pt x="878" y="5"/>
                  </a:lnTo>
                  <a:lnTo>
                    <a:pt x="881" y="7"/>
                  </a:lnTo>
                  <a:lnTo>
                    <a:pt x="883" y="7"/>
                  </a:lnTo>
                  <a:lnTo>
                    <a:pt x="883" y="10"/>
                  </a:lnTo>
                  <a:lnTo>
                    <a:pt x="886" y="7"/>
                  </a:lnTo>
                  <a:lnTo>
                    <a:pt x="889" y="7"/>
                  </a:lnTo>
                  <a:lnTo>
                    <a:pt x="891" y="10"/>
                  </a:lnTo>
                  <a:lnTo>
                    <a:pt x="891" y="12"/>
                  </a:lnTo>
                  <a:lnTo>
                    <a:pt x="891" y="15"/>
                  </a:lnTo>
                  <a:lnTo>
                    <a:pt x="891" y="18"/>
                  </a:lnTo>
                  <a:lnTo>
                    <a:pt x="889" y="20"/>
                  </a:lnTo>
                  <a:lnTo>
                    <a:pt x="886" y="18"/>
                  </a:lnTo>
                  <a:lnTo>
                    <a:pt x="881" y="18"/>
                  </a:lnTo>
                  <a:lnTo>
                    <a:pt x="878" y="20"/>
                  </a:lnTo>
                  <a:lnTo>
                    <a:pt x="876" y="20"/>
                  </a:lnTo>
                  <a:lnTo>
                    <a:pt x="876" y="23"/>
                  </a:lnTo>
                  <a:lnTo>
                    <a:pt x="873" y="23"/>
                  </a:lnTo>
                  <a:lnTo>
                    <a:pt x="873" y="25"/>
                  </a:lnTo>
                  <a:lnTo>
                    <a:pt x="871" y="25"/>
                  </a:lnTo>
                  <a:lnTo>
                    <a:pt x="868" y="25"/>
                  </a:lnTo>
                  <a:lnTo>
                    <a:pt x="866" y="28"/>
                  </a:lnTo>
                  <a:lnTo>
                    <a:pt x="866" y="30"/>
                  </a:lnTo>
                  <a:lnTo>
                    <a:pt x="866" y="33"/>
                  </a:lnTo>
                  <a:lnTo>
                    <a:pt x="863" y="33"/>
                  </a:lnTo>
                  <a:lnTo>
                    <a:pt x="863" y="35"/>
                  </a:lnTo>
                  <a:lnTo>
                    <a:pt x="866" y="38"/>
                  </a:lnTo>
                  <a:lnTo>
                    <a:pt x="866" y="40"/>
                  </a:lnTo>
                  <a:lnTo>
                    <a:pt x="866" y="43"/>
                  </a:lnTo>
                  <a:lnTo>
                    <a:pt x="868" y="46"/>
                  </a:lnTo>
                  <a:lnTo>
                    <a:pt x="868" y="48"/>
                  </a:lnTo>
                  <a:lnTo>
                    <a:pt x="871" y="48"/>
                  </a:lnTo>
                  <a:lnTo>
                    <a:pt x="873" y="51"/>
                  </a:lnTo>
                  <a:lnTo>
                    <a:pt x="876" y="48"/>
                  </a:lnTo>
                  <a:lnTo>
                    <a:pt x="878" y="46"/>
                  </a:lnTo>
                  <a:lnTo>
                    <a:pt x="881" y="43"/>
                  </a:lnTo>
                  <a:lnTo>
                    <a:pt x="883" y="40"/>
                  </a:lnTo>
                  <a:lnTo>
                    <a:pt x="886" y="40"/>
                  </a:lnTo>
                  <a:lnTo>
                    <a:pt x="889" y="40"/>
                  </a:lnTo>
                  <a:lnTo>
                    <a:pt x="891" y="40"/>
                  </a:lnTo>
                  <a:lnTo>
                    <a:pt x="894" y="40"/>
                  </a:lnTo>
                  <a:lnTo>
                    <a:pt x="896" y="40"/>
                  </a:lnTo>
                  <a:lnTo>
                    <a:pt x="899" y="40"/>
                  </a:lnTo>
                  <a:lnTo>
                    <a:pt x="901" y="40"/>
                  </a:lnTo>
                  <a:lnTo>
                    <a:pt x="901" y="38"/>
                  </a:lnTo>
                  <a:lnTo>
                    <a:pt x="904" y="38"/>
                  </a:lnTo>
                  <a:lnTo>
                    <a:pt x="906" y="38"/>
                  </a:lnTo>
                  <a:lnTo>
                    <a:pt x="909" y="38"/>
                  </a:lnTo>
                  <a:lnTo>
                    <a:pt x="911" y="38"/>
                  </a:lnTo>
                  <a:lnTo>
                    <a:pt x="914" y="43"/>
                  </a:lnTo>
                  <a:lnTo>
                    <a:pt x="914" y="46"/>
                  </a:lnTo>
                  <a:lnTo>
                    <a:pt x="911" y="48"/>
                  </a:lnTo>
                  <a:lnTo>
                    <a:pt x="911" y="51"/>
                  </a:lnTo>
                  <a:lnTo>
                    <a:pt x="909" y="51"/>
                  </a:lnTo>
                  <a:lnTo>
                    <a:pt x="909" y="53"/>
                  </a:lnTo>
                  <a:lnTo>
                    <a:pt x="906" y="53"/>
                  </a:lnTo>
                  <a:lnTo>
                    <a:pt x="904" y="56"/>
                  </a:lnTo>
                  <a:lnTo>
                    <a:pt x="904" y="58"/>
                  </a:lnTo>
                  <a:lnTo>
                    <a:pt x="901" y="61"/>
                  </a:lnTo>
                  <a:lnTo>
                    <a:pt x="901" y="63"/>
                  </a:lnTo>
                  <a:lnTo>
                    <a:pt x="899" y="63"/>
                  </a:lnTo>
                  <a:lnTo>
                    <a:pt x="896" y="66"/>
                  </a:lnTo>
                  <a:lnTo>
                    <a:pt x="894" y="66"/>
                  </a:lnTo>
                  <a:lnTo>
                    <a:pt x="891" y="66"/>
                  </a:lnTo>
                  <a:lnTo>
                    <a:pt x="891" y="68"/>
                  </a:lnTo>
                  <a:lnTo>
                    <a:pt x="889" y="68"/>
                  </a:lnTo>
                  <a:lnTo>
                    <a:pt x="886" y="68"/>
                  </a:lnTo>
                  <a:lnTo>
                    <a:pt x="883" y="68"/>
                  </a:lnTo>
                  <a:lnTo>
                    <a:pt x="881" y="68"/>
                  </a:lnTo>
                  <a:lnTo>
                    <a:pt x="878" y="68"/>
                  </a:lnTo>
                  <a:lnTo>
                    <a:pt x="876" y="71"/>
                  </a:lnTo>
                  <a:lnTo>
                    <a:pt x="876" y="74"/>
                  </a:lnTo>
                  <a:lnTo>
                    <a:pt x="876" y="76"/>
                  </a:lnTo>
                  <a:lnTo>
                    <a:pt x="878" y="76"/>
                  </a:lnTo>
                  <a:lnTo>
                    <a:pt x="881" y="76"/>
                  </a:lnTo>
                  <a:lnTo>
                    <a:pt x="881" y="79"/>
                  </a:lnTo>
                  <a:lnTo>
                    <a:pt x="883" y="79"/>
                  </a:lnTo>
                  <a:lnTo>
                    <a:pt x="889" y="79"/>
                  </a:lnTo>
                  <a:lnTo>
                    <a:pt x="891" y="79"/>
                  </a:lnTo>
                  <a:lnTo>
                    <a:pt x="894" y="81"/>
                  </a:lnTo>
                  <a:lnTo>
                    <a:pt x="896" y="81"/>
                  </a:lnTo>
                  <a:lnTo>
                    <a:pt x="899" y="81"/>
                  </a:lnTo>
                  <a:lnTo>
                    <a:pt x="904" y="81"/>
                  </a:lnTo>
                  <a:lnTo>
                    <a:pt x="906" y="81"/>
                  </a:lnTo>
                  <a:lnTo>
                    <a:pt x="909" y="81"/>
                  </a:lnTo>
                  <a:lnTo>
                    <a:pt x="911" y="84"/>
                  </a:lnTo>
                  <a:lnTo>
                    <a:pt x="914" y="86"/>
                  </a:lnTo>
                  <a:lnTo>
                    <a:pt x="917" y="86"/>
                  </a:lnTo>
                  <a:lnTo>
                    <a:pt x="919" y="86"/>
                  </a:lnTo>
                  <a:lnTo>
                    <a:pt x="922" y="86"/>
                  </a:lnTo>
                  <a:lnTo>
                    <a:pt x="924" y="86"/>
                  </a:lnTo>
                  <a:lnTo>
                    <a:pt x="927" y="86"/>
                  </a:lnTo>
                  <a:lnTo>
                    <a:pt x="932" y="86"/>
                  </a:lnTo>
                  <a:lnTo>
                    <a:pt x="934" y="86"/>
                  </a:lnTo>
                  <a:lnTo>
                    <a:pt x="934" y="89"/>
                  </a:lnTo>
                  <a:lnTo>
                    <a:pt x="939" y="94"/>
                  </a:lnTo>
                  <a:lnTo>
                    <a:pt x="939" y="96"/>
                  </a:lnTo>
                  <a:lnTo>
                    <a:pt x="942" y="96"/>
                  </a:lnTo>
                  <a:lnTo>
                    <a:pt x="942" y="99"/>
                  </a:lnTo>
                  <a:lnTo>
                    <a:pt x="945" y="99"/>
                  </a:lnTo>
                  <a:lnTo>
                    <a:pt x="945" y="104"/>
                  </a:lnTo>
                  <a:lnTo>
                    <a:pt x="942" y="107"/>
                  </a:lnTo>
                  <a:lnTo>
                    <a:pt x="942" y="109"/>
                  </a:lnTo>
                  <a:lnTo>
                    <a:pt x="939" y="109"/>
                  </a:lnTo>
                  <a:lnTo>
                    <a:pt x="939" y="112"/>
                  </a:lnTo>
                  <a:lnTo>
                    <a:pt x="937" y="112"/>
                  </a:lnTo>
                  <a:lnTo>
                    <a:pt x="937" y="114"/>
                  </a:lnTo>
                  <a:lnTo>
                    <a:pt x="937" y="117"/>
                  </a:lnTo>
                  <a:lnTo>
                    <a:pt x="937" y="119"/>
                  </a:lnTo>
                  <a:lnTo>
                    <a:pt x="937" y="122"/>
                  </a:lnTo>
                  <a:lnTo>
                    <a:pt x="939" y="122"/>
                  </a:lnTo>
                  <a:lnTo>
                    <a:pt x="942" y="122"/>
                  </a:lnTo>
                  <a:lnTo>
                    <a:pt x="942" y="124"/>
                  </a:lnTo>
                  <a:lnTo>
                    <a:pt x="945" y="124"/>
                  </a:lnTo>
                  <a:lnTo>
                    <a:pt x="945" y="127"/>
                  </a:lnTo>
                  <a:lnTo>
                    <a:pt x="947" y="127"/>
                  </a:lnTo>
                  <a:lnTo>
                    <a:pt x="947" y="129"/>
                  </a:lnTo>
                  <a:lnTo>
                    <a:pt x="945" y="129"/>
                  </a:lnTo>
                  <a:lnTo>
                    <a:pt x="945" y="135"/>
                  </a:lnTo>
                  <a:lnTo>
                    <a:pt x="942" y="135"/>
                  </a:lnTo>
                  <a:lnTo>
                    <a:pt x="942" y="137"/>
                  </a:lnTo>
                  <a:lnTo>
                    <a:pt x="942" y="140"/>
                  </a:lnTo>
                  <a:lnTo>
                    <a:pt x="939" y="140"/>
                  </a:lnTo>
                  <a:lnTo>
                    <a:pt x="937" y="142"/>
                  </a:lnTo>
                  <a:lnTo>
                    <a:pt x="937" y="145"/>
                  </a:lnTo>
                  <a:lnTo>
                    <a:pt x="939" y="145"/>
                  </a:lnTo>
                  <a:lnTo>
                    <a:pt x="947" y="145"/>
                  </a:lnTo>
                  <a:lnTo>
                    <a:pt x="950" y="145"/>
                  </a:lnTo>
                  <a:lnTo>
                    <a:pt x="952" y="145"/>
                  </a:lnTo>
                  <a:lnTo>
                    <a:pt x="955" y="145"/>
                  </a:lnTo>
                  <a:lnTo>
                    <a:pt x="957" y="145"/>
                  </a:lnTo>
                  <a:lnTo>
                    <a:pt x="960" y="147"/>
                  </a:lnTo>
                  <a:lnTo>
                    <a:pt x="962" y="147"/>
                  </a:lnTo>
                  <a:lnTo>
                    <a:pt x="962" y="150"/>
                  </a:lnTo>
                  <a:lnTo>
                    <a:pt x="960" y="152"/>
                  </a:lnTo>
                  <a:lnTo>
                    <a:pt x="960" y="155"/>
                  </a:lnTo>
                  <a:lnTo>
                    <a:pt x="960" y="157"/>
                  </a:lnTo>
                  <a:lnTo>
                    <a:pt x="960" y="160"/>
                  </a:lnTo>
                  <a:lnTo>
                    <a:pt x="962" y="160"/>
                  </a:lnTo>
                  <a:lnTo>
                    <a:pt x="965" y="163"/>
                  </a:lnTo>
                  <a:lnTo>
                    <a:pt x="967" y="163"/>
                  </a:lnTo>
                  <a:lnTo>
                    <a:pt x="970" y="160"/>
                  </a:lnTo>
                  <a:lnTo>
                    <a:pt x="973" y="160"/>
                  </a:lnTo>
                  <a:lnTo>
                    <a:pt x="975" y="160"/>
                  </a:lnTo>
                  <a:lnTo>
                    <a:pt x="978" y="160"/>
                  </a:lnTo>
                  <a:lnTo>
                    <a:pt x="980" y="163"/>
                  </a:lnTo>
                  <a:lnTo>
                    <a:pt x="983" y="163"/>
                  </a:lnTo>
                  <a:lnTo>
                    <a:pt x="985" y="163"/>
                  </a:lnTo>
                  <a:lnTo>
                    <a:pt x="988" y="163"/>
                  </a:lnTo>
                  <a:lnTo>
                    <a:pt x="995" y="163"/>
                  </a:lnTo>
                  <a:lnTo>
                    <a:pt x="998" y="163"/>
                  </a:lnTo>
                  <a:lnTo>
                    <a:pt x="998" y="165"/>
                  </a:lnTo>
                  <a:lnTo>
                    <a:pt x="1001" y="165"/>
                  </a:lnTo>
                  <a:lnTo>
                    <a:pt x="1003" y="165"/>
                  </a:lnTo>
                  <a:lnTo>
                    <a:pt x="1006" y="165"/>
                  </a:lnTo>
                  <a:lnTo>
                    <a:pt x="1008" y="165"/>
                  </a:lnTo>
                  <a:lnTo>
                    <a:pt x="1008" y="163"/>
                  </a:lnTo>
                  <a:lnTo>
                    <a:pt x="1011" y="160"/>
                  </a:lnTo>
                  <a:lnTo>
                    <a:pt x="1013" y="163"/>
                  </a:lnTo>
                  <a:lnTo>
                    <a:pt x="1013" y="165"/>
                  </a:lnTo>
                  <a:lnTo>
                    <a:pt x="1013" y="170"/>
                  </a:lnTo>
                  <a:lnTo>
                    <a:pt x="1013" y="173"/>
                  </a:lnTo>
                  <a:lnTo>
                    <a:pt x="1013" y="175"/>
                  </a:lnTo>
                  <a:lnTo>
                    <a:pt x="1013" y="178"/>
                  </a:lnTo>
                  <a:lnTo>
                    <a:pt x="1013" y="180"/>
                  </a:lnTo>
                  <a:lnTo>
                    <a:pt x="1013" y="183"/>
                  </a:lnTo>
                  <a:lnTo>
                    <a:pt x="1011" y="183"/>
                  </a:lnTo>
                  <a:lnTo>
                    <a:pt x="1011" y="185"/>
                  </a:lnTo>
                  <a:lnTo>
                    <a:pt x="1011" y="188"/>
                  </a:lnTo>
                  <a:lnTo>
                    <a:pt x="1011" y="191"/>
                  </a:lnTo>
                  <a:lnTo>
                    <a:pt x="1011" y="193"/>
                  </a:lnTo>
                  <a:lnTo>
                    <a:pt x="1013" y="198"/>
                  </a:lnTo>
                  <a:lnTo>
                    <a:pt x="1013" y="201"/>
                  </a:lnTo>
                  <a:lnTo>
                    <a:pt x="1016" y="201"/>
                  </a:lnTo>
                  <a:lnTo>
                    <a:pt x="1016" y="203"/>
                  </a:lnTo>
                  <a:lnTo>
                    <a:pt x="1023" y="208"/>
                  </a:lnTo>
                  <a:lnTo>
                    <a:pt x="1026" y="208"/>
                  </a:lnTo>
                  <a:lnTo>
                    <a:pt x="1029" y="208"/>
                  </a:lnTo>
                  <a:lnTo>
                    <a:pt x="1031" y="208"/>
                  </a:lnTo>
                  <a:lnTo>
                    <a:pt x="1036" y="211"/>
                  </a:lnTo>
                  <a:lnTo>
                    <a:pt x="1036" y="213"/>
                  </a:lnTo>
                  <a:lnTo>
                    <a:pt x="1039" y="213"/>
                  </a:lnTo>
                  <a:lnTo>
                    <a:pt x="1039" y="216"/>
                  </a:lnTo>
                  <a:lnTo>
                    <a:pt x="1039" y="219"/>
                  </a:lnTo>
                  <a:lnTo>
                    <a:pt x="1039" y="221"/>
                  </a:lnTo>
                  <a:lnTo>
                    <a:pt x="1041" y="224"/>
                  </a:lnTo>
                  <a:lnTo>
                    <a:pt x="1044" y="226"/>
                  </a:lnTo>
                  <a:lnTo>
                    <a:pt x="1044" y="229"/>
                  </a:lnTo>
                  <a:lnTo>
                    <a:pt x="1046" y="231"/>
                  </a:lnTo>
                  <a:lnTo>
                    <a:pt x="1046" y="234"/>
                  </a:lnTo>
                  <a:lnTo>
                    <a:pt x="1049" y="234"/>
                  </a:lnTo>
                  <a:lnTo>
                    <a:pt x="1049" y="236"/>
                  </a:lnTo>
                  <a:lnTo>
                    <a:pt x="1049" y="239"/>
                  </a:lnTo>
                  <a:lnTo>
                    <a:pt x="1051" y="241"/>
                  </a:lnTo>
                  <a:lnTo>
                    <a:pt x="1051" y="244"/>
                  </a:lnTo>
                  <a:lnTo>
                    <a:pt x="1054" y="247"/>
                  </a:lnTo>
                  <a:lnTo>
                    <a:pt x="1057" y="247"/>
                  </a:lnTo>
                  <a:lnTo>
                    <a:pt x="1059" y="247"/>
                  </a:lnTo>
                  <a:lnTo>
                    <a:pt x="1064" y="247"/>
                  </a:lnTo>
                  <a:lnTo>
                    <a:pt x="1064" y="244"/>
                  </a:lnTo>
                  <a:lnTo>
                    <a:pt x="1067" y="244"/>
                  </a:lnTo>
                  <a:lnTo>
                    <a:pt x="1067" y="241"/>
                  </a:lnTo>
                  <a:lnTo>
                    <a:pt x="1069" y="241"/>
                  </a:lnTo>
                  <a:lnTo>
                    <a:pt x="1072" y="239"/>
                  </a:lnTo>
                  <a:lnTo>
                    <a:pt x="1074" y="239"/>
                  </a:lnTo>
                  <a:lnTo>
                    <a:pt x="1077" y="236"/>
                  </a:lnTo>
                  <a:lnTo>
                    <a:pt x="1079" y="236"/>
                  </a:lnTo>
                  <a:lnTo>
                    <a:pt x="1082" y="236"/>
                  </a:lnTo>
                  <a:lnTo>
                    <a:pt x="1082" y="239"/>
                  </a:lnTo>
                  <a:lnTo>
                    <a:pt x="1085" y="239"/>
                  </a:lnTo>
                  <a:lnTo>
                    <a:pt x="1090" y="244"/>
                  </a:lnTo>
                  <a:lnTo>
                    <a:pt x="1092" y="244"/>
                  </a:lnTo>
                  <a:lnTo>
                    <a:pt x="1092" y="247"/>
                  </a:lnTo>
                  <a:lnTo>
                    <a:pt x="1092" y="249"/>
                  </a:lnTo>
                  <a:lnTo>
                    <a:pt x="1092" y="252"/>
                  </a:lnTo>
                  <a:lnTo>
                    <a:pt x="1095" y="254"/>
                  </a:lnTo>
                  <a:lnTo>
                    <a:pt x="1095" y="257"/>
                  </a:lnTo>
                  <a:lnTo>
                    <a:pt x="1095" y="259"/>
                  </a:lnTo>
                  <a:lnTo>
                    <a:pt x="1092" y="262"/>
                  </a:lnTo>
                  <a:lnTo>
                    <a:pt x="1090" y="264"/>
                  </a:lnTo>
                  <a:lnTo>
                    <a:pt x="1087" y="267"/>
                  </a:lnTo>
                  <a:lnTo>
                    <a:pt x="1085" y="267"/>
                  </a:lnTo>
                  <a:lnTo>
                    <a:pt x="1082" y="269"/>
                  </a:lnTo>
                  <a:lnTo>
                    <a:pt x="1079" y="272"/>
                  </a:lnTo>
                  <a:lnTo>
                    <a:pt x="1079" y="275"/>
                  </a:lnTo>
                  <a:lnTo>
                    <a:pt x="1082" y="277"/>
                  </a:lnTo>
                  <a:lnTo>
                    <a:pt x="1085" y="277"/>
                  </a:lnTo>
                  <a:lnTo>
                    <a:pt x="1087" y="280"/>
                  </a:lnTo>
                  <a:lnTo>
                    <a:pt x="1090" y="282"/>
                  </a:lnTo>
                  <a:lnTo>
                    <a:pt x="1095" y="285"/>
                  </a:lnTo>
                  <a:lnTo>
                    <a:pt x="1097" y="287"/>
                  </a:lnTo>
                  <a:lnTo>
                    <a:pt x="1100" y="287"/>
                  </a:lnTo>
                  <a:lnTo>
                    <a:pt x="1102" y="287"/>
                  </a:lnTo>
                  <a:lnTo>
                    <a:pt x="1107" y="290"/>
                  </a:lnTo>
                  <a:lnTo>
                    <a:pt x="1110" y="290"/>
                  </a:lnTo>
                  <a:lnTo>
                    <a:pt x="1113" y="290"/>
                  </a:lnTo>
                  <a:lnTo>
                    <a:pt x="1115" y="292"/>
                  </a:lnTo>
                  <a:lnTo>
                    <a:pt x="1115" y="295"/>
                  </a:lnTo>
                  <a:lnTo>
                    <a:pt x="1118" y="297"/>
                  </a:lnTo>
                  <a:lnTo>
                    <a:pt x="1118" y="303"/>
                  </a:lnTo>
                  <a:lnTo>
                    <a:pt x="1118" y="305"/>
                  </a:lnTo>
                  <a:lnTo>
                    <a:pt x="1120" y="305"/>
                  </a:lnTo>
                  <a:lnTo>
                    <a:pt x="1120" y="308"/>
                  </a:lnTo>
                  <a:lnTo>
                    <a:pt x="1123" y="310"/>
                  </a:lnTo>
                  <a:lnTo>
                    <a:pt x="1125" y="313"/>
                  </a:lnTo>
                  <a:lnTo>
                    <a:pt x="1128" y="313"/>
                  </a:lnTo>
                  <a:lnTo>
                    <a:pt x="1128" y="315"/>
                  </a:lnTo>
                  <a:lnTo>
                    <a:pt x="1130" y="318"/>
                  </a:lnTo>
                  <a:lnTo>
                    <a:pt x="1130" y="320"/>
                  </a:lnTo>
                  <a:lnTo>
                    <a:pt x="1133" y="323"/>
                  </a:lnTo>
                  <a:lnTo>
                    <a:pt x="1133" y="325"/>
                  </a:lnTo>
                  <a:lnTo>
                    <a:pt x="1133" y="328"/>
                  </a:lnTo>
                  <a:lnTo>
                    <a:pt x="1133" y="331"/>
                  </a:lnTo>
                  <a:lnTo>
                    <a:pt x="1133" y="333"/>
                  </a:lnTo>
                  <a:lnTo>
                    <a:pt x="1133" y="336"/>
                  </a:lnTo>
                  <a:lnTo>
                    <a:pt x="1133" y="338"/>
                  </a:lnTo>
                  <a:lnTo>
                    <a:pt x="1130" y="341"/>
                  </a:lnTo>
                  <a:lnTo>
                    <a:pt x="1130" y="343"/>
                  </a:lnTo>
                  <a:lnTo>
                    <a:pt x="1128" y="343"/>
                  </a:lnTo>
                  <a:lnTo>
                    <a:pt x="1125" y="343"/>
                  </a:lnTo>
                  <a:lnTo>
                    <a:pt x="1125" y="348"/>
                  </a:lnTo>
                  <a:lnTo>
                    <a:pt x="1123" y="351"/>
                  </a:lnTo>
                  <a:lnTo>
                    <a:pt x="1123" y="353"/>
                  </a:lnTo>
                  <a:lnTo>
                    <a:pt x="1123" y="356"/>
                  </a:lnTo>
                  <a:lnTo>
                    <a:pt x="1125" y="364"/>
                  </a:lnTo>
                  <a:lnTo>
                    <a:pt x="1123" y="364"/>
                  </a:lnTo>
                  <a:lnTo>
                    <a:pt x="1123" y="366"/>
                  </a:lnTo>
                  <a:lnTo>
                    <a:pt x="1120" y="366"/>
                  </a:lnTo>
                  <a:lnTo>
                    <a:pt x="1118" y="369"/>
                  </a:lnTo>
                  <a:lnTo>
                    <a:pt x="1115" y="369"/>
                  </a:lnTo>
                  <a:lnTo>
                    <a:pt x="1113" y="369"/>
                  </a:lnTo>
                  <a:lnTo>
                    <a:pt x="1113" y="371"/>
                  </a:lnTo>
                  <a:lnTo>
                    <a:pt x="1107" y="374"/>
                  </a:lnTo>
                  <a:lnTo>
                    <a:pt x="1107" y="376"/>
                  </a:lnTo>
                  <a:lnTo>
                    <a:pt x="1105" y="379"/>
                  </a:lnTo>
                  <a:lnTo>
                    <a:pt x="1105" y="381"/>
                  </a:lnTo>
                  <a:lnTo>
                    <a:pt x="1102" y="384"/>
                  </a:lnTo>
                  <a:lnTo>
                    <a:pt x="1102" y="387"/>
                  </a:lnTo>
                  <a:lnTo>
                    <a:pt x="1105" y="389"/>
                  </a:lnTo>
                  <a:lnTo>
                    <a:pt x="1107" y="392"/>
                  </a:lnTo>
                  <a:lnTo>
                    <a:pt x="1110" y="392"/>
                  </a:lnTo>
                  <a:lnTo>
                    <a:pt x="1110" y="394"/>
                  </a:lnTo>
                  <a:lnTo>
                    <a:pt x="1113" y="394"/>
                  </a:lnTo>
                  <a:lnTo>
                    <a:pt x="1115" y="397"/>
                  </a:lnTo>
                  <a:lnTo>
                    <a:pt x="1118" y="397"/>
                  </a:lnTo>
                  <a:lnTo>
                    <a:pt x="1120" y="397"/>
                  </a:lnTo>
                  <a:lnTo>
                    <a:pt x="1118" y="397"/>
                  </a:lnTo>
                  <a:lnTo>
                    <a:pt x="1115" y="399"/>
                  </a:lnTo>
                  <a:lnTo>
                    <a:pt x="1113" y="399"/>
                  </a:lnTo>
                  <a:lnTo>
                    <a:pt x="1113" y="402"/>
                  </a:lnTo>
                  <a:lnTo>
                    <a:pt x="1110" y="402"/>
                  </a:lnTo>
                  <a:lnTo>
                    <a:pt x="1105" y="402"/>
                  </a:lnTo>
                  <a:lnTo>
                    <a:pt x="1102" y="402"/>
                  </a:lnTo>
                  <a:lnTo>
                    <a:pt x="1100" y="399"/>
                  </a:lnTo>
                  <a:lnTo>
                    <a:pt x="1097" y="399"/>
                  </a:lnTo>
                  <a:lnTo>
                    <a:pt x="1095" y="399"/>
                  </a:lnTo>
                  <a:lnTo>
                    <a:pt x="1092" y="399"/>
                  </a:lnTo>
                  <a:lnTo>
                    <a:pt x="1090" y="399"/>
                  </a:lnTo>
                  <a:lnTo>
                    <a:pt x="1087" y="402"/>
                  </a:lnTo>
                  <a:lnTo>
                    <a:pt x="1085" y="402"/>
                  </a:lnTo>
                  <a:lnTo>
                    <a:pt x="1085" y="404"/>
                  </a:lnTo>
                  <a:lnTo>
                    <a:pt x="1085" y="409"/>
                  </a:lnTo>
                  <a:lnTo>
                    <a:pt x="1085" y="412"/>
                  </a:lnTo>
                  <a:lnTo>
                    <a:pt x="1085" y="415"/>
                  </a:lnTo>
                  <a:lnTo>
                    <a:pt x="1090" y="420"/>
                  </a:lnTo>
                  <a:lnTo>
                    <a:pt x="1092" y="422"/>
                  </a:lnTo>
                  <a:lnTo>
                    <a:pt x="1095" y="425"/>
                  </a:lnTo>
                  <a:lnTo>
                    <a:pt x="1095" y="427"/>
                  </a:lnTo>
                  <a:lnTo>
                    <a:pt x="1095" y="430"/>
                  </a:lnTo>
                  <a:lnTo>
                    <a:pt x="1092" y="432"/>
                  </a:lnTo>
                  <a:lnTo>
                    <a:pt x="1092" y="435"/>
                  </a:lnTo>
                  <a:lnTo>
                    <a:pt x="1090" y="437"/>
                  </a:lnTo>
                  <a:lnTo>
                    <a:pt x="1090" y="443"/>
                  </a:lnTo>
                  <a:lnTo>
                    <a:pt x="1090" y="445"/>
                  </a:lnTo>
                  <a:lnTo>
                    <a:pt x="1087" y="445"/>
                  </a:lnTo>
                  <a:lnTo>
                    <a:pt x="1087" y="448"/>
                  </a:lnTo>
                  <a:lnTo>
                    <a:pt x="1085" y="448"/>
                  </a:lnTo>
                  <a:lnTo>
                    <a:pt x="1085" y="450"/>
                  </a:lnTo>
                  <a:lnTo>
                    <a:pt x="1082" y="450"/>
                  </a:lnTo>
                  <a:lnTo>
                    <a:pt x="1079" y="453"/>
                  </a:lnTo>
                  <a:lnTo>
                    <a:pt x="1077" y="450"/>
                  </a:lnTo>
                  <a:lnTo>
                    <a:pt x="1077" y="448"/>
                  </a:lnTo>
                  <a:lnTo>
                    <a:pt x="1074" y="445"/>
                  </a:lnTo>
                  <a:lnTo>
                    <a:pt x="1072" y="445"/>
                  </a:lnTo>
                  <a:lnTo>
                    <a:pt x="1069" y="445"/>
                  </a:lnTo>
                  <a:lnTo>
                    <a:pt x="1069" y="443"/>
                  </a:lnTo>
                  <a:lnTo>
                    <a:pt x="1064" y="443"/>
                  </a:lnTo>
                  <a:lnTo>
                    <a:pt x="1064" y="440"/>
                  </a:lnTo>
                  <a:lnTo>
                    <a:pt x="1059" y="440"/>
                  </a:lnTo>
                  <a:lnTo>
                    <a:pt x="1059" y="443"/>
                  </a:lnTo>
                  <a:lnTo>
                    <a:pt x="1057" y="443"/>
                  </a:lnTo>
                  <a:lnTo>
                    <a:pt x="1057" y="448"/>
                  </a:lnTo>
                  <a:lnTo>
                    <a:pt x="1057" y="450"/>
                  </a:lnTo>
                  <a:lnTo>
                    <a:pt x="1054" y="455"/>
                  </a:lnTo>
                  <a:lnTo>
                    <a:pt x="1057" y="458"/>
                  </a:lnTo>
                  <a:lnTo>
                    <a:pt x="1057" y="460"/>
                  </a:lnTo>
                  <a:lnTo>
                    <a:pt x="1057" y="463"/>
                  </a:lnTo>
                  <a:lnTo>
                    <a:pt x="1057" y="465"/>
                  </a:lnTo>
                  <a:lnTo>
                    <a:pt x="1059" y="468"/>
                  </a:lnTo>
                  <a:lnTo>
                    <a:pt x="1059" y="471"/>
                  </a:lnTo>
                  <a:lnTo>
                    <a:pt x="1059" y="473"/>
                  </a:lnTo>
                  <a:lnTo>
                    <a:pt x="1059" y="478"/>
                  </a:lnTo>
                  <a:lnTo>
                    <a:pt x="1059" y="481"/>
                  </a:lnTo>
                  <a:lnTo>
                    <a:pt x="1062" y="481"/>
                  </a:lnTo>
                  <a:lnTo>
                    <a:pt x="1064" y="483"/>
                  </a:lnTo>
                  <a:lnTo>
                    <a:pt x="1067" y="483"/>
                  </a:lnTo>
                  <a:lnTo>
                    <a:pt x="1069" y="483"/>
                  </a:lnTo>
                  <a:lnTo>
                    <a:pt x="1069" y="486"/>
                  </a:lnTo>
                  <a:lnTo>
                    <a:pt x="1072" y="488"/>
                  </a:lnTo>
                  <a:lnTo>
                    <a:pt x="1077" y="491"/>
                  </a:lnTo>
                  <a:lnTo>
                    <a:pt x="1079" y="493"/>
                  </a:lnTo>
                  <a:lnTo>
                    <a:pt x="1082" y="493"/>
                  </a:lnTo>
                  <a:lnTo>
                    <a:pt x="1085" y="493"/>
                  </a:lnTo>
                  <a:lnTo>
                    <a:pt x="1087" y="493"/>
                  </a:lnTo>
                  <a:lnTo>
                    <a:pt x="1090" y="493"/>
                  </a:lnTo>
                  <a:lnTo>
                    <a:pt x="1092" y="493"/>
                  </a:lnTo>
                  <a:lnTo>
                    <a:pt x="1092" y="491"/>
                  </a:lnTo>
                  <a:lnTo>
                    <a:pt x="1095" y="491"/>
                  </a:lnTo>
                  <a:lnTo>
                    <a:pt x="1097" y="491"/>
                  </a:lnTo>
                  <a:lnTo>
                    <a:pt x="1100" y="491"/>
                  </a:lnTo>
                  <a:lnTo>
                    <a:pt x="1100" y="493"/>
                  </a:lnTo>
                  <a:lnTo>
                    <a:pt x="1097" y="493"/>
                  </a:lnTo>
                  <a:lnTo>
                    <a:pt x="1095" y="496"/>
                  </a:lnTo>
                  <a:lnTo>
                    <a:pt x="1095" y="499"/>
                  </a:lnTo>
                  <a:lnTo>
                    <a:pt x="1092" y="499"/>
                  </a:lnTo>
                  <a:lnTo>
                    <a:pt x="1092" y="501"/>
                  </a:lnTo>
                  <a:lnTo>
                    <a:pt x="1092" y="504"/>
                  </a:lnTo>
                  <a:lnTo>
                    <a:pt x="1090" y="504"/>
                  </a:lnTo>
                  <a:lnTo>
                    <a:pt x="1090" y="506"/>
                  </a:lnTo>
                  <a:lnTo>
                    <a:pt x="1092" y="509"/>
                  </a:lnTo>
                  <a:lnTo>
                    <a:pt x="1092" y="511"/>
                  </a:lnTo>
                  <a:lnTo>
                    <a:pt x="1090" y="514"/>
                  </a:lnTo>
                  <a:lnTo>
                    <a:pt x="1090" y="511"/>
                  </a:lnTo>
                  <a:lnTo>
                    <a:pt x="1087" y="509"/>
                  </a:lnTo>
                  <a:lnTo>
                    <a:pt x="1087" y="506"/>
                  </a:lnTo>
                  <a:lnTo>
                    <a:pt x="1085" y="506"/>
                  </a:lnTo>
                  <a:lnTo>
                    <a:pt x="1082" y="506"/>
                  </a:lnTo>
                  <a:lnTo>
                    <a:pt x="1082" y="504"/>
                  </a:lnTo>
                  <a:lnTo>
                    <a:pt x="1079" y="504"/>
                  </a:lnTo>
                  <a:lnTo>
                    <a:pt x="1077" y="504"/>
                  </a:lnTo>
                  <a:lnTo>
                    <a:pt x="1074" y="504"/>
                  </a:lnTo>
                  <a:lnTo>
                    <a:pt x="1074" y="501"/>
                  </a:lnTo>
                  <a:lnTo>
                    <a:pt x="1072" y="501"/>
                  </a:lnTo>
                  <a:lnTo>
                    <a:pt x="1069" y="499"/>
                  </a:lnTo>
                  <a:lnTo>
                    <a:pt x="1067" y="504"/>
                  </a:lnTo>
                  <a:lnTo>
                    <a:pt x="1067" y="506"/>
                  </a:lnTo>
                  <a:lnTo>
                    <a:pt x="1067" y="509"/>
                  </a:lnTo>
                  <a:lnTo>
                    <a:pt x="1069" y="509"/>
                  </a:lnTo>
                  <a:lnTo>
                    <a:pt x="1069" y="511"/>
                  </a:lnTo>
                  <a:lnTo>
                    <a:pt x="1069" y="514"/>
                  </a:lnTo>
                  <a:lnTo>
                    <a:pt x="1067" y="514"/>
                  </a:lnTo>
                  <a:lnTo>
                    <a:pt x="1067" y="516"/>
                  </a:lnTo>
                  <a:lnTo>
                    <a:pt x="1064" y="519"/>
                  </a:lnTo>
                  <a:lnTo>
                    <a:pt x="1064" y="521"/>
                  </a:lnTo>
                  <a:lnTo>
                    <a:pt x="1062" y="521"/>
                  </a:lnTo>
                  <a:lnTo>
                    <a:pt x="1062" y="524"/>
                  </a:lnTo>
                  <a:lnTo>
                    <a:pt x="1059" y="521"/>
                  </a:lnTo>
                  <a:lnTo>
                    <a:pt x="1057" y="521"/>
                  </a:lnTo>
                  <a:lnTo>
                    <a:pt x="1054" y="521"/>
                  </a:lnTo>
                  <a:lnTo>
                    <a:pt x="1049" y="519"/>
                  </a:lnTo>
                  <a:lnTo>
                    <a:pt x="1046" y="519"/>
                  </a:lnTo>
                  <a:lnTo>
                    <a:pt x="1041" y="521"/>
                  </a:lnTo>
                  <a:lnTo>
                    <a:pt x="1039" y="524"/>
                  </a:lnTo>
                  <a:lnTo>
                    <a:pt x="1036" y="527"/>
                  </a:lnTo>
                  <a:lnTo>
                    <a:pt x="1034" y="529"/>
                  </a:lnTo>
                  <a:lnTo>
                    <a:pt x="1031" y="529"/>
                  </a:lnTo>
                  <a:lnTo>
                    <a:pt x="1029" y="532"/>
                  </a:lnTo>
                  <a:lnTo>
                    <a:pt x="1023" y="534"/>
                  </a:lnTo>
                  <a:lnTo>
                    <a:pt x="1021" y="537"/>
                  </a:lnTo>
                  <a:lnTo>
                    <a:pt x="1021" y="539"/>
                  </a:lnTo>
                  <a:lnTo>
                    <a:pt x="1021" y="544"/>
                  </a:lnTo>
                  <a:lnTo>
                    <a:pt x="1018" y="544"/>
                  </a:lnTo>
                  <a:lnTo>
                    <a:pt x="1016" y="544"/>
                  </a:lnTo>
                  <a:lnTo>
                    <a:pt x="1013" y="542"/>
                  </a:lnTo>
                  <a:lnTo>
                    <a:pt x="1008" y="544"/>
                  </a:lnTo>
                  <a:lnTo>
                    <a:pt x="1006" y="544"/>
                  </a:lnTo>
                  <a:lnTo>
                    <a:pt x="1003" y="544"/>
                  </a:lnTo>
                  <a:lnTo>
                    <a:pt x="1001" y="547"/>
                  </a:lnTo>
                  <a:lnTo>
                    <a:pt x="998" y="547"/>
                  </a:lnTo>
                  <a:lnTo>
                    <a:pt x="998" y="549"/>
                  </a:lnTo>
                  <a:lnTo>
                    <a:pt x="995" y="549"/>
                  </a:lnTo>
                  <a:lnTo>
                    <a:pt x="995" y="552"/>
                  </a:lnTo>
                  <a:lnTo>
                    <a:pt x="993" y="555"/>
                  </a:lnTo>
                  <a:lnTo>
                    <a:pt x="990" y="557"/>
                  </a:lnTo>
                  <a:lnTo>
                    <a:pt x="990" y="560"/>
                  </a:lnTo>
                  <a:lnTo>
                    <a:pt x="988" y="560"/>
                  </a:lnTo>
                  <a:lnTo>
                    <a:pt x="985" y="565"/>
                  </a:lnTo>
                  <a:lnTo>
                    <a:pt x="985" y="572"/>
                  </a:lnTo>
                  <a:lnTo>
                    <a:pt x="985" y="575"/>
                  </a:lnTo>
                  <a:lnTo>
                    <a:pt x="985" y="577"/>
                  </a:lnTo>
                  <a:lnTo>
                    <a:pt x="985" y="580"/>
                  </a:lnTo>
                  <a:lnTo>
                    <a:pt x="988" y="580"/>
                  </a:lnTo>
                  <a:lnTo>
                    <a:pt x="988" y="583"/>
                  </a:lnTo>
                  <a:lnTo>
                    <a:pt x="990" y="583"/>
                  </a:lnTo>
                  <a:lnTo>
                    <a:pt x="993" y="583"/>
                  </a:lnTo>
                  <a:lnTo>
                    <a:pt x="993" y="580"/>
                  </a:lnTo>
                  <a:lnTo>
                    <a:pt x="993" y="577"/>
                  </a:lnTo>
                  <a:lnTo>
                    <a:pt x="995" y="577"/>
                  </a:lnTo>
                  <a:lnTo>
                    <a:pt x="995" y="575"/>
                  </a:lnTo>
                  <a:lnTo>
                    <a:pt x="998" y="572"/>
                  </a:lnTo>
                  <a:lnTo>
                    <a:pt x="998" y="570"/>
                  </a:lnTo>
                  <a:lnTo>
                    <a:pt x="1001" y="570"/>
                  </a:lnTo>
                  <a:lnTo>
                    <a:pt x="1001" y="567"/>
                  </a:lnTo>
                  <a:lnTo>
                    <a:pt x="1003" y="567"/>
                  </a:lnTo>
                  <a:lnTo>
                    <a:pt x="1006" y="567"/>
                  </a:lnTo>
                  <a:lnTo>
                    <a:pt x="1008" y="567"/>
                  </a:lnTo>
                  <a:lnTo>
                    <a:pt x="1008" y="570"/>
                  </a:lnTo>
                  <a:lnTo>
                    <a:pt x="1011" y="570"/>
                  </a:lnTo>
                  <a:lnTo>
                    <a:pt x="1008" y="572"/>
                  </a:lnTo>
                  <a:lnTo>
                    <a:pt x="1008" y="575"/>
                  </a:lnTo>
                  <a:lnTo>
                    <a:pt x="1008" y="577"/>
                  </a:lnTo>
                  <a:lnTo>
                    <a:pt x="1011" y="580"/>
                  </a:lnTo>
                  <a:lnTo>
                    <a:pt x="1011" y="583"/>
                  </a:lnTo>
                  <a:lnTo>
                    <a:pt x="1011" y="585"/>
                  </a:lnTo>
                  <a:lnTo>
                    <a:pt x="1013" y="585"/>
                  </a:lnTo>
                  <a:lnTo>
                    <a:pt x="1013" y="588"/>
                  </a:lnTo>
                  <a:lnTo>
                    <a:pt x="1011" y="590"/>
                  </a:lnTo>
                  <a:lnTo>
                    <a:pt x="1011" y="593"/>
                  </a:lnTo>
                  <a:lnTo>
                    <a:pt x="1011" y="595"/>
                  </a:lnTo>
                  <a:lnTo>
                    <a:pt x="1008" y="595"/>
                  </a:lnTo>
                  <a:lnTo>
                    <a:pt x="1006" y="598"/>
                  </a:lnTo>
                  <a:lnTo>
                    <a:pt x="1006" y="600"/>
                  </a:lnTo>
                  <a:lnTo>
                    <a:pt x="1003" y="600"/>
                  </a:lnTo>
                  <a:lnTo>
                    <a:pt x="1001" y="603"/>
                  </a:lnTo>
                  <a:lnTo>
                    <a:pt x="1001" y="605"/>
                  </a:lnTo>
                  <a:lnTo>
                    <a:pt x="998" y="605"/>
                  </a:lnTo>
                  <a:lnTo>
                    <a:pt x="995" y="608"/>
                  </a:lnTo>
                  <a:lnTo>
                    <a:pt x="993" y="613"/>
                  </a:lnTo>
                  <a:lnTo>
                    <a:pt x="993" y="616"/>
                  </a:lnTo>
                  <a:lnTo>
                    <a:pt x="990" y="616"/>
                  </a:lnTo>
                  <a:lnTo>
                    <a:pt x="990" y="618"/>
                  </a:lnTo>
                  <a:lnTo>
                    <a:pt x="988" y="618"/>
                  </a:lnTo>
                  <a:lnTo>
                    <a:pt x="988" y="621"/>
                  </a:lnTo>
                  <a:lnTo>
                    <a:pt x="988" y="623"/>
                  </a:lnTo>
                  <a:lnTo>
                    <a:pt x="990" y="623"/>
                  </a:lnTo>
                  <a:lnTo>
                    <a:pt x="990" y="626"/>
                  </a:lnTo>
                  <a:lnTo>
                    <a:pt x="995" y="628"/>
                  </a:lnTo>
                  <a:lnTo>
                    <a:pt x="995" y="631"/>
                  </a:lnTo>
                  <a:lnTo>
                    <a:pt x="1001" y="633"/>
                  </a:lnTo>
                  <a:lnTo>
                    <a:pt x="1003" y="636"/>
                  </a:lnTo>
                  <a:lnTo>
                    <a:pt x="1003" y="639"/>
                  </a:lnTo>
                  <a:lnTo>
                    <a:pt x="1006" y="641"/>
                  </a:lnTo>
                  <a:lnTo>
                    <a:pt x="1006" y="644"/>
                  </a:lnTo>
                  <a:lnTo>
                    <a:pt x="1003" y="644"/>
                  </a:lnTo>
                  <a:lnTo>
                    <a:pt x="1003" y="646"/>
                  </a:lnTo>
                  <a:lnTo>
                    <a:pt x="1001" y="646"/>
                  </a:lnTo>
                  <a:lnTo>
                    <a:pt x="998" y="649"/>
                  </a:lnTo>
                  <a:lnTo>
                    <a:pt x="998" y="651"/>
                  </a:lnTo>
                  <a:lnTo>
                    <a:pt x="998" y="654"/>
                  </a:lnTo>
                  <a:lnTo>
                    <a:pt x="998" y="656"/>
                  </a:lnTo>
                  <a:lnTo>
                    <a:pt x="998" y="659"/>
                  </a:lnTo>
                  <a:lnTo>
                    <a:pt x="998" y="661"/>
                  </a:lnTo>
                  <a:lnTo>
                    <a:pt x="998" y="664"/>
                  </a:lnTo>
                  <a:lnTo>
                    <a:pt x="998" y="667"/>
                  </a:lnTo>
                  <a:lnTo>
                    <a:pt x="995" y="667"/>
                  </a:lnTo>
                  <a:lnTo>
                    <a:pt x="993" y="667"/>
                  </a:lnTo>
                  <a:lnTo>
                    <a:pt x="990" y="667"/>
                  </a:lnTo>
                  <a:lnTo>
                    <a:pt x="988" y="667"/>
                  </a:lnTo>
                  <a:lnTo>
                    <a:pt x="985" y="669"/>
                  </a:lnTo>
                  <a:lnTo>
                    <a:pt x="983" y="669"/>
                  </a:lnTo>
                  <a:lnTo>
                    <a:pt x="980" y="669"/>
                  </a:lnTo>
                  <a:lnTo>
                    <a:pt x="978" y="672"/>
                  </a:lnTo>
                  <a:lnTo>
                    <a:pt x="978" y="674"/>
                  </a:lnTo>
                  <a:lnTo>
                    <a:pt x="980" y="674"/>
                  </a:lnTo>
                  <a:lnTo>
                    <a:pt x="980" y="677"/>
                  </a:lnTo>
                  <a:lnTo>
                    <a:pt x="983" y="679"/>
                  </a:lnTo>
                  <a:lnTo>
                    <a:pt x="983" y="682"/>
                  </a:lnTo>
                  <a:lnTo>
                    <a:pt x="983" y="684"/>
                  </a:lnTo>
                  <a:lnTo>
                    <a:pt x="983" y="687"/>
                  </a:lnTo>
                  <a:lnTo>
                    <a:pt x="985" y="687"/>
                  </a:lnTo>
                  <a:lnTo>
                    <a:pt x="988" y="687"/>
                  </a:lnTo>
                  <a:lnTo>
                    <a:pt x="988" y="689"/>
                  </a:lnTo>
                  <a:lnTo>
                    <a:pt x="990" y="689"/>
                  </a:lnTo>
                  <a:lnTo>
                    <a:pt x="990" y="692"/>
                  </a:lnTo>
                  <a:lnTo>
                    <a:pt x="990" y="695"/>
                  </a:lnTo>
                  <a:lnTo>
                    <a:pt x="993" y="697"/>
                  </a:lnTo>
                  <a:lnTo>
                    <a:pt x="995" y="702"/>
                  </a:lnTo>
                  <a:lnTo>
                    <a:pt x="995" y="705"/>
                  </a:lnTo>
                  <a:lnTo>
                    <a:pt x="993" y="705"/>
                  </a:lnTo>
                  <a:lnTo>
                    <a:pt x="990" y="705"/>
                  </a:lnTo>
                  <a:lnTo>
                    <a:pt x="985" y="710"/>
                  </a:lnTo>
                  <a:lnTo>
                    <a:pt x="985" y="712"/>
                  </a:lnTo>
                  <a:lnTo>
                    <a:pt x="983" y="712"/>
                  </a:lnTo>
                  <a:lnTo>
                    <a:pt x="983" y="715"/>
                  </a:lnTo>
                  <a:lnTo>
                    <a:pt x="980" y="715"/>
                  </a:lnTo>
                  <a:lnTo>
                    <a:pt x="978" y="717"/>
                  </a:lnTo>
                  <a:lnTo>
                    <a:pt x="980" y="717"/>
                  </a:lnTo>
                  <a:lnTo>
                    <a:pt x="983" y="720"/>
                  </a:lnTo>
                  <a:lnTo>
                    <a:pt x="988" y="728"/>
                  </a:lnTo>
                  <a:lnTo>
                    <a:pt x="990" y="730"/>
                  </a:lnTo>
                  <a:lnTo>
                    <a:pt x="990" y="733"/>
                  </a:lnTo>
                  <a:lnTo>
                    <a:pt x="990" y="735"/>
                  </a:lnTo>
                  <a:lnTo>
                    <a:pt x="993" y="738"/>
                  </a:lnTo>
                  <a:lnTo>
                    <a:pt x="993" y="740"/>
                  </a:lnTo>
                  <a:lnTo>
                    <a:pt x="993" y="743"/>
                  </a:lnTo>
                  <a:lnTo>
                    <a:pt x="993" y="745"/>
                  </a:lnTo>
                  <a:lnTo>
                    <a:pt x="983" y="761"/>
                  </a:lnTo>
                  <a:lnTo>
                    <a:pt x="980" y="761"/>
                  </a:lnTo>
                  <a:lnTo>
                    <a:pt x="978" y="763"/>
                  </a:lnTo>
                  <a:lnTo>
                    <a:pt x="973" y="763"/>
                  </a:lnTo>
                  <a:lnTo>
                    <a:pt x="970" y="763"/>
                  </a:lnTo>
                  <a:lnTo>
                    <a:pt x="967" y="763"/>
                  </a:lnTo>
                  <a:lnTo>
                    <a:pt x="965" y="766"/>
                  </a:lnTo>
                  <a:lnTo>
                    <a:pt x="962" y="766"/>
                  </a:lnTo>
                  <a:lnTo>
                    <a:pt x="962" y="768"/>
                  </a:lnTo>
                  <a:lnTo>
                    <a:pt x="960" y="768"/>
                  </a:lnTo>
                  <a:lnTo>
                    <a:pt x="957" y="768"/>
                  </a:lnTo>
                  <a:lnTo>
                    <a:pt x="955" y="768"/>
                  </a:lnTo>
                  <a:lnTo>
                    <a:pt x="955" y="771"/>
                  </a:lnTo>
                  <a:lnTo>
                    <a:pt x="952" y="771"/>
                  </a:lnTo>
                  <a:lnTo>
                    <a:pt x="950" y="771"/>
                  </a:lnTo>
                  <a:lnTo>
                    <a:pt x="947" y="771"/>
                  </a:lnTo>
                  <a:lnTo>
                    <a:pt x="947" y="773"/>
                  </a:lnTo>
                  <a:lnTo>
                    <a:pt x="942" y="773"/>
                  </a:lnTo>
                  <a:lnTo>
                    <a:pt x="939" y="776"/>
                  </a:lnTo>
                  <a:lnTo>
                    <a:pt x="929" y="778"/>
                  </a:lnTo>
                  <a:lnTo>
                    <a:pt x="917" y="786"/>
                  </a:lnTo>
                  <a:lnTo>
                    <a:pt x="906" y="786"/>
                  </a:lnTo>
                  <a:lnTo>
                    <a:pt x="896" y="784"/>
                  </a:lnTo>
                  <a:lnTo>
                    <a:pt x="886" y="776"/>
                  </a:lnTo>
                  <a:lnTo>
                    <a:pt x="881" y="776"/>
                  </a:lnTo>
                  <a:lnTo>
                    <a:pt x="866" y="776"/>
                  </a:lnTo>
                  <a:lnTo>
                    <a:pt x="863" y="778"/>
                  </a:lnTo>
                  <a:lnTo>
                    <a:pt x="861" y="778"/>
                  </a:lnTo>
                  <a:lnTo>
                    <a:pt x="858" y="778"/>
                  </a:lnTo>
                  <a:close/>
                </a:path>
              </a:pathLst>
            </a:custGeom>
            <a:solidFill>
              <a:srgbClr val="76A432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11">
              <a:extLst>
                <a:ext uri="{FF2B5EF4-FFF2-40B4-BE49-F238E27FC236}">
                  <a16:creationId xmlns:a16="http://schemas.microsoft.com/office/drawing/2014/main" id="{7CE43D96-14AC-F920-F009-99FEDBC5A8C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5" y="2779"/>
              <a:ext cx="1079" cy="812"/>
            </a:xfrm>
            <a:custGeom>
              <a:avLst/>
              <a:gdLst>
                <a:gd name="T0" fmla="*/ 626 w 1079"/>
                <a:gd name="T1" fmla="*/ 748 h 812"/>
                <a:gd name="T2" fmla="*/ 588 w 1079"/>
                <a:gd name="T3" fmla="*/ 753 h 812"/>
                <a:gd name="T4" fmla="*/ 560 w 1079"/>
                <a:gd name="T5" fmla="*/ 753 h 812"/>
                <a:gd name="T6" fmla="*/ 519 w 1079"/>
                <a:gd name="T7" fmla="*/ 759 h 812"/>
                <a:gd name="T8" fmla="*/ 481 w 1079"/>
                <a:gd name="T9" fmla="*/ 764 h 812"/>
                <a:gd name="T10" fmla="*/ 446 w 1079"/>
                <a:gd name="T11" fmla="*/ 766 h 812"/>
                <a:gd name="T12" fmla="*/ 410 w 1079"/>
                <a:gd name="T13" fmla="*/ 774 h 812"/>
                <a:gd name="T14" fmla="*/ 377 w 1079"/>
                <a:gd name="T15" fmla="*/ 779 h 812"/>
                <a:gd name="T16" fmla="*/ 339 w 1079"/>
                <a:gd name="T17" fmla="*/ 784 h 812"/>
                <a:gd name="T18" fmla="*/ 308 w 1079"/>
                <a:gd name="T19" fmla="*/ 787 h 812"/>
                <a:gd name="T20" fmla="*/ 262 w 1079"/>
                <a:gd name="T21" fmla="*/ 789 h 812"/>
                <a:gd name="T22" fmla="*/ 211 w 1079"/>
                <a:gd name="T23" fmla="*/ 792 h 812"/>
                <a:gd name="T24" fmla="*/ 171 w 1079"/>
                <a:gd name="T25" fmla="*/ 794 h 812"/>
                <a:gd name="T26" fmla="*/ 140 w 1079"/>
                <a:gd name="T27" fmla="*/ 797 h 812"/>
                <a:gd name="T28" fmla="*/ 99 w 1079"/>
                <a:gd name="T29" fmla="*/ 799 h 812"/>
                <a:gd name="T30" fmla="*/ 61 w 1079"/>
                <a:gd name="T31" fmla="*/ 804 h 812"/>
                <a:gd name="T32" fmla="*/ 23 w 1079"/>
                <a:gd name="T33" fmla="*/ 809 h 812"/>
                <a:gd name="T34" fmla="*/ 181 w 1079"/>
                <a:gd name="T35" fmla="*/ 771 h 812"/>
                <a:gd name="T36" fmla="*/ 209 w 1079"/>
                <a:gd name="T37" fmla="*/ 667 h 812"/>
                <a:gd name="T38" fmla="*/ 224 w 1079"/>
                <a:gd name="T39" fmla="*/ 624 h 812"/>
                <a:gd name="T40" fmla="*/ 234 w 1079"/>
                <a:gd name="T41" fmla="*/ 583 h 812"/>
                <a:gd name="T42" fmla="*/ 234 w 1079"/>
                <a:gd name="T43" fmla="*/ 308 h 812"/>
                <a:gd name="T44" fmla="*/ 334 w 1079"/>
                <a:gd name="T45" fmla="*/ 216 h 812"/>
                <a:gd name="T46" fmla="*/ 390 w 1079"/>
                <a:gd name="T47" fmla="*/ 201 h 812"/>
                <a:gd name="T48" fmla="*/ 486 w 1079"/>
                <a:gd name="T49" fmla="*/ 209 h 812"/>
                <a:gd name="T50" fmla="*/ 530 w 1079"/>
                <a:gd name="T51" fmla="*/ 211 h 812"/>
                <a:gd name="T52" fmla="*/ 586 w 1079"/>
                <a:gd name="T53" fmla="*/ 234 h 812"/>
                <a:gd name="T54" fmla="*/ 624 w 1079"/>
                <a:gd name="T55" fmla="*/ 239 h 812"/>
                <a:gd name="T56" fmla="*/ 677 w 1079"/>
                <a:gd name="T57" fmla="*/ 234 h 812"/>
                <a:gd name="T58" fmla="*/ 680 w 1079"/>
                <a:gd name="T59" fmla="*/ 196 h 812"/>
                <a:gd name="T60" fmla="*/ 685 w 1079"/>
                <a:gd name="T61" fmla="*/ 117 h 812"/>
                <a:gd name="T62" fmla="*/ 723 w 1079"/>
                <a:gd name="T63" fmla="*/ 59 h 812"/>
                <a:gd name="T64" fmla="*/ 830 w 1079"/>
                <a:gd name="T65" fmla="*/ 43 h 812"/>
                <a:gd name="T66" fmla="*/ 871 w 1079"/>
                <a:gd name="T67" fmla="*/ 31 h 812"/>
                <a:gd name="T68" fmla="*/ 924 w 1079"/>
                <a:gd name="T69" fmla="*/ 26 h 812"/>
                <a:gd name="T70" fmla="*/ 945 w 1079"/>
                <a:gd name="T71" fmla="*/ 99 h 812"/>
                <a:gd name="T72" fmla="*/ 995 w 1079"/>
                <a:gd name="T73" fmla="*/ 140 h 812"/>
                <a:gd name="T74" fmla="*/ 1041 w 1079"/>
                <a:gd name="T75" fmla="*/ 206 h 812"/>
                <a:gd name="T76" fmla="*/ 1044 w 1079"/>
                <a:gd name="T77" fmla="*/ 237 h 812"/>
                <a:gd name="T78" fmla="*/ 1069 w 1079"/>
                <a:gd name="T79" fmla="*/ 275 h 812"/>
                <a:gd name="T80" fmla="*/ 1072 w 1079"/>
                <a:gd name="T81" fmla="*/ 306 h 812"/>
                <a:gd name="T82" fmla="*/ 1054 w 1079"/>
                <a:gd name="T83" fmla="*/ 359 h 812"/>
                <a:gd name="T84" fmla="*/ 1049 w 1079"/>
                <a:gd name="T85" fmla="*/ 418 h 812"/>
                <a:gd name="T86" fmla="*/ 1054 w 1079"/>
                <a:gd name="T87" fmla="*/ 453 h 812"/>
                <a:gd name="T88" fmla="*/ 1029 w 1079"/>
                <a:gd name="T89" fmla="*/ 489 h 812"/>
                <a:gd name="T90" fmla="*/ 993 w 1079"/>
                <a:gd name="T91" fmla="*/ 524 h 812"/>
                <a:gd name="T92" fmla="*/ 970 w 1079"/>
                <a:gd name="T93" fmla="*/ 560 h 812"/>
                <a:gd name="T94" fmla="*/ 945 w 1079"/>
                <a:gd name="T95" fmla="*/ 596 h 812"/>
                <a:gd name="T96" fmla="*/ 939 w 1079"/>
                <a:gd name="T97" fmla="*/ 631 h 812"/>
                <a:gd name="T98" fmla="*/ 950 w 1079"/>
                <a:gd name="T99" fmla="*/ 677 h 812"/>
                <a:gd name="T100" fmla="*/ 960 w 1079"/>
                <a:gd name="T101" fmla="*/ 715 h 812"/>
                <a:gd name="T102" fmla="*/ 934 w 1079"/>
                <a:gd name="T103" fmla="*/ 731 h 812"/>
                <a:gd name="T104" fmla="*/ 909 w 1079"/>
                <a:gd name="T105" fmla="*/ 741 h 812"/>
                <a:gd name="T106" fmla="*/ 894 w 1079"/>
                <a:gd name="T107" fmla="*/ 697 h 812"/>
                <a:gd name="T108" fmla="*/ 855 w 1079"/>
                <a:gd name="T109" fmla="*/ 667 h 812"/>
                <a:gd name="T110" fmla="*/ 855 w 1079"/>
                <a:gd name="T111" fmla="*/ 634 h 812"/>
                <a:gd name="T112" fmla="*/ 845 w 1079"/>
                <a:gd name="T113" fmla="*/ 603 h 812"/>
                <a:gd name="T114" fmla="*/ 817 w 1079"/>
                <a:gd name="T115" fmla="*/ 578 h 812"/>
                <a:gd name="T116" fmla="*/ 794 w 1079"/>
                <a:gd name="T117" fmla="*/ 547 h 812"/>
                <a:gd name="T118" fmla="*/ 718 w 1079"/>
                <a:gd name="T119" fmla="*/ 550 h 812"/>
                <a:gd name="T120" fmla="*/ 601 w 1079"/>
                <a:gd name="T121" fmla="*/ 601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79" h="812">
                  <a:moveTo>
                    <a:pt x="629" y="705"/>
                  </a:moveTo>
                  <a:lnTo>
                    <a:pt x="629" y="708"/>
                  </a:lnTo>
                  <a:lnTo>
                    <a:pt x="629" y="710"/>
                  </a:lnTo>
                  <a:lnTo>
                    <a:pt x="631" y="710"/>
                  </a:lnTo>
                  <a:lnTo>
                    <a:pt x="634" y="713"/>
                  </a:lnTo>
                  <a:lnTo>
                    <a:pt x="637" y="736"/>
                  </a:lnTo>
                  <a:lnTo>
                    <a:pt x="642" y="736"/>
                  </a:lnTo>
                  <a:lnTo>
                    <a:pt x="647" y="746"/>
                  </a:lnTo>
                  <a:lnTo>
                    <a:pt x="644" y="746"/>
                  </a:lnTo>
                  <a:lnTo>
                    <a:pt x="642" y="746"/>
                  </a:lnTo>
                  <a:lnTo>
                    <a:pt x="639" y="746"/>
                  </a:lnTo>
                  <a:lnTo>
                    <a:pt x="637" y="746"/>
                  </a:lnTo>
                  <a:lnTo>
                    <a:pt x="637" y="748"/>
                  </a:lnTo>
                  <a:lnTo>
                    <a:pt x="634" y="748"/>
                  </a:lnTo>
                  <a:lnTo>
                    <a:pt x="631" y="748"/>
                  </a:lnTo>
                  <a:lnTo>
                    <a:pt x="629" y="748"/>
                  </a:lnTo>
                  <a:lnTo>
                    <a:pt x="626" y="748"/>
                  </a:lnTo>
                  <a:lnTo>
                    <a:pt x="624" y="748"/>
                  </a:lnTo>
                  <a:lnTo>
                    <a:pt x="621" y="748"/>
                  </a:lnTo>
                  <a:lnTo>
                    <a:pt x="619" y="748"/>
                  </a:lnTo>
                  <a:lnTo>
                    <a:pt x="616" y="748"/>
                  </a:lnTo>
                  <a:lnTo>
                    <a:pt x="614" y="748"/>
                  </a:lnTo>
                  <a:lnTo>
                    <a:pt x="611" y="748"/>
                  </a:lnTo>
                  <a:lnTo>
                    <a:pt x="611" y="751"/>
                  </a:lnTo>
                  <a:lnTo>
                    <a:pt x="609" y="751"/>
                  </a:lnTo>
                  <a:lnTo>
                    <a:pt x="606" y="751"/>
                  </a:lnTo>
                  <a:lnTo>
                    <a:pt x="603" y="751"/>
                  </a:lnTo>
                  <a:lnTo>
                    <a:pt x="601" y="751"/>
                  </a:lnTo>
                  <a:lnTo>
                    <a:pt x="598" y="751"/>
                  </a:lnTo>
                  <a:lnTo>
                    <a:pt x="596" y="751"/>
                  </a:lnTo>
                  <a:lnTo>
                    <a:pt x="593" y="751"/>
                  </a:lnTo>
                  <a:lnTo>
                    <a:pt x="591" y="751"/>
                  </a:lnTo>
                  <a:lnTo>
                    <a:pt x="588" y="751"/>
                  </a:lnTo>
                  <a:lnTo>
                    <a:pt x="588" y="753"/>
                  </a:lnTo>
                  <a:lnTo>
                    <a:pt x="588" y="751"/>
                  </a:lnTo>
                  <a:lnTo>
                    <a:pt x="588" y="753"/>
                  </a:lnTo>
                  <a:lnTo>
                    <a:pt x="588" y="751"/>
                  </a:lnTo>
                  <a:lnTo>
                    <a:pt x="586" y="751"/>
                  </a:lnTo>
                  <a:lnTo>
                    <a:pt x="586" y="753"/>
                  </a:lnTo>
                  <a:lnTo>
                    <a:pt x="583" y="753"/>
                  </a:lnTo>
                  <a:lnTo>
                    <a:pt x="581" y="753"/>
                  </a:lnTo>
                  <a:lnTo>
                    <a:pt x="578" y="753"/>
                  </a:lnTo>
                  <a:lnTo>
                    <a:pt x="575" y="753"/>
                  </a:lnTo>
                  <a:lnTo>
                    <a:pt x="573" y="753"/>
                  </a:lnTo>
                  <a:lnTo>
                    <a:pt x="570" y="753"/>
                  </a:lnTo>
                  <a:lnTo>
                    <a:pt x="568" y="753"/>
                  </a:lnTo>
                  <a:lnTo>
                    <a:pt x="565" y="753"/>
                  </a:lnTo>
                  <a:lnTo>
                    <a:pt x="563" y="753"/>
                  </a:lnTo>
                  <a:lnTo>
                    <a:pt x="563" y="756"/>
                  </a:lnTo>
                  <a:lnTo>
                    <a:pt x="560" y="756"/>
                  </a:lnTo>
                  <a:lnTo>
                    <a:pt x="560" y="753"/>
                  </a:lnTo>
                  <a:lnTo>
                    <a:pt x="560" y="756"/>
                  </a:lnTo>
                  <a:lnTo>
                    <a:pt x="558" y="756"/>
                  </a:lnTo>
                  <a:lnTo>
                    <a:pt x="555" y="756"/>
                  </a:lnTo>
                  <a:lnTo>
                    <a:pt x="553" y="756"/>
                  </a:lnTo>
                  <a:lnTo>
                    <a:pt x="550" y="756"/>
                  </a:lnTo>
                  <a:lnTo>
                    <a:pt x="547" y="756"/>
                  </a:lnTo>
                  <a:lnTo>
                    <a:pt x="545" y="756"/>
                  </a:lnTo>
                  <a:lnTo>
                    <a:pt x="542" y="756"/>
                  </a:lnTo>
                  <a:lnTo>
                    <a:pt x="540" y="756"/>
                  </a:lnTo>
                  <a:lnTo>
                    <a:pt x="537" y="756"/>
                  </a:lnTo>
                  <a:lnTo>
                    <a:pt x="535" y="756"/>
                  </a:lnTo>
                  <a:lnTo>
                    <a:pt x="535" y="759"/>
                  </a:lnTo>
                  <a:lnTo>
                    <a:pt x="532" y="759"/>
                  </a:lnTo>
                  <a:lnTo>
                    <a:pt x="530" y="759"/>
                  </a:lnTo>
                  <a:lnTo>
                    <a:pt x="527" y="759"/>
                  </a:lnTo>
                  <a:lnTo>
                    <a:pt x="525" y="759"/>
                  </a:lnTo>
                  <a:lnTo>
                    <a:pt x="519" y="759"/>
                  </a:lnTo>
                  <a:lnTo>
                    <a:pt x="517" y="759"/>
                  </a:lnTo>
                  <a:lnTo>
                    <a:pt x="514" y="759"/>
                  </a:lnTo>
                  <a:lnTo>
                    <a:pt x="512" y="759"/>
                  </a:lnTo>
                  <a:lnTo>
                    <a:pt x="509" y="759"/>
                  </a:lnTo>
                  <a:lnTo>
                    <a:pt x="509" y="761"/>
                  </a:lnTo>
                  <a:lnTo>
                    <a:pt x="507" y="761"/>
                  </a:lnTo>
                  <a:lnTo>
                    <a:pt x="504" y="761"/>
                  </a:lnTo>
                  <a:lnTo>
                    <a:pt x="502" y="761"/>
                  </a:lnTo>
                  <a:lnTo>
                    <a:pt x="499" y="761"/>
                  </a:lnTo>
                  <a:lnTo>
                    <a:pt x="497" y="761"/>
                  </a:lnTo>
                  <a:lnTo>
                    <a:pt x="494" y="761"/>
                  </a:lnTo>
                  <a:lnTo>
                    <a:pt x="491" y="761"/>
                  </a:lnTo>
                  <a:lnTo>
                    <a:pt x="489" y="761"/>
                  </a:lnTo>
                  <a:lnTo>
                    <a:pt x="486" y="761"/>
                  </a:lnTo>
                  <a:lnTo>
                    <a:pt x="486" y="764"/>
                  </a:lnTo>
                  <a:lnTo>
                    <a:pt x="484" y="764"/>
                  </a:lnTo>
                  <a:lnTo>
                    <a:pt x="481" y="764"/>
                  </a:lnTo>
                  <a:lnTo>
                    <a:pt x="479" y="764"/>
                  </a:lnTo>
                  <a:lnTo>
                    <a:pt x="476" y="764"/>
                  </a:lnTo>
                  <a:lnTo>
                    <a:pt x="474" y="764"/>
                  </a:lnTo>
                  <a:lnTo>
                    <a:pt x="471" y="764"/>
                  </a:lnTo>
                  <a:lnTo>
                    <a:pt x="469" y="764"/>
                  </a:lnTo>
                  <a:lnTo>
                    <a:pt x="466" y="764"/>
                  </a:lnTo>
                  <a:lnTo>
                    <a:pt x="463" y="764"/>
                  </a:lnTo>
                  <a:lnTo>
                    <a:pt x="463" y="766"/>
                  </a:lnTo>
                  <a:lnTo>
                    <a:pt x="463" y="764"/>
                  </a:lnTo>
                  <a:lnTo>
                    <a:pt x="463" y="766"/>
                  </a:lnTo>
                  <a:lnTo>
                    <a:pt x="461" y="766"/>
                  </a:lnTo>
                  <a:lnTo>
                    <a:pt x="458" y="766"/>
                  </a:lnTo>
                  <a:lnTo>
                    <a:pt x="456" y="766"/>
                  </a:lnTo>
                  <a:lnTo>
                    <a:pt x="453" y="766"/>
                  </a:lnTo>
                  <a:lnTo>
                    <a:pt x="451" y="766"/>
                  </a:lnTo>
                  <a:lnTo>
                    <a:pt x="448" y="766"/>
                  </a:lnTo>
                  <a:lnTo>
                    <a:pt x="446" y="766"/>
                  </a:lnTo>
                  <a:lnTo>
                    <a:pt x="443" y="766"/>
                  </a:lnTo>
                  <a:lnTo>
                    <a:pt x="443" y="769"/>
                  </a:lnTo>
                  <a:lnTo>
                    <a:pt x="441" y="769"/>
                  </a:lnTo>
                  <a:lnTo>
                    <a:pt x="438" y="769"/>
                  </a:lnTo>
                  <a:lnTo>
                    <a:pt x="435" y="769"/>
                  </a:lnTo>
                  <a:lnTo>
                    <a:pt x="433" y="769"/>
                  </a:lnTo>
                  <a:lnTo>
                    <a:pt x="430" y="769"/>
                  </a:lnTo>
                  <a:lnTo>
                    <a:pt x="428" y="769"/>
                  </a:lnTo>
                  <a:lnTo>
                    <a:pt x="425" y="769"/>
                  </a:lnTo>
                  <a:lnTo>
                    <a:pt x="425" y="771"/>
                  </a:lnTo>
                  <a:lnTo>
                    <a:pt x="423" y="771"/>
                  </a:lnTo>
                  <a:lnTo>
                    <a:pt x="420" y="771"/>
                  </a:lnTo>
                  <a:lnTo>
                    <a:pt x="418" y="771"/>
                  </a:lnTo>
                  <a:lnTo>
                    <a:pt x="415" y="771"/>
                  </a:lnTo>
                  <a:lnTo>
                    <a:pt x="412" y="771"/>
                  </a:lnTo>
                  <a:lnTo>
                    <a:pt x="410" y="771"/>
                  </a:lnTo>
                  <a:lnTo>
                    <a:pt x="410" y="774"/>
                  </a:lnTo>
                  <a:lnTo>
                    <a:pt x="407" y="774"/>
                  </a:lnTo>
                  <a:lnTo>
                    <a:pt x="405" y="774"/>
                  </a:lnTo>
                  <a:lnTo>
                    <a:pt x="402" y="774"/>
                  </a:lnTo>
                  <a:lnTo>
                    <a:pt x="400" y="774"/>
                  </a:lnTo>
                  <a:lnTo>
                    <a:pt x="397" y="774"/>
                  </a:lnTo>
                  <a:lnTo>
                    <a:pt x="397" y="776"/>
                  </a:lnTo>
                  <a:lnTo>
                    <a:pt x="395" y="776"/>
                  </a:lnTo>
                  <a:lnTo>
                    <a:pt x="392" y="776"/>
                  </a:lnTo>
                  <a:lnTo>
                    <a:pt x="390" y="776"/>
                  </a:lnTo>
                  <a:lnTo>
                    <a:pt x="387" y="776"/>
                  </a:lnTo>
                  <a:lnTo>
                    <a:pt x="384" y="776"/>
                  </a:lnTo>
                  <a:lnTo>
                    <a:pt x="382" y="776"/>
                  </a:lnTo>
                  <a:lnTo>
                    <a:pt x="382" y="779"/>
                  </a:lnTo>
                  <a:lnTo>
                    <a:pt x="382" y="776"/>
                  </a:lnTo>
                  <a:lnTo>
                    <a:pt x="382" y="779"/>
                  </a:lnTo>
                  <a:lnTo>
                    <a:pt x="379" y="779"/>
                  </a:lnTo>
                  <a:lnTo>
                    <a:pt x="377" y="779"/>
                  </a:lnTo>
                  <a:lnTo>
                    <a:pt x="374" y="779"/>
                  </a:lnTo>
                  <a:lnTo>
                    <a:pt x="372" y="779"/>
                  </a:lnTo>
                  <a:lnTo>
                    <a:pt x="369" y="779"/>
                  </a:lnTo>
                  <a:lnTo>
                    <a:pt x="369" y="781"/>
                  </a:lnTo>
                  <a:lnTo>
                    <a:pt x="367" y="781"/>
                  </a:lnTo>
                  <a:lnTo>
                    <a:pt x="364" y="781"/>
                  </a:lnTo>
                  <a:lnTo>
                    <a:pt x="362" y="781"/>
                  </a:lnTo>
                  <a:lnTo>
                    <a:pt x="359" y="781"/>
                  </a:lnTo>
                  <a:lnTo>
                    <a:pt x="356" y="781"/>
                  </a:lnTo>
                  <a:lnTo>
                    <a:pt x="354" y="781"/>
                  </a:lnTo>
                  <a:lnTo>
                    <a:pt x="351" y="781"/>
                  </a:lnTo>
                  <a:lnTo>
                    <a:pt x="349" y="781"/>
                  </a:lnTo>
                  <a:lnTo>
                    <a:pt x="346" y="781"/>
                  </a:lnTo>
                  <a:lnTo>
                    <a:pt x="344" y="781"/>
                  </a:lnTo>
                  <a:lnTo>
                    <a:pt x="341" y="781"/>
                  </a:lnTo>
                  <a:lnTo>
                    <a:pt x="341" y="784"/>
                  </a:lnTo>
                  <a:lnTo>
                    <a:pt x="339" y="784"/>
                  </a:lnTo>
                  <a:lnTo>
                    <a:pt x="336" y="784"/>
                  </a:lnTo>
                  <a:lnTo>
                    <a:pt x="334" y="784"/>
                  </a:lnTo>
                  <a:lnTo>
                    <a:pt x="331" y="784"/>
                  </a:lnTo>
                  <a:lnTo>
                    <a:pt x="328" y="784"/>
                  </a:lnTo>
                  <a:lnTo>
                    <a:pt x="326" y="784"/>
                  </a:lnTo>
                  <a:lnTo>
                    <a:pt x="323" y="784"/>
                  </a:lnTo>
                  <a:lnTo>
                    <a:pt x="321" y="784"/>
                  </a:lnTo>
                  <a:lnTo>
                    <a:pt x="318" y="784"/>
                  </a:lnTo>
                  <a:lnTo>
                    <a:pt x="316" y="784"/>
                  </a:lnTo>
                  <a:lnTo>
                    <a:pt x="313" y="784"/>
                  </a:lnTo>
                  <a:lnTo>
                    <a:pt x="311" y="784"/>
                  </a:lnTo>
                  <a:lnTo>
                    <a:pt x="311" y="787"/>
                  </a:lnTo>
                  <a:lnTo>
                    <a:pt x="311" y="784"/>
                  </a:lnTo>
                  <a:lnTo>
                    <a:pt x="308" y="784"/>
                  </a:lnTo>
                  <a:lnTo>
                    <a:pt x="308" y="787"/>
                  </a:lnTo>
                  <a:lnTo>
                    <a:pt x="308" y="784"/>
                  </a:lnTo>
                  <a:lnTo>
                    <a:pt x="308" y="787"/>
                  </a:lnTo>
                  <a:lnTo>
                    <a:pt x="306" y="787"/>
                  </a:lnTo>
                  <a:lnTo>
                    <a:pt x="303" y="787"/>
                  </a:lnTo>
                  <a:lnTo>
                    <a:pt x="300" y="787"/>
                  </a:lnTo>
                  <a:lnTo>
                    <a:pt x="298" y="787"/>
                  </a:lnTo>
                  <a:lnTo>
                    <a:pt x="295" y="787"/>
                  </a:lnTo>
                  <a:lnTo>
                    <a:pt x="293" y="787"/>
                  </a:lnTo>
                  <a:lnTo>
                    <a:pt x="290" y="787"/>
                  </a:lnTo>
                  <a:lnTo>
                    <a:pt x="285" y="787"/>
                  </a:lnTo>
                  <a:lnTo>
                    <a:pt x="283" y="787"/>
                  </a:lnTo>
                  <a:lnTo>
                    <a:pt x="280" y="787"/>
                  </a:lnTo>
                  <a:lnTo>
                    <a:pt x="278" y="787"/>
                  </a:lnTo>
                  <a:lnTo>
                    <a:pt x="275" y="787"/>
                  </a:lnTo>
                  <a:lnTo>
                    <a:pt x="272" y="787"/>
                  </a:lnTo>
                  <a:lnTo>
                    <a:pt x="270" y="787"/>
                  </a:lnTo>
                  <a:lnTo>
                    <a:pt x="270" y="789"/>
                  </a:lnTo>
                  <a:lnTo>
                    <a:pt x="265" y="789"/>
                  </a:lnTo>
                  <a:lnTo>
                    <a:pt x="262" y="789"/>
                  </a:lnTo>
                  <a:lnTo>
                    <a:pt x="260" y="789"/>
                  </a:lnTo>
                  <a:lnTo>
                    <a:pt x="255" y="789"/>
                  </a:lnTo>
                  <a:lnTo>
                    <a:pt x="252" y="789"/>
                  </a:lnTo>
                  <a:lnTo>
                    <a:pt x="250" y="789"/>
                  </a:lnTo>
                  <a:lnTo>
                    <a:pt x="244" y="789"/>
                  </a:lnTo>
                  <a:lnTo>
                    <a:pt x="242" y="789"/>
                  </a:lnTo>
                  <a:lnTo>
                    <a:pt x="239" y="789"/>
                  </a:lnTo>
                  <a:lnTo>
                    <a:pt x="237" y="789"/>
                  </a:lnTo>
                  <a:lnTo>
                    <a:pt x="237" y="792"/>
                  </a:lnTo>
                  <a:lnTo>
                    <a:pt x="232" y="792"/>
                  </a:lnTo>
                  <a:lnTo>
                    <a:pt x="229" y="792"/>
                  </a:lnTo>
                  <a:lnTo>
                    <a:pt x="227" y="792"/>
                  </a:lnTo>
                  <a:lnTo>
                    <a:pt x="224" y="792"/>
                  </a:lnTo>
                  <a:lnTo>
                    <a:pt x="219" y="792"/>
                  </a:lnTo>
                  <a:lnTo>
                    <a:pt x="216" y="792"/>
                  </a:lnTo>
                  <a:lnTo>
                    <a:pt x="214" y="792"/>
                  </a:lnTo>
                  <a:lnTo>
                    <a:pt x="211" y="792"/>
                  </a:lnTo>
                  <a:lnTo>
                    <a:pt x="209" y="792"/>
                  </a:lnTo>
                  <a:lnTo>
                    <a:pt x="206" y="792"/>
                  </a:lnTo>
                  <a:lnTo>
                    <a:pt x="204" y="792"/>
                  </a:lnTo>
                  <a:lnTo>
                    <a:pt x="201" y="792"/>
                  </a:lnTo>
                  <a:lnTo>
                    <a:pt x="199" y="792"/>
                  </a:lnTo>
                  <a:lnTo>
                    <a:pt x="196" y="792"/>
                  </a:lnTo>
                  <a:lnTo>
                    <a:pt x="194" y="792"/>
                  </a:lnTo>
                  <a:lnTo>
                    <a:pt x="191" y="792"/>
                  </a:lnTo>
                  <a:lnTo>
                    <a:pt x="191" y="794"/>
                  </a:lnTo>
                  <a:lnTo>
                    <a:pt x="188" y="794"/>
                  </a:lnTo>
                  <a:lnTo>
                    <a:pt x="186" y="794"/>
                  </a:lnTo>
                  <a:lnTo>
                    <a:pt x="183" y="794"/>
                  </a:lnTo>
                  <a:lnTo>
                    <a:pt x="181" y="794"/>
                  </a:lnTo>
                  <a:lnTo>
                    <a:pt x="178" y="794"/>
                  </a:lnTo>
                  <a:lnTo>
                    <a:pt x="176" y="794"/>
                  </a:lnTo>
                  <a:lnTo>
                    <a:pt x="173" y="794"/>
                  </a:lnTo>
                  <a:lnTo>
                    <a:pt x="171" y="794"/>
                  </a:lnTo>
                  <a:lnTo>
                    <a:pt x="168" y="794"/>
                  </a:lnTo>
                  <a:lnTo>
                    <a:pt x="166" y="794"/>
                  </a:lnTo>
                  <a:lnTo>
                    <a:pt x="163" y="794"/>
                  </a:lnTo>
                  <a:lnTo>
                    <a:pt x="160" y="794"/>
                  </a:lnTo>
                  <a:lnTo>
                    <a:pt x="158" y="794"/>
                  </a:lnTo>
                  <a:lnTo>
                    <a:pt x="155" y="794"/>
                  </a:lnTo>
                  <a:lnTo>
                    <a:pt x="155" y="797"/>
                  </a:lnTo>
                  <a:lnTo>
                    <a:pt x="153" y="797"/>
                  </a:lnTo>
                  <a:lnTo>
                    <a:pt x="153" y="794"/>
                  </a:lnTo>
                  <a:lnTo>
                    <a:pt x="153" y="797"/>
                  </a:lnTo>
                  <a:lnTo>
                    <a:pt x="150" y="797"/>
                  </a:lnTo>
                  <a:lnTo>
                    <a:pt x="150" y="794"/>
                  </a:lnTo>
                  <a:lnTo>
                    <a:pt x="150" y="797"/>
                  </a:lnTo>
                  <a:lnTo>
                    <a:pt x="148" y="797"/>
                  </a:lnTo>
                  <a:lnTo>
                    <a:pt x="145" y="797"/>
                  </a:lnTo>
                  <a:lnTo>
                    <a:pt x="143" y="797"/>
                  </a:lnTo>
                  <a:lnTo>
                    <a:pt x="140" y="797"/>
                  </a:lnTo>
                  <a:lnTo>
                    <a:pt x="138" y="797"/>
                  </a:lnTo>
                  <a:lnTo>
                    <a:pt x="135" y="797"/>
                  </a:lnTo>
                  <a:lnTo>
                    <a:pt x="132" y="797"/>
                  </a:lnTo>
                  <a:lnTo>
                    <a:pt x="130" y="797"/>
                  </a:lnTo>
                  <a:lnTo>
                    <a:pt x="127" y="797"/>
                  </a:lnTo>
                  <a:lnTo>
                    <a:pt x="125" y="797"/>
                  </a:lnTo>
                  <a:lnTo>
                    <a:pt x="122" y="797"/>
                  </a:lnTo>
                  <a:lnTo>
                    <a:pt x="122" y="799"/>
                  </a:lnTo>
                  <a:lnTo>
                    <a:pt x="120" y="799"/>
                  </a:lnTo>
                  <a:lnTo>
                    <a:pt x="117" y="799"/>
                  </a:lnTo>
                  <a:lnTo>
                    <a:pt x="115" y="799"/>
                  </a:lnTo>
                  <a:lnTo>
                    <a:pt x="112" y="799"/>
                  </a:lnTo>
                  <a:lnTo>
                    <a:pt x="110" y="799"/>
                  </a:lnTo>
                  <a:lnTo>
                    <a:pt x="107" y="799"/>
                  </a:lnTo>
                  <a:lnTo>
                    <a:pt x="104" y="799"/>
                  </a:lnTo>
                  <a:lnTo>
                    <a:pt x="102" y="799"/>
                  </a:lnTo>
                  <a:lnTo>
                    <a:pt x="99" y="799"/>
                  </a:lnTo>
                  <a:lnTo>
                    <a:pt x="97" y="799"/>
                  </a:lnTo>
                  <a:lnTo>
                    <a:pt x="97" y="802"/>
                  </a:lnTo>
                  <a:lnTo>
                    <a:pt x="94" y="802"/>
                  </a:lnTo>
                  <a:lnTo>
                    <a:pt x="92" y="802"/>
                  </a:lnTo>
                  <a:lnTo>
                    <a:pt x="89" y="802"/>
                  </a:lnTo>
                  <a:lnTo>
                    <a:pt x="87" y="802"/>
                  </a:lnTo>
                  <a:lnTo>
                    <a:pt x="84" y="802"/>
                  </a:lnTo>
                  <a:lnTo>
                    <a:pt x="82" y="802"/>
                  </a:lnTo>
                  <a:lnTo>
                    <a:pt x="79" y="802"/>
                  </a:lnTo>
                  <a:lnTo>
                    <a:pt x="76" y="802"/>
                  </a:lnTo>
                  <a:lnTo>
                    <a:pt x="74" y="802"/>
                  </a:lnTo>
                  <a:lnTo>
                    <a:pt x="74" y="804"/>
                  </a:lnTo>
                  <a:lnTo>
                    <a:pt x="71" y="804"/>
                  </a:lnTo>
                  <a:lnTo>
                    <a:pt x="69" y="804"/>
                  </a:lnTo>
                  <a:lnTo>
                    <a:pt x="66" y="804"/>
                  </a:lnTo>
                  <a:lnTo>
                    <a:pt x="64" y="804"/>
                  </a:lnTo>
                  <a:lnTo>
                    <a:pt x="61" y="804"/>
                  </a:lnTo>
                  <a:lnTo>
                    <a:pt x="59" y="804"/>
                  </a:lnTo>
                  <a:lnTo>
                    <a:pt x="56" y="804"/>
                  </a:lnTo>
                  <a:lnTo>
                    <a:pt x="54" y="804"/>
                  </a:lnTo>
                  <a:lnTo>
                    <a:pt x="51" y="804"/>
                  </a:lnTo>
                  <a:lnTo>
                    <a:pt x="51" y="807"/>
                  </a:lnTo>
                  <a:lnTo>
                    <a:pt x="48" y="807"/>
                  </a:lnTo>
                  <a:lnTo>
                    <a:pt x="46" y="807"/>
                  </a:lnTo>
                  <a:lnTo>
                    <a:pt x="43" y="807"/>
                  </a:lnTo>
                  <a:lnTo>
                    <a:pt x="41" y="807"/>
                  </a:lnTo>
                  <a:lnTo>
                    <a:pt x="38" y="807"/>
                  </a:lnTo>
                  <a:lnTo>
                    <a:pt x="36" y="807"/>
                  </a:lnTo>
                  <a:lnTo>
                    <a:pt x="33" y="807"/>
                  </a:lnTo>
                  <a:lnTo>
                    <a:pt x="31" y="807"/>
                  </a:lnTo>
                  <a:lnTo>
                    <a:pt x="28" y="807"/>
                  </a:lnTo>
                  <a:lnTo>
                    <a:pt x="28" y="809"/>
                  </a:lnTo>
                  <a:lnTo>
                    <a:pt x="26" y="809"/>
                  </a:lnTo>
                  <a:lnTo>
                    <a:pt x="23" y="809"/>
                  </a:lnTo>
                  <a:lnTo>
                    <a:pt x="20" y="809"/>
                  </a:lnTo>
                  <a:lnTo>
                    <a:pt x="18" y="809"/>
                  </a:lnTo>
                  <a:lnTo>
                    <a:pt x="15" y="809"/>
                  </a:lnTo>
                  <a:lnTo>
                    <a:pt x="13" y="809"/>
                  </a:lnTo>
                  <a:lnTo>
                    <a:pt x="10" y="809"/>
                  </a:lnTo>
                  <a:lnTo>
                    <a:pt x="8" y="809"/>
                  </a:lnTo>
                  <a:lnTo>
                    <a:pt x="5" y="809"/>
                  </a:lnTo>
                  <a:lnTo>
                    <a:pt x="5" y="812"/>
                  </a:lnTo>
                  <a:lnTo>
                    <a:pt x="3" y="812"/>
                  </a:lnTo>
                  <a:lnTo>
                    <a:pt x="0" y="771"/>
                  </a:lnTo>
                  <a:lnTo>
                    <a:pt x="0" y="748"/>
                  </a:lnTo>
                  <a:lnTo>
                    <a:pt x="64" y="784"/>
                  </a:lnTo>
                  <a:lnTo>
                    <a:pt x="110" y="753"/>
                  </a:lnTo>
                  <a:lnTo>
                    <a:pt x="112" y="751"/>
                  </a:lnTo>
                  <a:lnTo>
                    <a:pt x="125" y="753"/>
                  </a:lnTo>
                  <a:lnTo>
                    <a:pt x="127" y="753"/>
                  </a:lnTo>
                  <a:lnTo>
                    <a:pt x="181" y="771"/>
                  </a:lnTo>
                  <a:lnTo>
                    <a:pt x="201" y="759"/>
                  </a:lnTo>
                  <a:lnTo>
                    <a:pt x="204" y="710"/>
                  </a:lnTo>
                  <a:lnTo>
                    <a:pt x="204" y="695"/>
                  </a:lnTo>
                  <a:lnTo>
                    <a:pt x="204" y="692"/>
                  </a:lnTo>
                  <a:lnTo>
                    <a:pt x="206" y="692"/>
                  </a:lnTo>
                  <a:lnTo>
                    <a:pt x="206" y="690"/>
                  </a:lnTo>
                  <a:lnTo>
                    <a:pt x="209" y="690"/>
                  </a:lnTo>
                  <a:lnTo>
                    <a:pt x="209" y="687"/>
                  </a:lnTo>
                  <a:lnTo>
                    <a:pt x="209" y="685"/>
                  </a:lnTo>
                  <a:lnTo>
                    <a:pt x="206" y="685"/>
                  </a:lnTo>
                  <a:lnTo>
                    <a:pt x="209" y="682"/>
                  </a:lnTo>
                  <a:lnTo>
                    <a:pt x="206" y="680"/>
                  </a:lnTo>
                  <a:lnTo>
                    <a:pt x="206" y="675"/>
                  </a:lnTo>
                  <a:lnTo>
                    <a:pt x="206" y="672"/>
                  </a:lnTo>
                  <a:lnTo>
                    <a:pt x="209" y="672"/>
                  </a:lnTo>
                  <a:lnTo>
                    <a:pt x="209" y="669"/>
                  </a:lnTo>
                  <a:lnTo>
                    <a:pt x="209" y="667"/>
                  </a:lnTo>
                  <a:lnTo>
                    <a:pt x="209" y="664"/>
                  </a:lnTo>
                  <a:lnTo>
                    <a:pt x="211" y="662"/>
                  </a:lnTo>
                  <a:lnTo>
                    <a:pt x="209" y="659"/>
                  </a:lnTo>
                  <a:lnTo>
                    <a:pt x="211" y="657"/>
                  </a:lnTo>
                  <a:lnTo>
                    <a:pt x="214" y="654"/>
                  </a:lnTo>
                  <a:lnTo>
                    <a:pt x="214" y="652"/>
                  </a:lnTo>
                  <a:lnTo>
                    <a:pt x="214" y="649"/>
                  </a:lnTo>
                  <a:lnTo>
                    <a:pt x="216" y="647"/>
                  </a:lnTo>
                  <a:lnTo>
                    <a:pt x="216" y="644"/>
                  </a:lnTo>
                  <a:lnTo>
                    <a:pt x="216" y="641"/>
                  </a:lnTo>
                  <a:lnTo>
                    <a:pt x="219" y="639"/>
                  </a:lnTo>
                  <a:lnTo>
                    <a:pt x="219" y="636"/>
                  </a:lnTo>
                  <a:lnTo>
                    <a:pt x="222" y="634"/>
                  </a:lnTo>
                  <a:lnTo>
                    <a:pt x="222" y="631"/>
                  </a:lnTo>
                  <a:lnTo>
                    <a:pt x="224" y="629"/>
                  </a:lnTo>
                  <a:lnTo>
                    <a:pt x="224" y="626"/>
                  </a:lnTo>
                  <a:lnTo>
                    <a:pt x="224" y="624"/>
                  </a:lnTo>
                  <a:lnTo>
                    <a:pt x="227" y="624"/>
                  </a:lnTo>
                  <a:lnTo>
                    <a:pt x="227" y="621"/>
                  </a:lnTo>
                  <a:lnTo>
                    <a:pt x="227" y="619"/>
                  </a:lnTo>
                  <a:lnTo>
                    <a:pt x="227" y="616"/>
                  </a:lnTo>
                  <a:lnTo>
                    <a:pt x="227" y="613"/>
                  </a:lnTo>
                  <a:lnTo>
                    <a:pt x="227" y="611"/>
                  </a:lnTo>
                  <a:lnTo>
                    <a:pt x="229" y="608"/>
                  </a:lnTo>
                  <a:lnTo>
                    <a:pt x="232" y="606"/>
                  </a:lnTo>
                  <a:lnTo>
                    <a:pt x="232" y="603"/>
                  </a:lnTo>
                  <a:lnTo>
                    <a:pt x="234" y="603"/>
                  </a:lnTo>
                  <a:lnTo>
                    <a:pt x="234" y="601"/>
                  </a:lnTo>
                  <a:lnTo>
                    <a:pt x="234" y="598"/>
                  </a:lnTo>
                  <a:lnTo>
                    <a:pt x="234" y="596"/>
                  </a:lnTo>
                  <a:lnTo>
                    <a:pt x="234" y="593"/>
                  </a:lnTo>
                  <a:lnTo>
                    <a:pt x="234" y="586"/>
                  </a:lnTo>
                  <a:lnTo>
                    <a:pt x="232" y="586"/>
                  </a:lnTo>
                  <a:lnTo>
                    <a:pt x="234" y="583"/>
                  </a:lnTo>
                  <a:lnTo>
                    <a:pt x="234" y="580"/>
                  </a:lnTo>
                  <a:lnTo>
                    <a:pt x="234" y="578"/>
                  </a:lnTo>
                  <a:lnTo>
                    <a:pt x="232" y="578"/>
                  </a:lnTo>
                  <a:lnTo>
                    <a:pt x="229" y="570"/>
                  </a:lnTo>
                  <a:lnTo>
                    <a:pt x="229" y="568"/>
                  </a:lnTo>
                  <a:lnTo>
                    <a:pt x="227" y="568"/>
                  </a:lnTo>
                  <a:lnTo>
                    <a:pt x="237" y="540"/>
                  </a:lnTo>
                  <a:lnTo>
                    <a:pt x="239" y="537"/>
                  </a:lnTo>
                  <a:lnTo>
                    <a:pt x="239" y="509"/>
                  </a:lnTo>
                  <a:lnTo>
                    <a:pt x="272" y="438"/>
                  </a:lnTo>
                  <a:lnTo>
                    <a:pt x="234" y="387"/>
                  </a:lnTo>
                  <a:lnTo>
                    <a:pt x="234" y="369"/>
                  </a:lnTo>
                  <a:lnTo>
                    <a:pt x="232" y="359"/>
                  </a:lnTo>
                  <a:lnTo>
                    <a:pt x="232" y="356"/>
                  </a:lnTo>
                  <a:lnTo>
                    <a:pt x="232" y="349"/>
                  </a:lnTo>
                  <a:lnTo>
                    <a:pt x="222" y="321"/>
                  </a:lnTo>
                  <a:lnTo>
                    <a:pt x="234" y="308"/>
                  </a:lnTo>
                  <a:lnTo>
                    <a:pt x="247" y="293"/>
                  </a:lnTo>
                  <a:lnTo>
                    <a:pt x="237" y="272"/>
                  </a:lnTo>
                  <a:lnTo>
                    <a:pt x="201" y="265"/>
                  </a:lnTo>
                  <a:lnTo>
                    <a:pt x="138" y="252"/>
                  </a:lnTo>
                  <a:lnTo>
                    <a:pt x="112" y="227"/>
                  </a:lnTo>
                  <a:lnTo>
                    <a:pt x="127" y="143"/>
                  </a:lnTo>
                  <a:lnTo>
                    <a:pt x="130" y="140"/>
                  </a:lnTo>
                  <a:lnTo>
                    <a:pt x="135" y="140"/>
                  </a:lnTo>
                  <a:lnTo>
                    <a:pt x="140" y="143"/>
                  </a:lnTo>
                  <a:lnTo>
                    <a:pt x="160" y="163"/>
                  </a:lnTo>
                  <a:lnTo>
                    <a:pt x="188" y="188"/>
                  </a:lnTo>
                  <a:lnTo>
                    <a:pt x="211" y="181"/>
                  </a:lnTo>
                  <a:lnTo>
                    <a:pt x="275" y="181"/>
                  </a:lnTo>
                  <a:lnTo>
                    <a:pt x="278" y="204"/>
                  </a:lnTo>
                  <a:lnTo>
                    <a:pt x="328" y="216"/>
                  </a:lnTo>
                  <a:lnTo>
                    <a:pt x="331" y="216"/>
                  </a:lnTo>
                  <a:lnTo>
                    <a:pt x="334" y="216"/>
                  </a:lnTo>
                  <a:lnTo>
                    <a:pt x="336" y="214"/>
                  </a:lnTo>
                  <a:lnTo>
                    <a:pt x="334" y="211"/>
                  </a:lnTo>
                  <a:lnTo>
                    <a:pt x="334" y="209"/>
                  </a:lnTo>
                  <a:lnTo>
                    <a:pt x="336" y="209"/>
                  </a:lnTo>
                  <a:lnTo>
                    <a:pt x="339" y="214"/>
                  </a:lnTo>
                  <a:lnTo>
                    <a:pt x="341" y="214"/>
                  </a:lnTo>
                  <a:lnTo>
                    <a:pt x="346" y="214"/>
                  </a:lnTo>
                  <a:lnTo>
                    <a:pt x="351" y="214"/>
                  </a:lnTo>
                  <a:lnTo>
                    <a:pt x="356" y="214"/>
                  </a:lnTo>
                  <a:lnTo>
                    <a:pt x="367" y="211"/>
                  </a:lnTo>
                  <a:lnTo>
                    <a:pt x="372" y="211"/>
                  </a:lnTo>
                  <a:lnTo>
                    <a:pt x="374" y="209"/>
                  </a:lnTo>
                  <a:lnTo>
                    <a:pt x="379" y="209"/>
                  </a:lnTo>
                  <a:lnTo>
                    <a:pt x="382" y="206"/>
                  </a:lnTo>
                  <a:lnTo>
                    <a:pt x="384" y="204"/>
                  </a:lnTo>
                  <a:lnTo>
                    <a:pt x="387" y="204"/>
                  </a:lnTo>
                  <a:lnTo>
                    <a:pt x="390" y="201"/>
                  </a:lnTo>
                  <a:lnTo>
                    <a:pt x="392" y="199"/>
                  </a:lnTo>
                  <a:lnTo>
                    <a:pt x="395" y="196"/>
                  </a:lnTo>
                  <a:lnTo>
                    <a:pt x="395" y="191"/>
                  </a:lnTo>
                  <a:lnTo>
                    <a:pt x="400" y="191"/>
                  </a:lnTo>
                  <a:lnTo>
                    <a:pt x="405" y="191"/>
                  </a:lnTo>
                  <a:lnTo>
                    <a:pt x="458" y="204"/>
                  </a:lnTo>
                  <a:lnTo>
                    <a:pt x="461" y="204"/>
                  </a:lnTo>
                  <a:lnTo>
                    <a:pt x="463" y="204"/>
                  </a:lnTo>
                  <a:lnTo>
                    <a:pt x="463" y="201"/>
                  </a:lnTo>
                  <a:lnTo>
                    <a:pt x="466" y="201"/>
                  </a:lnTo>
                  <a:lnTo>
                    <a:pt x="471" y="204"/>
                  </a:lnTo>
                  <a:lnTo>
                    <a:pt x="474" y="204"/>
                  </a:lnTo>
                  <a:lnTo>
                    <a:pt x="476" y="204"/>
                  </a:lnTo>
                  <a:lnTo>
                    <a:pt x="479" y="206"/>
                  </a:lnTo>
                  <a:lnTo>
                    <a:pt x="481" y="206"/>
                  </a:lnTo>
                  <a:lnTo>
                    <a:pt x="484" y="209"/>
                  </a:lnTo>
                  <a:lnTo>
                    <a:pt x="486" y="209"/>
                  </a:lnTo>
                  <a:lnTo>
                    <a:pt x="489" y="209"/>
                  </a:lnTo>
                  <a:lnTo>
                    <a:pt x="491" y="209"/>
                  </a:lnTo>
                  <a:lnTo>
                    <a:pt x="491" y="211"/>
                  </a:lnTo>
                  <a:lnTo>
                    <a:pt x="494" y="211"/>
                  </a:lnTo>
                  <a:lnTo>
                    <a:pt x="497" y="211"/>
                  </a:lnTo>
                  <a:lnTo>
                    <a:pt x="499" y="211"/>
                  </a:lnTo>
                  <a:lnTo>
                    <a:pt x="502" y="214"/>
                  </a:lnTo>
                  <a:lnTo>
                    <a:pt x="504" y="214"/>
                  </a:lnTo>
                  <a:lnTo>
                    <a:pt x="507" y="211"/>
                  </a:lnTo>
                  <a:lnTo>
                    <a:pt x="509" y="211"/>
                  </a:lnTo>
                  <a:lnTo>
                    <a:pt x="509" y="209"/>
                  </a:lnTo>
                  <a:lnTo>
                    <a:pt x="512" y="209"/>
                  </a:lnTo>
                  <a:lnTo>
                    <a:pt x="519" y="211"/>
                  </a:lnTo>
                  <a:lnTo>
                    <a:pt x="522" y="211"/>
                  </a:lnTo>
                  <a:lnTo>
                    <a:pt x="525" y="211"/>
                  </a:lnTo>
                  <a:lnTo>
                    <a:pt x="527" y="211"/>
                  </a:lnTo>
                  <a:lnTo>
                    <a:pt x="530" y="211"/>
                  </a:lnTo>
                  <a:lnTo>
                    <a:pt x="532" y="211"/>
                  </a:lnTo>
                  <a:lnTo>
                    <a:pt x="535" y="211"/>
                  </a:lnTo>
                  <a:lnTo>
                    <a:pt x="540" y="199"/>
                  </a:lnTo>
                  <a:lnTo>
                    <a:pt x="553" y="209"/>
                  </a:lnTo>
                  <a:lnTo>
                    <a:pt x="555" y="211"/>
                  </a:lnTo>
                  <a:lnTo>
                    <a:pt x="555" y="214"/>
                  </a:lnTo>
                  <a:lnTo>
                    <a:pt x="558" y="216"/>
                  </a:lnTo>
                  <a:lnTo>
                    <a:pt x="560" y="219"/>
                  </a:lnTo>
                  <a:lnTo>
                    <a:pt x="563" y="222"/>
                  </a:lnTo>
                  <a:lnTo>
                    <a:pt x="565" y="222"/>
                  </a:lnTo>
                  <a:lnTo>
                    <a:pt x="568" y="222"/>
                  </a:lnTo>
                  <a:lnTo>
                    <a:pt x="570" y="224"/>
                  </a:lnTo>
                  <a:lnTo>
                    <a:pt x="573" y="224"/>
                  </a:lnTo>
                  <a:lnTo>
                    <a:pt x="575" y="224"/>
                  </a:lnTo>
                  <a:lnTo>
                    <a:pt x="581" y="232"/>
                  </a:lnTo>
                  <a:lnTo>
                    <a:pt x="583" y="234"/>
                  </a:lnTo>
                  <a:lnTo>
                    <a:pt x="586" y="234"/>
                  </a:lnTo>
                  <a:lnTo>
                    <a:pt x="588" y="234"/>
                  </a:lnTo>
                  <a:lnTo>
                    <a:pt x="591" y="234"/>
                  </a:lnTo>
                  <a:lnTo>
                    <a:pt x="593" y="234"/>
                  </a:lnTo>
                  <a:lnTo>
                    <a:pt x="596" y="234"/>
                  </a:lnTo>
                  <a:lnTo>
                    <a:pt x="596" y="237"/>
                  </a:lnTo>
                  <a:lnTo>
                    <a:pt x="598" y="237"/>
                  </a:lnTo>
                  <a:lnTo>
                    <a:pt x="601" y="237"/>
                  </a:lnTo>
                  <a:lnTo>
                    <a:pt x="603" y="237"/>
                  </a:lnTo>
                  <a:lnTo>
                    <a:pt x="606" y="237"/>
                  </a:lnTo>
                  <a:lnTo>
                    <a:pt x="606" y="239"/>
                  </a:lnTo>
                  <a:lnTo>
                    <a:pt x="609" y="237"/>
                  </a:lnTo>
                  <a:lnTo>
                    <a:pt x="611" y="237"/>
                  </a:lnTo>
                  <a:lnTo>
                    <a:pt x="614" y="234"/>
                  </a:lnTo>
                  <a:lnTo>
                    <a:pt x="616" y="237"/>
                  </a:lnTo>
                  <a:lnTo>
                    <a:pt x="619" y="237"/>
                  </a:lnTo>
                  <a:lnTo>
                    <a:pt x="621" y="237"/>
                  </a:lnTo>
                  <a:lnTo>
                    <a:pt x="624" y="239"/>
                  </a:lnTo>
                  <a:lnTo>
                    <a:pt x="626" y="239"/>
                  </a:lnTo>
                  <a:lnTo>
                    <a:pt x="629" y="239"/>
                  </a:lnTo>
                  <a:lnTo>
                    <a:pt x="631" y="242"/>
                  </a:lnTo>
                  <a:lnTo>
                    <a:pt x="634" y="244"/>
                  </a:lnTo>
                  <a:lnTo>
                    <a:pt x="637" y="244"/>
                  </a:lnTo>
                  <a:lnTo>
                    <a:pt x="639" y="242"/>
                  </a:lnTo>
                  <a:lnTo>
                    <a:pt x="639" y="239"/>
                  </a:lnTo>
                  <a:lnTo>
                    <a:pt x="647" y="234"/>
                  </a:lnTo>
                  <a:lnTo>
                    <a:pt x="654" y="237"/>
                  </a:lnTo>
                  <a:lnTo>
                    <a:pt x="657" y="237"/>
                  </a:lnTo>
                  <a:lnTo>
                    <a:pt x="659" y="237"/>
                  </a:lnTo>
                  <a:lnTo>
                    <a:pt x="665" y="237"/>
                  </a:lnTo>
                  <a:lnTo>
                    <a:pt x="667" y="237"/>
                  </a:lnTo>
                  <a:lnTo>
                    <a:pt x="670" y="237"/>
                  </a:lnTo>
                  <a:lnTo>
                    <a:pt x="672" y="239"/>
                  </a:lnTo>
                  <a:lnTo>
                    <a:pt x="677" y="237"/>
                  </a:lnTo>
                  <a:lnTo>
                    <a:pt x="677" y="234"/>
                  </a:lnTo>
                  <a:lnTo>
                    <a:pt x="680" y="232"/>
                  </a:lnTo>
                  <a:lnTo>
                    <a:pt x="680" y="229"/>
                  </a:lnTo>
                  <a:lnTo>
                    <a:pt x="680" y="224"/>
                  </a:lnTo>
                  <a:lnTo>
                    <a:pt x="682" y="222"/>
                  </a:lnTo>
                  <a:lnTo>
                    <a:pt x="685" y="219"/>
                  </a:lnTo>
                  <a:lnTo>
                    <a:pt x="687" y="219"/>
                  </a:lnTo>
                  <a:lnTo>
                    <a:pt x="682" y="214"/>
                  </a:lnTo>
                  <a:lnTo>
                    <a:pt x="682" y="211"/>
                  </a:lnTo>
                  <a:lnTo>
                    <a:pt x="682" y="209"/>
                  </a:lnTo>
                  <a:lnTo>
                    <a:pt x="685" y="209"/>
                  </a:lnTo>
                  <a:lnTo>
                    <a:pt x="685" y="206"/>
                  </a:lnTo>
                  <a:lnTo>
                    <a:pt x="687" y="206"/>
                  </a:lnTo>
                  <a:lnTo>
                    <a:pt x="685" y="206"/>
                  </a:lnTo>
                  <a:lnTo>
                    <a:pt x="682" y="204"/>
                  </a:lnTo>
                  <a:lnTo>
                    <a:pt x="685" y="201"/>
                  </a:lnTo>
                  <a:lnTo>
                    <a:pt x="685" y="199"/>
                  </a:lnTo>
                  <a:lnTo>
                    <a:pt x="680" y="196"/>
                  </a:lnTo>
                  <a:lnTo>
                    <a:pt x="680" y="194"/>
                  </a:lnTo>
                  <a:lnTo>
                    <a:pt x="680" y="191"/>
                  </a:lnTo>
                  <a:lnTo>
                    <a:pt x="680" y="188"/>
                  </a:lnTo>
                  <a:lnTo>
                    <a:pt x="677" y="186"/>
                  </a:lnTo>
                  <a:lnTo>
                    <a:pt x="680" y="176"/>
                  </a:lnTo>
                  <a:lnTo>
                    <a:pt x="680" y="166"/>
                  </a:lnTo>
                  <a:lnTo>
                    <a:pt x="680" y="160"/>
                  </a:lnTo>
                  <a:lnTo>
                    <a:pt x="680" y="155"/>
                  </a:lnTo>
                  <a:lnTo>
                    <a:pt x="677" y="153"/>
                  </a:lnTo>
                  <a:lnTo>
                    <a:pt x="677" y="150"/>
                  </a:lnTo>
                  <a:lnTo>
                    <a:pt x="675" y="148"/>
                  </a:lnTo>
                  <a:lnTo>
                    <a:pt x="677" y="145"/>
                  </a:lnTo>
                  <a:lnTo>
                    <a:pt x="675" y="138"/>
                  </a:lnTo>
                  <a:lnTo>
                    <a:pt x="677" y="132"/>
                  </a:lnTo>
                  <a:lnTo>
                    <a:pt x="680" y="130"/>
                  </a:lnTo>
                  <a:lnTo>
                    <a:pt x="680" y="127"/>
                  </a:lnTo>
                  <a:lnTo>
                    <a:pt x="685" y="117"/>
                  </a:lnTo>
                  <a:lnTo>
                    <a:pt x="687" y="115"/>
                  </a:lnTo>
                  <a:lnTo>
                    <a:pt x="687" y="112"/>
                  </a:lnTo>
                  <a:lnTo>
                    <a:pt x="690" y="112"/>
                  </a:lnTo>
                  <a:lnTo>
                    <a:pt x="700" y="104"/>
                  </a:lnTo>
                  <a:lnTo>
                    <a:pt x="703" y="102"/>
                  </a:lnTo>
                  <a:lnTo>
                    <a:pt x="703" y="99"/>
                  </a:lnTo>
                  <a:lnTo>
                    <a:pt x="703" y="97"/>
                  </a:lnTo>
                  <a:lnTo>
                    <a:pt x="705" y="97"/>
                  </a:lnTo>
                  <a:lnTo>
                    <a:pt x="705" y="89"/>
                  </a:lnTo>
                  <a:lnTo>
                    <a:pt x="705" y="87"/>
                  </a:lnTo>
                  <a:lnTo>
                    <a:pt x="705" y="82"/>
                  </a:lnTo>
                  <a:lnTo>
                    <a:pt x="705" y="76"/>
                  </a:lnTo>
                  <a:lnTo>
                    <a:pt x="713" y="71"/>
                  </a:lnTo>
                  <a:lnTo>
                    <a:pt x="715" y="69"/>
                  </a:lnTo>
                  <a:lnTo>
                    <a:pt x="718" y="66"/>
                  </a:lnTo>
                  <a:lnTo>
                    <a:pt x="721" y="66"/>
                  </a:lnTo>
                  <a:lnTo>
                    <a:pt x="723" y="59"/>
                  </a:lnTo>
                  <a:lnTo>
                    <a:pt x="726" y="59"/>
                  </a:lnTo>
                  <a:lnTo>
                    <a:pt x="731" y="51"/>
                  </a:lnTo>
                  <a:lnTo>
                    <a:pt x="731" y="48"/>
                  </a:lnTo>
                  <a:lnTo>
                    <a:pt x="733" y="48"/>
                  </a:lnTo>
                  <a:lnTo>
                    <a:pt x="738" y="46"/>
                  </a:lnTo>
                  <a:lnTo>
                    <a:pt x="746" y="48"/>
                  </a:lnTo>
                  <a:lnTo>
                    <a:pt x="749" y="48"/>
                  </a:lnTo>
                  <a:lnTo>
                    <a:pt x="751" y="48"/>
                  </a:lnTo>
                  <a:lnTo>
                    <a:pt x="754" y="46"/>
                  </a:lnTo>
                  <a:lnTo>
                    <a:pt x="769" y="46"/>
                  </a:lnTo>
                  <a:lnTo>
                    <a:pt x="774" y="46"/>
                  </a:lnTo>
                  <a:lnTo>
                    <a:pt x="784" y="54"/>
                  </a:lnTo>
                  <a:lnTo>
                    <a:pt x="794" y="56"/>
                  </a:lnTo>
                  <a:lnTo>
                    <a:pt x="805" y="56"/>
                  </a:lnTo>
                  <a:lnTo>
                    <a:pt x="817" y="48"/>
                  </a:lnTo>
                  <a:lnTo>
                    <a:pt x="827" y="46"/>
                  </a:lnTo>
                  <a:lnTo>
                    <a:pt x="830" y="43"/>
                  </a:lnTo>
                  <a:lnTo>
                    <a:pt x="835" y="43"/>
                  </a:lnTo>
                  <a:lnTo>
                    <a:pt x="835" y="41"/>
                  </a:lnTo>
                  <a:lnTo>
                    <a:pt x="838" y="41"/>
                  </a:lnTo>
                  <a:lnTo>
                    <a:pt x="840" y="41"/>
                  </a:lnTo>
                  <a:lnTo>
                    <a:pt x="843" y="41"/>
                  </a:lnTo>
                  <a:lnTo>
                    <a:pt x="843" y="38"/>
                  </a:lnTo>
                  <a:lnTo>
                    <a:pt x="845" y="38"/>
                  </a:lnTo>
                  <a:lnTo>
                    <a:pt x="848" y="38"/>
                  </a:lnTo>
                  <a:lnTo>
                    <a:pt x="850" y="38"/>
                  </a:lnTo>
                  <a:lnTo>
                    <a:pt x="850" y="36"/>
                  </a:lnTo>
                  <a:lnTo>
                    <a:pt x="853" y="36"/>
                  </a:lnTo>
                  <a:lnTo>
                    <a:pt x="855" y="33"/>
                  </a:lnTo>
                  <a:lnTo>
                    <a:pt x="858" y="33"/>
                  </a:lnTo>
                  <a:lnTo>
                    <a:pt x="861" y="33"/>
                  </a:lnTo>
                  <a:lnTo>
                    <a:pt x="866" y="33"/>
                  </a:lnTo>
                  <a:lnTo>
                    <a:pt x="868" y="31"/>
                  </a:lnTo>
                  <a:lnTo>
                    <a:pt x="871" y="31"/>
                  </a:lnTo>
                  <a:lnTo>
                    <a:pt x="881" y="15"/>
                  </a:lnTo>
                  <a:lnTo>
                    <a:pt x="883" y="13"/>
                  </a:lnTo>
                  <a:lnTo>
                    <a:pt x="886" y="8"/>
                  </a:lnTo>
                  <a:lnTo>
                    <a:pt x="886" y="5"/>
                  </a:lnTo>
                  <a:lnTo>
                    <a:pt x="894" y="5"/>
                  </a:lnTo>
                  <a:lnTo>
                    <a:pt x="896" y="8"/>
                  </a:lnTo>
                  <a:lnTo>
                    <a:pt x="899" y="8"/>
                  </a:lnTo>
                  <a:lnTo>
                    <a:pt x="901" y="10"/>
                  </a:lnTo>
                  <a:lnTo>
                    <a:pt x="906" y="10"/>
                  </a:lnTo>
                  <a:lnTo>
                    <a:pt x="911" y="3"/>
                  </a:lnTo>
                  <a:lnTo>
                    <a:pt x="917" y="0"/>
                  </a:lnTo>
                  <a:lnTo>
                    <a:pt x="927" y="3"/>
                  </a:lnTo>
                  <a:lnTo>
                    <a:pt x="929" y="8"/>
                  </a:lnTo>
                  <a:lnTo>
                    <a:pt x="929" y="15"/>
                  </a:lnTo>
                  <a:lnTo>
                    <a:pt x="924" y="18"/>
                  </a:lnTo>
                  <a:lnTo>
                    <a:pt x="924" y="20"/>
                  </a:lnTo>
                  <a:lnTo>
                    <a:pt x="924" y="26"/>
                  </a:lnTo>
                  <a:lnTo>
                    <a:pt x="924" y="28"/>
                  </a:lnTo>
                  <a:lnTo>
                    <a:pt x="927" y="31"/>
                  </a:lnTo>
                  <a:lnTo>
                    <a:pt x="932" y="33"/>
                  </a:lnTo>
                  <a:lnTo>
                    <a:pt x="937" y="36"/>
                  </a:lnTo>
                  <a:lnTo>
                    <a:pt x="937" y="38"/>
                  </a:lnTo>
                  <a:lnTo>
                    <a:pt x="939" y="43"/>
                  </a:lnTo>
                  <a:lnTo>
                    <a:pt x="937" y="48"/>
                  </a:lnTo>
                  <a:lnTo>
                    <a:pt x="939" y="51"/>
                  </a:lnTo>
                  <a:lnTo>
                    <a:pt x="942" y="56"/>
                  </a:lnTo>
                  <a:lnTo>
                    <a:pt x="945" y="59"/>
                  </a:lnTo>
                  <a:lnTo>
                    <a:pt x="945" y="64"/>
                  </a:lnTo>
                  <a:lnTo>
                    <a:pt x="945" y="66"/>
                  </a:lnTo>
                  <a:lnTo>
                    <a:pt x="947" y="71"/>
                  </a:lnTo>
                  <a:lnTo>
                    <a:pt x="950" y="74"/>
                  </a:lnTo>
                  <a:lnTo>
                    <a:pt x="952" y="84"/>
                  </a:lnTo>
                  <a:lnTo>
                    <a:pt x="945" y="97"/>
                  </a:lnTo>
                  <a:lnTo>
                    <a:pt x="945" y="99"/>
                  </a:lnTo>
                  <a:lnTo>
                    <a:pt x="947" y="104"/>
                  </a:lnTo>
                  <a:lnTo>
                    <a:pt x="947" y="110"/>
                  </a:lnTo>
                  <a:lnTo>
                    <a:pt x="950" y="107"/>
                  </a:lnTo>
                  <a:lnTo>
                    <a:pt x="960" y="115"/>
                  </a:lnTo>
                  <a:lnTo>
                    <a:pt x="962" y="117"/>
                  </a:lnTo>
                  <a:lnTo>
                    <a:pt x="962" y="130"/>
                  </a:lnTo>
                  <a:lnTo>
                    <a:pt x="965" y="130"/>
                  </a:lnTo>
                  <a:lnTo>
                    <a:pt x="965" y="132"/>
                  </a:lnTo>
                  <a:lnTo>
                    <a:pt x="970" y="138"/>
                  </a:lnTo>
                  <a:lnTo>
                    <a:pt x="975" y="143"/>
                  </a:lnTo>
                  <a:lnTo>
                    <a:pt x="978" y="138"/>
                  </a:lnTo>
                  <a:lnTo>
                    <a:pt x="980" y="138"/>
                  </a:lnTo>
                  <a:lnTo>
                    <a:pt x="983" y="138"/>
                  </a:lnTo>
                  <a:lnTo>
                    <a:pt x="995" y="148"/>
                  </a:lnTo>
                  <a:lnTo>
                    <a:pt x="998" y="145"/>
                  </a:lnTo>
                  <a:lnTo>
                    <a:pt x="998" y="140"/>
                  </a:lnTo>
                  <a:lnTo>
                    <a:pt x="995" y="140"/>
                  </a:lnTo>
                  <a:lnTo>
                    <a:pt x="1003" y="138"/>
                  </a:lnTo>
                  <a:lnTo>
                    <a:pt x="1006" y="138"/>
                  </a:lnTo>
                  <a:lnTo>
                    <a:pt x="1016" y="148"/>
                  </a:lnTo>
                  <a:lnTo>
                    <a:pt x="1016" y="150"/>
                  </a:lnTo>
                  <a:lnTo>
                    <a:pt x="1016" y="158"/>
                  </a:lnTo>
                  <a:lnTo>
                    <a:pt x="1021" y="158"/>
                  </a:lnTo>
                  <a:lnTo>
                    <a:pt x="1023" y="158"/>
                  </a:lnTo>
                  <a:lnTo>
                    <a:pt x="1021" y="163"/>
                  </a:lnTo>
                  <a:lnTo>
                    <a:pt x="1021" y="168"/>
                  </a:lnTo>
                  <a:lnTo>
                    <a:pt x="1021" y="171"/>
                  </a:lnTo>
                  <a:lnTo>
                    <a:pt x="1026" y="173"/>
                  </a:lnTo>
                  <a:lnTo>
                    <a:pt x="1026" y="176"/>
                  </a:lnTo>
                  <a:lnTo>
                    <a:pt x="1034" y="183"/>
                  </a:lnTo>
                  <a:lnTo>
                    <a:pt x="1036" y="186"/>
                  </a:lnTo>
                  <a:lnTo>
                    <a:pt x="1036" y="188"/>
                  </a:lnTo>
                  <a:lnTo>
                    <a:pt x="1039" y="199"/>
                  </a:lnTo>
                  <a:lnTo>
                    <a:pt x="1041" y="206"/>
                  </a:lnTo>
                  <a:lnTo>
                    <a:pt x="1044" y="209"/>
                  </a:lnTo>
                  <a:lnTo>
                    <a:pt x="1046" y="209"/>
                  </a:lnTo>
                  <a:lnTo>
                    <a:pt x="1051" y="211"/>
                  </a:lnTo>
                  <a:lnTo>
                    <a:pt x="1051" y="214"/>
                  </a:lnTo>
                  <a:lnTo>
                    <a:pt x="1051" y="216"/>
                  </a:lnTo>
                  <a:lnTo>
                    <a:pt x="1051" y="219"/>
                  </a:lnTo>
                  <a:lnTo>
                    <a:pt x="1049" y="219"/>
                  </a:lnTo>
                  <a:lnTo>
                    <a:pt x="1036" y="214"/>
                  </a:lnTo>
                  <a:lnTo>
                    <a:pt x="1034" y="216"/>
                  </a:lnTo>
                  <a:lnTo>
                    <a:pt x="1031" y="219"/>
                  </a:lnTo>
                  <a:lnTo>
                    <a:pt x="1031" y="224"/>
                  </a:lnTo>
                  <a:lnTo>
                    <a:pt x="1031" y="227"/>
                  </a:lnTo>
                  <a:lnTo>
                    <a:pt x="1034" y="229"/>
                  </a:lnTo>
                  <a:lnTo>
                    <a:pt x="1036" y="229"/>
                  </a:lnTo>
                  <a:lnTo>
                    <a:pt x="1041" y="232"/>
                  </a:lnTo>
                  <a:lnTo>
                    <a:pt x="1041" y="234"/>
                  </a:lnTo>
                  <a:lnTo>
                    <a:pt x="1044" y="237"/>
                  </a:lnTo>
                  <a:lnTo>
                    <a:pt x="1044" y="242"/>
                  </a:lnTo>
                  <a:lnTo>
                    <a:pt x="1044" y="247"/>
                  </a:lnTo>
                  <a:lnTo>
                    <a:pt x="1051" y="250"/>
                  </a:lnTo>
                  <a:lnTo>
                    <a:pt x="1046" y="244"/>
                  </a:lnTo>
                  <a:lnTo>
                    <a:pt x="1046" y="239"/>
                  </a:lnTo>
                  <a:lnTo>
                    <a:pt x="1046" y="237"/>
                  </a:lnTo>
                  <a:lnTo>
                    <a:pt x="1059" y="237"/>
                  </a:lnTo>
                  <a:lnTo>
                    <a:pt x="1062" y="237"/>
                  </a:lnTo>
                  <a:lnTo>
                    <a:pt x="1064" y="244"/>
                  </a:lnTo>
                  <a:lnTo>
                    <a:pt x="1069" y="255"/>
                  </a:lnTo>
                  <a:lnTo>
                    <a:pt x="1069" y="257"/>
                  </a:lnTo>
                  <a:lnTo>
                    <a:pt x="1077" y="262"/>
                  </a:lnTo>
                  <a:lnTo>
                    <a:pt x="1077" y="265"/>
                  </a:lnTo>
                  <a:lnTo>
                    <a:pt x="1077" y="272"/>
                  </a:lnTo>
                  <a:lnTo>
                    <a:pt x="1074" y="272"/>
                  </a:lnTo>
                  <a:lnTo>
                    <a:pt x="1069" y="272"/>
                  </a:lnTo>
                  <a:lnTo>
                    <a:pt x="1069" y="275"/>
                  </a:lnTo>
                  <a:lnTo>
                    <a:pt x="1069" y="280"/>
                  </a:lnTo>
                  <a:lnTo>
                    <a:pt x="1072" y="283"/>
                  </a:lnTo>
                  <a:lnTo>
                    <a:pt x="1077" y="288"/>
                  </a:lnTo>
                  <a:lnTo>
                    <a:pt x="1077" y="290"/>
                  </a:lnTo>
                  <a:lnTo>
                    <a:pt x="1077" y="293"/>
                  </a:lnTo>
                  <a:lnTo>
                    <a:pt x="1074" y="295"/>
                  </a:lnTo>
                  <a:lnTo>
                    <a:pt x="1072" y="293"/>
                  </a:lnTo>
                  <a:lnTo>
                    <a:pt x="1069" y="293"/>
                  </a:lnTo>
                  <a:lnTo>
                    <a:pt x="1067" y="295"/>
                  </a:lnTo>
                  <a:lnTo>
                    <a:pt x="1064" y="295"/>
                  </a:lnTo>
                  <a:lnTo>
                    <a:pt x="1062" y="298"/>
                  </a:lnTo>
                  <a:lnTo>
                    <a:pt x="1062" y="303"/>
                  </a:lnTo>
                  <a:lnTo>
                    <a:pt x="1062" y="306"/>
                  </a:lnTo>
                  <a:lnTo>
                    <a:pt x="1064" y="303"/>
                  </a:lnTo>
                  <a:lnTo>
                    <a:pt x="1067" y="303"/>
                  </a:lnTo>
                  <a:lnTo>
                    <a:pt x="1069" y="303"/>
                  </a:lnTo>
                  <a:lnTo>
                    <a:pt x="1072" y="306"/>
                  </a:lnTo>
                  <a:lnTo>
                    <a:pt x="1072" y="308"/>
                  </a:lnTo>
                  <a:lnTo>
                    <a:pt x="1067" y="313"/>
                  </a:lnTo>
                  <a:lnTo>
                    <a:pt x="1072" y="316"/>
                  </a:lnTo>
                  <a:lnTo>
                    <a:pt x="1074" y="321"/>
                  </a:lnTo>
                  <a:lnTo>
                    <a:pt x="1077" y="326"/>
                  </a:lnTo>
                  <a:lnTo>
                    <a:pt x="1079" y="331"/>
                  </a:lnTo>
                  <a:lnTo>
                    <a:pt x="1079" y="334"/>
                  </a:lnTo>
                  <a:lnTo>
                    <a:pt x="1074" y="336"/>
                  </a:lnTo>
                  <a:lnTo>
                    <a:pt x="1074" y="339"/>
                  </a:lnTo>
                  <a:lnTo>
                    <a:pt x="1074" y="341"/>
                  </a:lnTo>
                  <a:lnTo>
                    <a:pt x="1072" y="349"/>
                  </a:lnTo>
                  <a:lnTo>
                    <a:pt x="1069" y="354"/>
                  </a:lnTo>
                  <a:lnTo>
                    <a:pt x="1064" y="354"/>
                  </a:lnTo>
                  <a:lnTo>
                    <a:pt x="1059" y="354"/>
                  </a:lnTo>
                  <a:lnTo>
                    <a:pt x="1057" y="354"/>
                  </a:lnTo>
                  <a:lnTo>
                    <a:pt x="1057" y="356"/>
                  </a:lnTo>
                  <a:lnTo>
                    <a:pt x="1054" y="359"/>
                  </a:lnTo>
                  <a:lnTo>
                    <a:pt x="1057" y="359"/>
                  </a:lnTo>
                  <a:lnTo>
                    <a:pt x="1057" y="362"/>
                  </a:lnTo>
                  <a:lnTo>
                    <a:pt x="1059" y="364"/>
                  </a:lnTo>
                  <a:lnTo>
                    <a:pt x="1059" y="367"/>
                  </a:lnTo>
                  <a:lnTo>
                    <a:pt x="1057" y="372"/>
                  </a:lnTo>
                  <a:lnTo>
                    <a:pt x="1054" y="374"/>
                  </a:lnTo>
                  <a:lnTo>
                    <a:pt x="1054" y="377"/>
                  </a:lnTo>
                  <a:lnTo>
                    <a:pt x="1051" y="382"/>
                  </a:lnTo>
                  <a:lnTo>
                    <a:pt x="1046" y="390"/>
                  </a:lnTo>
                  <a:lnTo>
                    <a:pt x="1046" y="392"/>
                  </a:lnTo>
                  <a:lnTo>
                    <a:pt x="1044" y="400"/>
                  </a:lnTo>
                  <a:lnTo>
                    <a:pt x="1046" y="410"/>
                  </a:lnTo>
                  <a:lnTo>
                    <a:pt x="1049" y="410"/>
                  </a:lnTo>
                  <a:lnTo>
                    <a:pt x="1049" y="412"/>
                  </a:lnTo>
                  <a:lnTo>
                    <a:pt x="1051" y="415"/>
                  </a:lnTo>
                  <a:lnTo>
                    <a:pt x="1054" y="420"/>
                  </a:lnTo>
                  <a:lnTo>
                    <a:pt x="1049" y="418"/>
                  </a:lnTo>
                  <a:lnTo>
                    <a:pt x="1049" y="423"/>
                  </a:lnTo>
                  <a:lnTo>
                    <a:pt x="1046" y="423"/>
                  </a:lnTo>
                  <a:lnTo>
                    <a:pt x="1049" y="428"/>
                  </a:lnTo>
                  <a:lnTo>
                    <a:pt x="1046" y="430"/>
                  </a:lnTo>
                  <a:lnTo>
                    <a:pt x="1046" y="433"/>
                  </a:lnTo>
                  <a:lnTo>
                    <a:pt x="1046" y="438"/>
                  </a:lnTo>
                  <a:lnTo>
                    <a:pt x="1044" y="438"/>
                  </a:lnTo>
                  <a:lnTo>
                    <a:pt x="1044" y="440"/>
                  </a:lnTo>
                  <a:lnTo>
                    <a:pt x="1044" y="443"/>
                  </a:lnTo>
                  <a:lnTo>
                    <a:pt x="1044" y="446"/>
                  </a:lnTo>
                  <a:lnTo>
                    <a:pt x="1044" y="448"/>
                  </a:lnTo>
                  <a:lnTo>
                    <a:pt x="1044" y="451"/>
                  </a:lnTo>
                  <a:lnTo>
                    <a:pt x="1044" y="453"/>
                  </a:lnTo>
                  <a:lnTo>
                    <a:pt x="1046" y="453"/>
                  </a:lnTo>
                  <a:lnTo>
                    <a:pt x="1049" y="453"/>
                  </a:lnTo>
                  <a:lnTo>
                    <a:pt x="1051" y="453"/>
                  </a:lnTo>
                  <a:lnTo>
                    <a:pt x="1054" y="453"/>
                  </a:lnTo>
                  <a:lnTo>
                    <a:pt x="1057" y="456"/>
                  </a:lnTo>
                  <a:lnTo>
                    <a:pt x="1059" y="456"/>
                  </a:lnTo>
                  <a:lnTo>
                    <a:pt x="1059" y="458"/>
                  </a:lnTo>
                  <a:lnTo>
                    <a:pt x="1059" y="461"/>
                  </a:lnTo>
                  <a:lnTo>
                    <a:pt x="1057" y="461"/>
                  </a:lnTo>
                  <a:lnTo>
                    <a:pt x="1054" y="461"/>
                  </a:lnTo>
                  <a:lnTo>
                    <a:pt x="1051" y="463"/>
                  </a:lnTo>
                  <a:lnTo>
                    <a:pt x="1046" y="466"/>
                  </a:lnTo>
                  <a:lnTo>
                    <a:pt x="1044" y="468"/>
                  </a:lnTo>
                  <a:lnTo>
                    <a:pt x="1041" y="471"/>
                  </a:lnTo>
                  <a:lnTo>
                    <a:pt x="1039" y="474"/>
                  </a:lnTo>
                  <a:lnTo>
                    <a:pt x="1034" y="476"/>
                  </a:lnTo>
                  <a:lnTo>
                    <a:pt x="1034" y="479"/>
                  </a:lnTo>
                  <a:lnTo>
                    <a:pt x="1031" y="479"/>
                  </a:lnTo>
                  <a:lnTo>
                    <a:pt x="1029" y="481"/>
                  </a:lnTo>
                  <a:lnTo>
                    <a:pt x="1029" y="486"/>
                  </a:lnTo>
                  <a:lnTo>
                    <a:pt x="1029" y="489"/>
                  </a:lnTo>
                  <a:lnTo>
                    <a:pt x="1023" y="496"/>
                  </a:lnTo>
                  <a:lnTo>
                    <a:pt x="1021" y="496"/>
                  </a:lnTo>
                  <a:lnTo>
                    <a:pt x="1018" y="499"/>
                  </a:lnTo>
                  <a:lnTo>
                    <a:pt x="1018" y="502"/>
                  </a:lnTo>
                  <a:lnTo>
                    <a:pt x="1016" y="504"/>
                  </a:lnTo>
                  <a:lnTo>
                    <a:pt x="1013" y="504"/>
                  </a:lnTo>
                  <a:lnTo>
                    <a:pt x="1011" y="504"/>
                  </a:lnTo>
                  <a:lnTo>
                    <a:pt x="1008" y="504"/>
                  </a:lnTo>
                  <a:lnTo>
                    <a:pt x="1003" y="509"/>
                  </a:lnTo>
                  <a:lnTo>
                    <a:pt x="1003" y="512"/>
                  </a:lnTo>
                  <a:lnTo>
                    <a:pt x="1001" y="514"/>
                  </a:lnTo>
                  <a:lnTo>
                    <a:pt x="998" y="517"/>
                  </a:lnTo>
                  <a:lnTo>
                    <a:pt x="995" y="517"/>
                  </a:lnTo>
                  <a:lnTo>
                    <a:pt x="995" y="519"/>
                  </a:lnTo>
                  <a:lnTo>
                    <a:pt x="995" y="522"/>
                  </a:lnTo>
                  <a:lnTo>
                    <a:pt x="993" y="522"/>
                  </a:lnTo>
                  <a:lnTo>
                    <a:pt x="993" y="524"/>
                  </a:lnTo>
                  <a:lnTo>
                    <a:pt x="990" y="524"/>
                  </a:lnTo>
                  <a:lnTo>
                    <a:pt x="990" y="527"/>
                  </a:lnTo>
                  <a:lnTo>
                    <a:pt x="988" y="527"/>
                  </a:lnTo>
                  <a:lnTo>
                    <a:pt x="985" y="527"/>
                  </a:lnTo>
                  <a:lnTo>
                    <a:pt x="980" y="532"/>
                  </a:lnTo>
                  <a:lnTo>
                    <a:pt x="978" y="532"/>
                  </a:lnTo>
                  <a:lnTo>
                    <a:pt x="978" y="535"/>
                  </a:lnTo>
                  <a:lnTo>
                    <a:pt x="978" y="537"/>
                  </a:lnTo>
                  <a:lnTo>
                    <a:pt x="980" y="547"/>
                  </a:lnTo>
                  <a:lnTo>
                    <a:pt x="980" y="550"/>
                  </a:lnTo>
                  <a:lnTo>
                    <a:pt x="980" y="552"/>
                  </a:lnTo>
                  <a:lnTo>
                    <a:pt x="978" y="552"/>
                  </a:lnTo>
                  <a:lnTo>
                    <a:pt x="978" y="555"/>
                  </a:lnTo>
                  <a:lnTo>
                    <a:pt x="975" y="555"/>
                  </a:lnTo>
                  <a:lnTo>
                    <a:pt x="973" y="558"/>
                  </a:lnTo>
                  <a:lnTo>
                    <a:pt x="973" y="560"/>
                  </a:lnTo>
                  <a:lnTo>
                    <a:pt x="970" y="560"/>
                  </a:lnTo>
                  <a:lnTo>
                    <a:pt x="967" y="563"/>
                  </a:lnTo>
                  <a:lnTo>
                    <a:pt x="965" y="563"/>
                  </a:lnTo>
                  <a:lnTo>
                    <a:pt x="965" y="565"/>
                  </a:lnTo>
                  <a:lnTo>
                    <a:pt x="965" y="568"/>
                  </a:lnTo>
                  <a:lnTo>
                    <a:pt x="965" y="570"/>
                  </a:lnTo>
                  <a:lnTo>
                    <a:pt x="962" y="570"/>
                  </a:lnTo>
                  <a:lnTo>
                    <a:pt x="962" y="573"/>
                  </a:lnTo>
                  <a:lnTo>
                    <a:pt x="962" y="575"/>
                  </a:lnTo>
                  <a:lnTo>
                    <a:pt x="960" y="575"/>
                  </a:lnTo>
                  <a:lnTo>
                    <a:pt x="960" y="578"/>
                  </a:lnTo>
                  <a:lnTo>
                    <a:pt x="960" y="580"/>
                  </a:lnTo>
                  <a:lnTo>
                    <a:pt x="957" y="580"/>
                  </a:lnTo>
                  <a:lnTo>
                    <a:pt x="955" y="583"/>
                  </a:lnTo>
                  <a:lnTo>
                    <a:pt x="955" y="586"/>
                  </a:lnTo>
                  <a:lnTo>
                    <a:pt x="952" y="586"/>
                  </a:lnTo>
                  <a:lnTo>
                    <a:pt x="947" y="593"/>
                  </a:lnTo>
                  <a:lnTo>
                    <a:pt x="945" y="596"/>
                  </a:lnTo>
                  <a:lnTo>
                    <a:pt x="942" y="596"/>
                  </a:lnTo>
                  <a:lnTo>
                    <a:pt x="939" y="598"/>
                  </a:lnTo>
                  <a:lnTo>
                    <a:pt x="942" y="598"/>
                  </a:lnTo>
                  <a:lnTo>
                    <a:pt x="942" y="601"/>
                  </a:lnTo>
                  <a:lnTo>
                    <a:pt x="942" y="603"/>
                  </a:lnTo>
                  <a:lnTo>
                    <a:pt x="942" y="606"/>
                  </a:lnTo>
                  <a:lnTo>
                    <a:pt x="939" y="606"/>
                  </a:lnTo>
                  <a:lnTo>
                    <a:pt x="939" y="608"/>
                  </a:lnTo>
                  <a:lnTo>
                    <a:pt x="939" y="611"/>
                  </a:lnTo>
                  <a:lnTo>
                    <a:pt x="942" y="613"/>
                  </a:lnTo>
                  <a:lnTo>
                    <a:pt x="942" y="616"/>
                  </a:lnTo>
                  <a:lnTo>
                    <a:pt x="942" y="619"/>
                  </a:lnTo>
                  <a:lnTo>
                    <a:pt x="942" y="621"/>
                  </a:lnTo>
                  <a:lnTo>
                    <a:pt x="942" y="624"/>
                  </a:lnTo>
                  <a:lnTo>
                    <a:pt x="939" y="626"/>
                  </a:lnTo>
                  <a:lnTo>
                    <a:pt x="939" y="629"/>
                  </a:lnTo>
                  <a:lnTo>
                    <a:pt x="939" y="631"/>
                  </a:lnTo>
                  <a:lnTo>
                    <a:pt x="939" y="634"/>
                  </a:lnTo>
                  <a:lnTo>
                    <a:pt x="937" y="636"/>
                  </a:lnTo>
                  <a:lnTo>
                    <a:pt x="937" y="639"/>
                  </a:lnTo>
                  <a:lnTo>
                    <a:pt x="937" y="641"/>
                  </a:lnTo>
                  <a:lnTo>
                    <a:pt x="939" y="644"/>
                  </a:lnTo>
                  <a:lnTo>
                    <a:pt x="942" y="647"/>
                  </a:lnTo>
                  <a:lnTo>
                    <a:pt x="945" y="649"/>
                  </a:lnTo>
                  <a:lnTo>
                    <a:pt x="945" y="652"/>
                  </a:lnTo>
                  <a:lnTo>
                    <a:pt x="947" y="652"/>
                  </a:lnTo>
                  <a:lnTo>
                    <a:pt x="947" y="654"/>
                  </a:lnTo>
                  <a:lnTo>
                    <a:pt x="947" y="662"/>
                  </a:lnTo>
                  <a:lnTo>
                    <a:pt x="947" y="664"/>
                  </a:lnTo>
                  <a:lnTo>
                    <a:pt x="947" y="667"/>
                  </a:lnTo>
                  <a:lnTo>
                    <a:pt x="947" y="672"/>
                  </a:lnTo>
                  <a:lnTo>
                    <a:pt x="950" y="672"/>
                  </a:lnTo>
                  <a:lnTo>
                    <a:pt x="950" y="675"/>
                  </a:lnTo>
                  <a:lnTo>
                    <a:pt x="950" y="677"/>
                  </a:lnTo>
                  <a:lnTo>
                    <a:pt x="947" y="680"/>
                  </a:lnTo>
                  <a:lnTo>
                    <a:pt x="947" y="682"/>
                  </a:lnTo>
                  <a:lnTo>
                    <a:pt x="950" y="685"/>
                  </a:lnTo>
                  <a:lnTo>
                    <a:pt x="950" y="687"/>
                  </a:lnTo>
                  <a:lnTo>
                    <a:pt x="952" y="690"/>
                  </a:lnTo>
                  <a:lnTo>
                    <a:pt x="952" y="692"/>
                  </a:lnTo>
                  <a:lnTo>
                    <a:pt x="952" y="695"/>
                  </a:lnTo>
                  <a:lnTo>
                    <a:pt x="952" y="697"/>
                  </a:lnTo>
                  <a:lnTo>
                    <a:pt x="955" y="697"/>
                  </a:lnTo>
                  <a:lnTo>
                    <a:pt x="957" y="697"/>
                  </a:lnTo>
                  <a:lnTo>
                    <a:pt x="960" y="700"/>
                  </a:lnTo>
                  <a:lnTo>
                    <a:pt x="960" y="703"/>
                  </a:lnTo>
                  <a:lnTo>
                    <a:pt x="960" y="705"/>
                  </a:lnTo>
                  <a:lnTo>
                    <a:pt x="957" y="705"/>
                  </a:lnTo>
                  <a:lnTo>
                    <a:pt x="957" y="710"/>
                  </a:lnTo>
                  <a:lnTo>
                    <a:pt x="957" y="713"/>
                  </a:lnTo>
                  <a:lnTo>
                    <a:pt x="960" y="715"/>
                  </a:lnTo>
                  <a:lnTo>
                    <a:pt x="962" y="718"/>
                  </a:lnTo>
                  <a:lnTo>
                    <a:pt x="962" y="720"/>
                  </a:lnTo>
                  <a:lnTo>
                    <a:pt x="962" y="723"/>
                  </a:lnTo>
                  <a:lnTo>
                    <a:pt x="960" y="723"/>
                  </a:lnTo>
                  <a:lnTo>
                    <a:pt x="960" y="725"/>
                  </a:lnTo>
                  <a:lnTo>
                    <a:pt x="957" y="728"/>
                  </a:lnTo>
                  <a:lnTo>
                    <a:pt x="955" y="728"/>
                  </a:lnTo>
                  <a:lnTo>
                    <a:pt x="952" y="728"/>
                  </a:lnTo>
                  <a:lnTo>
                    <a:pt x="950" y="728"/>
                  </a:lnTo>
                  <a:lnTo>
                    <a:pt x="950" y="725"/>
                  </a:lnTo>
                  <a:lnTo>
                    <a:pt x="947" y="725"/>
                  </a:lnTo>
                  <a:lnTo>
                    <a:pt x="945" y="723"/>
                  </a:lnTo>
                  <a:lnTo>
                    <a:pt x="942" y="723"/>
                  </a:lnTo>
                  <a:lnTo>
                    <a:pt x="939" y="725"/>
                  </a:lnTo>
                  <a:lnTo>
                    <a:pt x="937" y="725"/>
                  </a:lnTo>
                  <a:lnTo>
                    <a:pt x="937" y="728"/>
                  </a:lnTo>
                  <a:lnTo>
                    <a:pt x="934" y="731"/>
                  </a:lnTo>
                  <a:lnTo>
                    <a:pt x="934" y="733"/>
                  </a:lnTo>
                  <a:lnTo>
                    <a:pt x="934" y="736"/>
                  </a:lnTo>
                  <a:lnTo>
                    <a:pt x="932" y="738"/>
                  </a:lnTo>
                  <a:lnTo>
                    <a:pt x="932" y="741"/>
                  </a:lnTo>
                  <a:lnTo>
                    <a:pt x="929" y="741"/>
                  </a:lnTo>
                  <a:lnTo>
                    <a:pt x="927" y="741"/>
                  </a:lnTo>
                  <a:lnTo>
                    <a:pt x="924" y="741"/>
                  </a:lnTo>
                  <a:lnTo>
                    <a:pt x="922" y="741"/>
                  </a:lnTo>
                  <a:lnTo>
                    <a:pt x="919" y="738"/>
                  </a:lnTo>
                  <a:lnTo>
                    <a:pt x="917" y="738"/>
                  </a:lnTo>
                  <a:lnTo>
                    <a:pt x="914" y="741"/>
                  </a:lnTo>
                  <a:lnTo>
                    <a:pt x="911" y="741"/>
                  </a:lnTo>
                  <a:lnTo>
                    <a:pt x="911" y="743"/>
                  </a:lnTo>
                  <a:lnTo>
                    <a:pt x="909" y="746"/>
                  </a:lnTo>
                  <a:lnTo>
                    <a:pt x="906" y="746"/>
                  </a:lnTo>
                  <a:lnTo>
                    <a:pt x="906" y="743"/>
                  </a:lnTo>
                  <a:lnTo>
                    <a:pt x="909" y="741"/>
                  </a:lnTo>
                  <a:lnTo>
                    <a:pt x="906" y="738"/>
                  </a:lnTo>
                  <a:lnTo>
                    <a:pt x="906" y="736"/>
                  </a:lnTo>
                  <a:lnTo>
                    <a:pt x="906" y="733"/>
                  </a:lnTo>
                  <a:lnTo>
                    <a:pt x="901" y="731"/>
                  </a:lnTo>
                  <a:lnTo>
                    <a:pt x="901" y="725"/>
                  </a:lnTo>
                  <a:lnTo>
                    <a:pt x="901" y="720"/>
                  </a:lnTo>
                  <a:lnTo>
                    <a:pt x="901" y="718"/>
                  </a:lnTo>
                  <a:lnTo>
                    <a:pt x="904" y="713"/>
                  </a:lnTo>
                  <a:lnTo>
                    <a:pt x="906" y="710"/>
                  </a:lnTo>
                  <a:lnTo>
                    <a:pt x="906" y="708"/>
                  </a:lnTo>
                  <a:lnTo>
                    <a:pt x="906" y="705"/>
                  </a:lnTo>
                  <a:lnTo>
                    <a:pt x="904" y="703"/>
                  </a:lnTo>
                  <a:lnTo>
                    <a:pt x="901" y="703"/>
                  </a:lnTo>
                  <a:lnTo>
                    <a:pt x="899" y="703"/>
                  </a:lnTo>
                  <a:lnTo>
                    <a:pt x="896" y="700"/>
                  </a:lnTo>
                  <a:lnTo>
                    <a:pt x="894" y="700"/>
                  </a:lnTo>
                  <a:lnTo>
                    <a:pt x="894" y="697"/>
                  </a:lnTo>
                  <a:lnTo>
                    <a:pt x="891" y="697"/>
                  </a:lnTo>
                  <a:lnTo>
                    <a:pt x="891" y="695"/>
                  </a:lnTo>
                  <a:lnTo>
                    <a:pt x="891" y="690"/>
                  </a:lnTo>
                  <a:lnTo>
                    <a:pt x="891" y="687"/>
                  </a:lnTo>
                  <a:lnTo>
                    <a:pt x="889" y="687"/>
                  </a:lnTo>
                  <a:lnTo>
                    <a:pt x="886" y="685"/>
                  </a:lnTo>
                  <a:lnTo>
                    <a:pt x="883" y="685"/>
                  </a:lnTo>
                  <a:lnTo>
                    <a:pt x="881" y="682"/>
                  </a:lnTo>
                  <a:lnTo>
                    <a:pt x="878" y="680"/>
                  </a:lnTo>
                  <a:lnTo>
                    <a:pt x="876" y="677"/>
                  </a:lnTo>
                  <a:lnTo>
                    <a:pt x="873" y="675"/>
                  </a:lnTo>
                  <a:lnTo>
                    <a:pt x="871" y="675"/>
                  </a:lnTo>
                  <a:lnTo>
                    <a:pt x="866" y="672"/>
                  </a:lnTo>
                  <a:lnTo>
                    <a:pt x="863" y="669"/>
                  </a:lnTo>
                  <a:lnTo>
                    <a:pt x="861" y="669"/>
                  </a:lnTo>
                  <a:lnTo>
                    <a:pt x="858" y="669"/>
                  </a:lnTo>
                  <a:lnTo>
                    <a:pt x="855" y="667"/>
                  </a:lnTo>
                  <a:lnTo>
                    <a:pt x="853" y="667"/>
                  </a:lnTo>
                  <a:lnTo>
                    <a:pt x="853" y="664"/>
                  </a:lnTo>
                  <a:lnTo>
                    <a:pt x="853" y="662"/>
                  </a:lnTo>
                  <a:lnTo>
                    <a:pt x="853" y="659"/>
                  </a:lnTo>
                  <a:lnTo>
                    <a:pt x="850" y="659"/>
                  </a:lnTo>
                  <a:lnTo>
                    <a:pt x="850" y="657"/>
                  </a:lnTo>
                  <a:lnTo>
                    <a:pt x="853" y="654"/>
                  </a:lnTo>
                  <a:lnTo>
                    <a:pt x="853" y="652"/>
                  </a:lnTo>
                  <a:lnTo>
                    <a:pt x="855" y="649"/>
                  </a:lnTo>
                  <a:lnTo>
                    <a:pt x="855" y="647"/>
                  </a:lnTo>
                  <a:lnTo>
                    <a:pt x="855" y="644"/>
                  </a:lnTo>
                  <a:lnTo>
                    <a:pt x="858" y="644"/>
                  </a:lnTo>
                  <a:lnTo>
                    <a:pt x="858" y="641"/>
                  </a:lnTo>
                  <a:lnTo>
                    <a:pt x="858" y="639"/>
                  </a:lnTo>
                  <a:lnTo>
                    <a:pt x="861" y="639"/>
                  </a:lnTo>
                  <a:lnTo>
                    <a:pt x="858" y="636"/>
                  </a:lnTo>
                  <a:lnTo>
                    <a:pt x="855" y="634"/>
                  </a:lnTo>
                  <a:lnTo>
                    <a:pt x="853" y="634"/>
                  </a:lnTo>
                  <a:lnTo>
                    <a:pt x="853" y="631"/>
                  </a:lnTo>
                  <a:lnTo>
                    <a:pt x="850" y="631"/>
                  </a:lnTo>
                  <a:lnTo>
                    <a:pt x="850" y="629"/>
                  </a:lnTo>
                  <a:lnTo>
                    <a:pt x="850" y="626"/>
                  </a:lnTo>
                  <a:lnTo>
                    <a:pt x="850" y="624"/>
                  </a:lnTo>
                  <a:lnTo>
                    <a:pt x="848" y="624"/>
                  </a:lnTo>
                  <a:lnTo>
                    <a:pt x="850" y="624"/>
                  </a:lnTo>
                  <a:lnTo>
                    <a:pt x="850" y="621"/>
                  </a:lnTo>
                  <a:lnTo>
                    <a:pt x="853" y="621"/>
                  </a:lnTo>
                  <a:lnTo>
                    <a:pt x="853" y="619"/>
                  </a:lnTo>
                  <a:lnTo>
                    <a:pt x="850" y="616"/>
                  </a:lnTo>
                  <a:lnTo>
                    <a:pt x="850" y="613"/>
                  </a:lnTo>
                  <a:lnTo>
                    <a:pt x="850" y="608"/>
                  </a:lnTo>
                  <a:lnTo>
                    <a:pt x="848" y="606"/>
                  </a:lnTo>
                  <a:lnTo>
                    <a:pt x="845" y="606"/>
                  </a:lnTo>
                  <a:lnTo>
                    <a:pt x="845" y="603"/>
                  </a:lnTo>
                  <a:lnTo>
                    <a:pt x="845" y="601"/>
                  </a:lnTo>
                  <a:lnTo>
                    <a:pt x="843" y="601"/>
                  </a:lnTo>
                  <a:lnTo>
                    <a:pt x="843" y="598"/>
                  </a:lnTo>
                  <a:lnTo>
                    <a:pt x="843" y="596"/>
                  </a:lnTo>
                  <a:lnTo>
                    <a:pt x="840" y="596"/>
                  </a:lnTo>
                  <a:lnTo>
                    <a:pt x="838" y="596"/>
                  </a:lnTo>
                  <a:lnTo>
                    <a:pt x="835" y="596"/>
                  </a:lnTo>
                  <a:lnTo>
                    <a:pt x="833" y="596"/>
                  </a:lnTo>
                  <a:lnTo>
                    <a:pt x="830" y="596"/>
                  </a:lnTo>
                  <a:lnTo>
                    <a:pt x="830" y="598"/>
                  </a:lnTo>
                  <a:lnTo>
                    <a:pt x="827" y="596"/>
                  </a:lnTo>
                  <a:lnTo>
                    <a:pt x="827" y="593"/>
                  </a:lnTo>
                  <a:lnTo>
                    <a:pt x="827" y="591"/>
                  </a:lnTo>
                  <a:lnTo>
                    <a:pt x="827" y="588"/>
                  </a:lnTo>
                  <a:lnTo>
                    <a:pt x="825" y="588"/>
                  </a:lnTo>
                  <a:lnTo>
                    <a:pt x="822" y="586"/>
                  </a:lnTo>
                  <a:lnTo>
                    <a:pt x="817" y="578"/>
                  </a:lnTo>
                  <a:lnTo>
                    <a:pt x="817" y="575"/>
                  </a:lnTo>
                  <a:lnTo>
                    <a:pt x="815" y="575"/>
                  </a:lnTo>
                  <a:lnTo>
                    <a:pt x="815" y="573"/>
                  </a:lnTo>
                  <a:lnTo>
                    <a:pt x="815" y="570"/>
                  </a:lnTo>
                  <a:lnTo>
                    <a:pt x="812" y="570"/>
                  </a:lnTo>
                  <a:lnTo>
                    <a:pt x="810" y="568"/>
                  </a:lnTo>
                  <a:lnTo>
                    <a:pt x="807" y="568"/>
                  </a:lnTo>
                  <a:lnTo>
                    <a:pt x="805" y="568"/>
                  </a:lnTo>
                  <a:lnTo>
                    <a:pt x="802" y="565"/>
                  </a:lnTo>
                  <a:lnTo>
                    <a:pt x="802" y="563"/>
                  </a:lnTo>
                  <a:lnTo>
                    <a:pt x="802" y="560"/>
                  </a:lnTo>
                  <a:lnTo>
                    <a:pt x="799" y="558"/>
                  </a:lnTo>
                  <a:lnTo>
                    <a:pt x="799" y="555"/>
                  </a:lnTo>
                  <a:lnTo>
                    <a:pt x="797" y="555"/>
                  </a:lnTo>
                  <a:lnTo>
                    <a:pt x="797" y="552"/>
                  </a:lnTo>
                  <a:lnTo>
                    <a:pt x="794" y="550"/>
                  </a:lnTo>
                  <a:lnTo>
                    <a:pt x="794" y="547"/>
                  </a:lnTo>
                  <a:lnTo>
                    <a:pt x="794" y="545"/>
                  </a:lnTo>
                  <a:lnTo>
                    <a:pt x="797" y="540"/>
                  </a:lnTo>
                  <a:lnTo>
                    <a:pt x="794" y="537"/>
                  </a:lnTo>
                  <a:lnTo>
                    <a:pt x="794" y="535"/>
                  </a:lnTo>
                  <a:lnTo>
                    <a:pt x="794" y="532"/>
                  </a:lnTo>
                  <a:lnTo>
                    <a:pt x="794" y="530"/>
                  </a:lnTo>
                  <a:lnTo>
                    <a:pt x="792" y="535"/>
                  </a:lnTo>
                  <a:lnTo>
                    <a:pt x="789" y="535"/>
                  </a:lnTo>
                  <a:lnTo>
                    <a:pt x="787" y="535"/>
                  </a:lnTo>
                  <a:lnTo>
                    <a:pt x="784" y="535"/>
                  </a:lnTo>
                  <a:lnTo>
                    <a:pt x="782" y="537"/>
                  </a:lnTo>
                  <a:lnTo>
                    <a:pt x="779" y="537"/>
                  </a:lnTo>
                  <a:lnTo>
                    <a:pt x="777" y="537"/>
                  </a:lnTo>
                  <a:lnTo>
                    <a:pt x="774" y="540"/>
                  </a:lnTo>
                  <a:lnTo>
                    <a:pt x="771" y="542"/>
                  </a:lnTo>
                  <a:lnTo>
                    <a:pt x="769" y="545"/>
                  </a:lnTo>
                  <a:lnTo>
                    <a:pt x="718" y="550"/>
                  </a:lnTo>
                  <a:lnTo>
                    <a:pt x="647" y="545"/>
                  </a:lnTo>
                  <a:lnTo>
                    <a:pt x="644" y="545"/>
                  </a:lnTo>
                  <a:lnTo>
                    <a:pt x="644" y="547"/>
                  </a:lnTo>
                  <a:lnTo>
                    <a:pt x="637" y="545"/>
                  </a:lnTo>
                  <a:lnTo>
                    <a:pt x="634" y="545"/>
                  </a:lnTo>
                  <a:lnTo>
                    <a:pt x="631" y="545"/>
                  </a:lnTo>
                  <a:lnTo>
                    <a:pt x="629" y="545"/>
                  </a:lnTo>
                  <a:lnTo>
                    <a:pt x="626" y="545"/>
                  </a:lnTo>
                  <a:lnTo>
                    <a:pt x="626" y="547"/>
                  </a:lnTo>
                  <a:lnTo>
                    <a:pt x="624" y="547"/>
                  </a:lnTo>
                  <a:lnTo>
                    <a:pt x="575" y="555"/>
                  </a:lnTo>
                  <a:lnTo>
                    <a:pt x="568" y="552"/>
                  </a:lnTo>
                  <a:lnTo>
                    <a:pt x="540" y="588"/>
                  </a:lnTo>
                  <a:lnTo>
                    <a:pt x="542" y="588"/>
                  </a:lnTo>
                  <a:lnTo>
                    <a:pt x="547" y="591"/>
                  </a:lnTo>
                  <a:lnTo>
                    <a:pt x="581" y="593"/>
                  </a:lnTo>
                  <a:lnTo>
                    <a:pt x="601" y="601"/>
                  </a:lnTo>
                  <a:lnTo>
                    <a:pt x="619" y="608"/>
                  </a:lnTo>
                  <a:lnTo>
                    <a:pt x="624" y="624"/>
                  </a:lnTo>
                  <a:lnTo>
                    <a:pt x="621" y="624"/>
                  </a:lnTo>
                  <a:lnTo>
                    <a:pt x="621" y="626"/>
                  </a:lnTo>
                  <a:lnTo>
                    <a:pt x="621" y="629"/>
                  </a:lnTo>
                  <a:lnTo>
                    <a:pt x="621" y="631"/>
                  </a:lnTo>
                  <a:lnTo>
                    <a:pt x="621" y="634"/>
                  </a:lnTo>
                  <a:lnTo>
                    <a:pt x="621" y="636"/>
                  </a:lnTo>
                  <a:lnTo>
                    <a:pt x="619" y="636"/>
                  </a:lnTo>
                  <a:lnTo>
                    <a:pt x="619" y="639"/>
                  </a:lnTo>
                  <a:lnTo>
                    <a:pt x="606" y="700"/>
                  </a:lnTo>
                  <a:lnTo>
                    <a:pt x="624" y="705"/>
                  </a:lnTo>
                  <a:lnTo>
                    <a:pt x="626" y="705"/>
                  </a:lnTo>
                  <a:lnTo>
                    <a:pt x="629" y="70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2">
              <a:extLst>
                <a:ext uri="{FF2B5EF4-FFF2-40B4-BE49-F238E27FC236}">
                  <a16:creationId xmlns:a16="http://schemas.microsoft.com/office/drawing/2014/main" id="{30C09A27-45A9-2B08-18B0-3F7789F19A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6" y="1993"/>
              <a:ext cx="847" cy="1313"/>
            </a:xfrm>
            <a:custGeom>
              <a:avLst/>
              <a:gdLst>
                <a:gd name="T0" fmla="*/ 606 w 847"/>
                <a:gd name="T1" fmla="*/ 1260 h 1313"/>
                <a:gd name="T2" fmla="*/ 603 w 847"/>
                <a:gd name="T3" fmla="*/ 1201 h 1313"/>
                <a:gd name="T4" fmla="*/ 572 w 847"/>
                <a:gd name="T5" fmla="*/ 1214 h 1313"/>
                <a:gd name="T6" fmla="*/ 544 w 847"/>
                <a:gd name="T7" fmla="*/ 1204 h 1313"/>
                <a:gd name="T8" fmla="*/ 516 w 847"/>
                <a:gd name="T9" fmla="*/ 1178 h 1313"/>
                <a:gd name="T10" fmla="*/ 483 w 847"/>
                <a:gd name="T11" fmla="*/ 1153 h 1313"/>
                <a:gd name="T12" fmla="*/ 438 w 847"/>
                <a:gd name="T13" fmla="*/ 1148 h 1313"/>
                <a:gd name="T14" fmla="*/ 427 w 847"/>
                <a:gd name="T15" fmla="*/ 1102 h 1313"/>
                <a:gd name="T16" fmla="*/ 394 w 847"/>
                <a:gd name="T17" fmla="*/ 1086 h 1313"/>
                <a:gd name="T18" fmla="*/ 397 w 847"/>
                <a:gd name="T19" fmla="*/ 1028 h 1313"/>
                <a:gd name="T20" fmla="*/ 356 w 847"/>
                <a:gd name="T21" fmla="*/ 985 h 1313"/>
                <a:gd name="T22" fmla="*/ 320 w 847"/>
                <a:gd name="T23" fmla="*/ 972 h 1313"/>
                <a:gd name="T24" fmla="*/ 259 w 847"/>
                <a:gd name="T25" fmla="*/ 974 h 1313"/>
                <a:gd name="T26" fmla="*/ 208 w 847"/>
                <a:gd name="T27" fmla="*/ 967 h 1313"/>
                <a:gd name="T28" fmla="*/ 170 w 847"/>
                <a:gd name="T29" fmla="*/ 949 h 1313"/>
                <a:gd name="T30" fmla="*/ 122 w 847"/>
                <a:gd name="T31" fmla="*/ 939 h 1313"/>
                <a:gd name="T32" fmla="*/ 112 w 847"/>
                <a:gd name="T33" fmla="*/ 929 h 1313"/>
                <a:gd name="T34" fmla="*/ 84 w 847"/>
                <a:gd name="T35" fmla="*/ 875 h 1313"/>
                <a:gd name="T36" fmla="*/ 15 w 847"/>
                <a:gd name="T37" fmla="*/ 868 h 1313"/>
                <a:gd name="T38" fmla="*/ 23 w 847"/>
                <a:gd name="T39" fmla="*/ 840 h 1313"/>
                <a:gd name="T40" fmla="*/ 46 w 847"/>
                <a:gd name="T41" fmla="*/ 817 h 1313"/>
                <a:gd name="T42" fmla="*/ 68 w 847"/>
                <a:gd name="T43" fmla="*/ 799 h 1313"/>
                <a:gd name="T44" fmla="*/ 99 w 847"/>
                <a:gd name="T45" fmla="*/ 766 h 1313"/>
                <a:gd name="T46" fmla="*/ 124 w 847"/>
                <a:gd name="T47" fmla="*/ 735 h 1313"/>
                <a:gd name="T48" fmla="*/ 145 w 847"/>
                <a:gd name="T49" fmla="*/ 700 h 1313"/>
                <a:gd name="T50" fmla="*/ 150 w 847"/>
                <a:gd name="T51" fmla="*/ 654 h 1313"/>
                <a:gd name="T52" fmla="*/ 163 w 847"/>
                <a:gd name="T53" fmla="*/ 611 h 1313"/>
                <a:gd name="T54" fmla="*/ 160 w 847"/>
                <a:gd name="T55" fmla="*/ 542 h 1313"/>
                <a:gd name="T56" fmla="*/ 152 w 847"/>
                <a:gd name="T57" fmla="*/ 501 h 1313"/>
                <a:gd name="T58" fmla="*/ 127 w 847"/>
                <a:gd name="T59" fmla="*/ 460 h 1313"/>
                <a:gd name="T60" fmla="*/ 99 w 847"/>
                <a:gd name="T61" fmla="*/ 371 h 1313"/>
                <a:gd name="T62" fmla="*/ 109 w 847"/>
                <a:gd name="T63" fmla="*/ 285 h 1313"/>
                <a:gd name="T64" fmla="*/ 188 w 847"/>
                <a:gd name="T65" fmla="*/ 315 h 1313"/>
                <a:gd name="T66" fmla="*/ 262 w 847"/>
                <a:gd name="T67" fmla="*/ 219 h 1313"/>
                <a:gd name="T68" fmla="*/ 282 w 847"/>
                <a:gd name="T69" fmla="*/ 81 h 1313"/>
                <a:gd name="T70" fmla="*/ 336 w 847"/>
                <a:gd name="T71" fmla="*/ 79 h 1313"/>
                <a:gd name="T72" fmla="*/ 371 w 847"/>
                <a:gd name="T73" fmla="*/ 74 h 1313"/>
                <a:gd name="T74" fmla="*/ 392 w 847"/>
                <a:gd name="T75" fmla="*/ 91 h 1313"/>
                <a:gd name="T76" fmla="*/ 415 w 847"/>
                <a:gd name="T77" fmla="*/ 124 h 1313"/>
                <a:gd name="T78" fmla="*/ 450 w 847"/>
                <a:gd name="T79" fmla="*/ 142 h 1313"/>
                <a:gd name="T80" fmla="*/ 483 w 847"/>
                <a:gd name="T81" fmla="*/ 163 h 1313"/>
                <a:gd name="T82" fmla="*/ 527 w 847"/>
                <a:gd name="T83" fmla="*/ 155 h 1313"/>
                <a:gd name="T84" fmla="*/ 567 w 847"/>
                <a:gd name="T85" fmla="*/ 130 h 1313"/>
                <a:gd name="T86" fmla="*/ 565 w 847"/>
                <a:gd name="T87" fmla="*/ 91 h 1313"/>
                <a:gd name="T88" fmla="*/ 585 w 847"/>
                <a:gd name="T89" fmla="*/ 10 h 1313"/>
                <a:gd name="T90" fmla="*/ 631 w 847"/>
                <a:gd name="T91" fmla="*/ 23 h 1313"/>
                <a:gd name="T92" fmla="*/ 682 w 847"/>
                <a:gd name="T93" fmla="*/ 48 h 1313"/>
                <a:gd name="T94" fmla="*/ 710 w 847"/>
                <a:gd name="T95" fmla="*/ 91 h 1313"/>
                <a:gd name="T96" fmla="*/ 728 w 847"/>
                <a:gd name="T97" fmla="*/ 137 h 1313"/>
                <a:gd name="T98" fmla="*/ 756 w 847"/>
                <a:gd name="T99" fmla="*/ 147 h 1313"/>
                <a:gd name="T100" fmla="*/ 794 w 847"/>
                <a:gd name="T101" fmla="*/ 173 h 1313"/>
                <a:gd name="T102" fmla="*/ 794 w 847"/>
                <a:gd name="T103" fmla="*/ 252 h 1313"/>
                <a:gd name="T104" fmla="*/ 837 w 847"/>
                <a:gd name="T105" fmla="*/ 297 h 1313"/>
                <a:gd name="T106" fmla="*/ 822 w 847"/>
                <a:gd name="T107" fmla="*/ 356 h 1313"/>
                <a:gd name="T108" fmla="*/ 791 w 847"/>
                <a:gd name="T109" fmla="*/ 404 h 1313"/>
                <a:gd name="T110" fmla="*/ 796 w 847"/>
                <a:gd name="T111" fmla="*/ 473 h 1313"/>
                <a:gd name="T112" fmla="*/ 799 w 847"/>
                <a:gd name="T113" fmla="*/ 539 h 1313"/>
                <a:gd name="T114" fmla="*/ 799 w 847"/>
                <a:gd name="T115" fmla="*/ 623 h 1313"/>
                <a:gd name="T116" fmla="*/ 812 w 847"/>
                <a:gd name="T117" fmla="*/ 687 h 1313"/>
                <a:gd name="T118" fmla="*/ 847 w 847"/>
                <a:gd name="T119" fmla="*/ 753 h 1313"/>
                <a:gd name="T120" fmla="*/ 837 w 847"/>
                <a:gd name="T121" fmla="*/ 834 h 1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47" h="1313">
                  <a:moveTo>
                    <a:pt x="789" y="1140"/>
                  </a:moveTo>
                  <a:lnTo>
                    <a:pt x="789" y="1219"/>
                  </a:lnTo>
                  <a:lnTo>
                    <a:pt x="789" y="1280"/>
                  </a:lnTo>
                  <a:lnTo>
                    <a:pt x="789" y="1282"/>
                  </a:lnTo>
                  <a:lnTo>
                    <a:pt x="789" y="1300"/>
                  </a:lnTo>
                  <a:lnTo>
                    <a:pt x="626" y="1313"/>
                  </a:lnTo>
                  <a:lnTo>
                    <a:pt x="623" y="1310"/>
                  </a:lnTo>
                  <a:lnTo>
                    <a:pt x="623" y="1308"/>
                  </a:lnTo>
                  <a:lnTo>
                    <a:pt x="621" y="1303"/>
                  </a:lnTo>
                  <a:lnTo>
                    <a:pt x="618" y="1298"/>
                  </a:lnTo>
                  <a:lnTo>
                    <a:pt x="616" y="1295"/>
                  </a:lnTo>
                  <a:lnTo>
                    <a:pt x="616" y="1288"/>
                  </a:lnTo>
                  <a:lnTo>
                    <a:pt x="611" y="1285"/>
                  </a:lnTo>
                  <a:lnTo>
                    <a:pt x="611" y="1282"/>
                  </a:lnTo>
                  <a:lnTo>
                    <a:pt x="611" y="1275"/>
                  </a:lnTo>
                  <a:lnTo>
                    <a:pt x="611" y="1272"/>
                  </a:lnTo>
                  <a:lnTo>
                    <a:pt x="608" y="1267"/>
                  </a:lnTo>
                  <a:lnTo>
                    <a:pt x="606" y="1260"/>
                  </a:lnTo>
                  <a:lnTo>
                    <a:pt x="603" y="1254"/>
                  </a:lnTo>
                  <a:lnTo>
                    <a:pt x="606" y="1252"/>
                  </a:lnTo>
                  <a:lnTo>
                    <a:pt x="608" y="1247"/>
                  </a:lnTo>
                  <a:lnTo>
                    <a:pt x="611" y="1242"/>
                  </a:lnTo>
                  <a:lnTo>
                    <a:pt x="611" y="1239"/>
                  </a:lnTo>
                  <a:lnTo>
                    <a:pt x="606" y="1234"/>
                  </a:lnTo>
                  <a:lnTo>
                    <a:pt x="603" y="1232"/>
                  </a:lnTo>
                  <a:lnTo>
                    <a:pt x="603" y="1229"/>
                  </a:lnTo>
                  <a:lnTo>
                    <a:pt x="608" y="1221"/>
                  </a:lnTo>
                  <a:lnTo>
                    <a:pt x="608" y="1214"/>
                  </a:lnTo>
                  <a:lnTo>
                    <a:pt x="611" y="1211"/>
                  </a:lnTo>
                  <a:lnTo>
                    <a:pt x="613" y="1211"/>
                  </a:lnTo>
                  <a:lnTo>
                    <a:pt x="613" y="1209"/>
                  </a:lnTo>
                  <a:lnTo>
                    <a:pt x="613" y="1206"/>
                  </a:lnTo>
                  <a:lnTo>
                    <a:pt x="611" y="1206"/>
                  </a:lnTo>
                  <a:lnTo>
                    <a:pt x="608" y="1206"/>
                  </a:lnTo>
                  <a:lnTo>
                    <a:pt x="606" y="1206"/>
                  </a:lnTo>
                  <a:lnTo>
                    <a:pt x="603" y="1201"/>
                  </a:lnTo>
                  <a:lnTo>
                    <a:pt x="600" y="1198"/>
                  </a:lnTo>
                  <a:lnTo>
                    <a:pt x="598" y="1198"/>
                  </a:lnTo>
                  <a:lnTo>
                    <a:pt x="598" y="1201"/>
                  </a:lnTo>
                  <a:lnTo>
                    <a:pt x="595" y="1198"/>
                  </a:lnTo>
                  <a:lnTo>
                    <a:pt x="593" y="1198"/>
                  </a:lnTo>
                  <a:lnTo>
                    <a:pt x="590" y="1198"/>
                  </a:lnTo>
                  <a:lnTo>
                    <a:pt x="588" y="1201"/>
                  </a:lnTo>
                  <a:lnTo>
                    <a:pt x="588" y="1206"/>
                  </a:lnTo>
                  <a:lnTo>
                    <a:pt x="588" y="1209"/>
                  </a:lnTo>
                  <a:lnTo>
                    <a:pt x="588" y="1214"/>
                  </a:lnTo>
                  <a:lnTo>
                    <a:pt x="585" y="1219"/>
                  </a:lnTo>
                  <a:lnTo>
                    <a:pt x="585" y="1224"/>
                  </a:lnTo>
                  <a:lnTo>
                    <a:pt x="583" y="1224"/>
                  </a:lnTo>
                  <a:lnTo>
                    <a:pt x="580" y="1224"/>
                  </a:lnTo>
                  <a:lnTo>
                    <a:pt x="578" y="1221"/>
                  </a:lnTo>
                  <a:lnTo>
                    <a:pt x="578" y="1219"/>
                  </a:lnTo>
                  <a:lnTo>
                    <a:pt x="575" y="1216"/>
                  </a:lnTo>
                  <a:lnTo>
                    <a:pt x="572" y="1214"/>
                  </a:lnTo>
                  <a:lnTo>
                    <a:pt x="570" y="1211"/>
                  </a:lnTo>
                  <a:lnTo>
                    <a:pt x="570" y="1209"/>
                  </a:lnTo>
                  <a:lnTo>
                    <a:pt x="567" y="1209"/>
                  </a:lnTo>
                  <a:lnTo>
                    <a:pt x="562" y="1209"/>
                  </a:lnTo>
                  <a:lnTo>
                    <a:pt x="565" y="1206"/>
                  </a:lnTo>
                  <a:lnTo>
                    <a:pt x="567" y="1204"/>
                  </a:lnTo>
                  <a:lnTo>
                    <a:pt x="565" y="1201"/>
                  </a:lnTo>
                  <a:lnTo>
                    <a:pt x="562" y="1198"/>
                  </a:lnTo>
                  <a:lnTo>
                    <a:pt x="560" y="1201"/>
                  </a:lnTo>
                  <a:lnTo>
                    <a:pt x="557" y="1204"/>
                  </a:lnTo>
                  <a:lnTo>
                    <a:pt x="552" y="1204"/>
                  </a:lnTo>
                  <a:lnTo>
                    <a:pt x="552" y="1206"/>
                  </a:lnTo>
                  <a:lnTo>
                    <a:pt x="552" y="1209"/>
                  </a:lnTo>
                  <a:lnTo>
                    <a:pt x="552" y="1211"/>
                  </a:lnTo>
                  <a:lnTo>
                    <a:pt x="550" y="1211"/>
                  </a:lnTo>
                  <a:lnTo>
                    <a:pt x="547" y="1206"/>
                  </a:lnTo>
                  <a:lnTo>
                    <a:pt x="544" y="1206"/>
                  </a:lnTo>
                  <a:lnTo>
                    <a:pt x="544" y="1204"/>
                  </a:lnTo>
                  <a:lnTo>
                    <a:pt x="542" y="1201"/>
                  </a:lnTo>
                  <a:lnTo>
                    <a:pt x="542" y="1198"/>
                  </a:lnTo>
                  <a:lnTo>
                    <a:pt x="539" y="1196"/>
                  </a:lnTo>
                  <a:lnTo>
                    <a:pt x="537" y="1196"/>
                  </a:lnTo>
                  <a:lnTo>
                    <a:pt x="534" y="1193"/>
                  </a:lnTo>
                  <a:lnTo>
                    <a:pt x="537" y="1191"/>
                  </a:lnTo>
                  <a:lnTo>
                    <a:pt x="544" y="1193"/>
                  </a:lnTo>
                  <a:lnTo>
                    <a:pt x="544" y="1191"/>
                  </a:lnTo>
                  <a:lnTo>
                    <a:pt x="542" y="1188"/>
                  </a:lnTo>
                  <a:lnTo>
                    <a:pt x="537" y="1183"/>
                  </a:lnTo>
                  <a:lnTo>
                    <a:pt x="534" y="1178"/>
                  </a:lnTo>
                  <a:lnTo>
                    <a:pt x="529" y="1178"/>
                  </a:lnTo>
                  <a:lnTo>
                    <a:pt x="524" y="1178"/>
                  </a:lnTo>
                  <a:lnTo>
                    <a:pt x="522" y="1183"/>
                  </a:lnTo>
                  <a:lnTo>
                    <a:pt x="519" y="1183"/>
                  </a:lnTo>
                  <a:lnTo>
                    <a:pt x="519" y="1181"/>
                  </a:lnTo>
                  <a:lnTo>
                    <a:pt x="519" y="1178"/>
                  </a:lnTo>
                  <a:lnTo>
                    <a:pt x="516" y="1178"/>
                  </a:lnTo>
                  <a:lnTo>
                    <a:pt x="514" y="1178"/>
                  </a:lnTo>
                  <a:lnTo>
                    <a:pt x="514" y="1176"/>
                  </a:lnTo>
                  <a:lnTo>
                    <a:pt x="514" y="1173"/>
                  </a:lnTo>
                  <a:lnTo>
                    <a:pt x="509" y="1173"/>
                  </a:lnTo>
                  <a:lnTo>
                    <a:pt x="504" y="1173"/>
                  </a:lnTo>
                  <a:lnTo>
                    <a:pt x="501" y="1173"/>
                  </a:lnTo>
                  <a:lnTo>
                    <a:pt x="496" y="1170"/>
                  </a:lnTo>
                  <a:lnTo>
                    <a:pt x="496" y="1168"/>
                  </a:lnTo>
                  <a:lnTo>
                    <a:pt x="494" y="1168"/>
                  </a:lnTo>
                  <a:lnTo>
                    <a:pt x="491" y="1170"/>
                  </a:lnTo>
                  <a:lnTo>
                    <a:pt x="488" y="1170"/>
                  </a:lnTo>
                  <a:lnTo>
                    <a:pt x="488" y="1168"/>
                  </a:lnTo>
                  <a:lnTo>
                    <a:pt x="491" y="1160"/>
                  </a:lnTo>
                  <a:lnTo>
                    <a:pt x="491" y="1158"/>
                  </a:lnTo>
                  <a:lnTo>
                    <a:pt x="488" y="1153"/>
                  </a:lnTo>
                  <a:lnTo>
                    <a:pt x="488" y="1150"/>
                  </a:lnTo>
                  <a:lnTo>
                    <a:pt x="486" y="1150"/>
                  </a:lnTo>
                  <a:lnTo>
                    <a:pt x="483" y="1153"/>
                  </a:lnTo>
                  <a:lnTo>
                    <a:pt x="481" y="1160"/>
                  </a:lnTo>
                  <a:lnTo>
                    <a:pt x="478" y="1163"/>
                  </a:lnTo>
                  <a:lnTo>
                    <a:pt x="478" y="1165"/>
                  </a:lnTo>
                  <a:lnTo>
                    <a:pt x="481" y="1173"/>
                  </a:lnTo>
                  <a:lnTo>
                    <a:pt x="481" y="1176"/>
                  </a:lnTo>
                  <a:lnTo>
                    <a:pt x="478" y="1178"/>
                  </a:lnTo>
                  <a:lnTo>
                    <a:pt x="476" y="1178"/>
                  </a:lnTo>
                  <a:lnTo>
                    <a:pt x="471" y="1176"/>
                  </a:lnTo>
                  <a:lnTo>
                    <a:pt x="471" y="1173"/>
                  </a:lnTo>
                  <a:lnTo>
                    <a:pt x="463" y="1170"/>
                  </a:lnTo>
                  <a:lnTo>
                    <a:pt x="460" y="1168"/>
                  </a:lnTo>
                  <a:lnTo>
                    <a:pt x="458" y="1163"/>
                  </a:lnTo>
                  <a:lnTo>
                    <a:pt x="455" y="1160"/>
                  </a:lnTo>
                  <a:lnTo>
                    <a:pt x="448" y="1158"/>
                  </a:lnTo>
                  <a:lnTo>
                    <a:pt x="445" y="1158"/>
                  </a:lnTo>
                  <a:lnTo>
                    <a:pt x="440" y="1150"/>
                  </a:lnTo>
                  <a:lnTo>
                    <a:pt x="438" y="1150"/>
                  </a:lnTo>
                  <a:lnTo>
                    <a:pt x="438" y="1148"/>
                  </a:lnTo>
                  <a:lnTo>
                    <a:pt x="435" y="1148"/>
                  </a:lnTo>
                  <a:lnTo>
                    <a:pt x="435" y="1140"/>
                  </a:lnTo>
                  <a:lnTo>
                    <a:pt x="432" y="1137"/>
                  </a:lnTo>
                  <a:lnTo>
                    <a:pt x="430" y="1137"/>
                  </a:lnTo>
                  <a:lnTo>
                    <a:pt x="425" y="1135"/>
                  </a:lnTo>
                  <a:lnTo>
                    <a:pt x="422" y="1135"/>
                  </a:lnTo>
                  <a:lnTo>
                    <a:pt x="422" y="1132"/>
                  </a:lnTo>
                  <a:lnTo>
                    <a:pt x="420" y="1130"/>
                  </a:lnTo>
                  <a:lnTo>
                    <a:pt x="422" y="1127"/>
                  </a:lnTo>
                  <a:lnTo>
                    <a:pt x="425" y="1125"/>
                  </a:lnTo>
                  <a:lnTo>
                    <a:pt x="427" y="1122"/>
                  </a:lnTo>
                  <a:lnTo>
                    <a:pt x="425" y="1120"/>
                  </a:lnTo>
                  <a:lnTo>
                    <a:pt x="425" y="1117"/>
                  </a:lnTo>
                  <a:lnTo>
                    <a:pt x="425" y="1114"/>
                  </a:lnTo>
                  <a:lnTo>
                    <a:pt x="430" y="1112"/>
                  </a:lnTo>
                  <a:lnTo>
                    <a:pt x="432" y="1109"/>
                  </a:lnTo>
                  <a:lnTo>
                    <a:pt x="430" y="1104"/>
                  </a:lnTo>
                  <a:lnTo>
                    <a:pt x="427" y="1102"/>
                  </a:lnTo>
                  <a:lnTo>
                    <a:pt x="420" y="1099"/>
                  </a:lnTo>
                  <a:lnTo>
                    <a:pt x="420" y="1097"/>
                  </a:lnTo>
                  <a:lnTo>
                    <a:pt x="420" y="1094"/>
                  </a:lnTo>
                  <a:lnTo>
                    <a:pt x="422" y="1089"/>
                  </a:lnTo>
                  <a:lnTo>
                    <a:pt x="422" y="1086"/>
                  </a:lnTo>
                  <a:lnTo>
                    <a:pt x="422" y="1084"/>
                  </a:lnTo>
                  <a:lnTo>
                    <a:pt x="420" y="1081"/>
                  </a:lnTo>
                  <a:lnTo>
                    <a:pt x="417" y="1079"/>
                  </a:lnTo>
                  <a:lnTo>
                    <a:pt x="415" y="1076"/>
                  </a:lnTo>
                  <a:lnTo>
                    <a:pt x="412" y="1076"/>
                  </a:lnTo>
                  <a:lnTo>
                    <a:pt x="412" y="1081"/>
                  </a:lnTo>
                  <a:lnTo>
                    <a:pt x="410" y="1081"/>
                  </a:lnTo>
                  <a:lnTo>
                    <a:pt x="407" y="1079"/>
                  </a:lnTo>
                  <a:lnTo>
                    <a:pt x="404" y="1076"/>
                  </a:lnTo>
                  <a:lnTo>
                    <a:pt x="402" y="1076"/>
                  </a:lnTo>
                  <a:lnTo>
                    <a:pt x="399" y="1079"/>
                  </a:lnTo>
                  <a:lnTo>
                    <a:pt x="397" y="1086"/>
                  </a:lnTo>
                  <a:lnTo>
                    <a:pt x="394" y="1086"/>
                  </a:lnTo>
                  <a:lnTo>
                    <a:pt x="392" y="1086"/>
                  </a:lnTo>
                  <a:lnTo>
                    <a:pt x="392" y="1084"/>
                  </a:lnTo>
                  <a:lnTo>
                    <a:pt x="394" y="1081"/>
                  </a:lnTo>
                  <a:lnTo>
                    <a:pt x="394" y="1079"/>
                  </a:lnTo>
                  <a:lnTo>
                    <a:pt x="392" y="1079"/>
                  </a:lnTo>
                  <a:lnTo>
                    <a:pt x="392" y="1076"/>
                  </a:lnTo>
                  <a:lnTo>
                    <a:pt x="392" y="1069"/>
                  </a:lnTo>
                  <a:lnTo>
                    <a:pt x="392" y="1064"/>
                  </a:lnTo>
                  <a:lnTo>
                    <a:pt x="392" y="1058"/>
                  </a:lnTo>
                  <a:lnTo>
                    <a:pt x="392" y="1053"/>
                  </a:lnTo>
                  <a:lnTo>
                    <a:pt x="392" y="1051"/>
                  </a:lnTo>
                  <a:lnTo>
                    <a:pt x="392" y="1048"/>
                  </a:lnTo>
                  <a:lnTo>
                    <a:pt x="399" y="1043"/>
                  </a:lnTo>
                  <a:lnTo>
                    <a:pt x="399" y="1041"/>
                  </a:lnTo>
                  <a:lnTo>
                    <a:pt x="397" y="1038"/>
                  </a:lnTo>
                  <a:lnTo>
                    <a:pt x="397" y="1033"/>
                  </a:lnTo>
                  <a:lnTo>
                    <a:pt x="394" y="1028"/>
                  </a:lnTo>
                  <a:lnTo>
                    <a:pt x="397" y="1028"/>
                  </a:lnTo>
                  <a:lnTo>
                    <a:pt x="399" y="1028"/>
                  </a:lnTo>
                  <a:lnTo>
                    <a:pt x="404" y="1028"/>
                  </a:lnTo>
                  <a:lnTo>
                    <a:pt x="407" y="1025"/>
                  </a:lnTo>
                  <a:lnTo>
                    <a:pt x="404" y="1025"/>
                  </a:lnTo>
                  <a:lnTo>
                    <a:pt x="399" y="1018"/>
                  </a:lnTo>
                  <a:lnTo>
                    <a:pt x="394" y="1013"/>
                  </a:lnTo>
                  <a:lnTo>
                    <a:pt x="387" y="1005"/>
                  </a:lnTo>
                  <a:lnTo>
                    <a:pt x="384" y="1005"/>
                  </a:lnTo>
                  <a:lnTo>
                    <a:pt x="376" y="1000"/>
                  </a:lnTo>
                  <a:lnTo>
                    <a:pt x="374" y="995"/>
                  </a:lnTo>
                  <a:lnTo>
                    <a:pt x="369" y="992"/>
                  </a:lnTo>
                  <a:lnTo>
                    <a:pt x="366" y="990"/>
                  </a:lnTo>
                  <a:lnTo>
                    <a:pt x="366" y="985"/>
                  </a:lnTo>
                  <a:lnTo>
                    <a:pt x="364" y="980"/>
                  </a:lnTo>
                  <a:lnTo>
                    <a:pt x="361" y="980"/>
                  </a:lnTo>
                  <a:lnTo>
                    <a:pt x="359" y="982"/>
                  </a:lnTo>
                  <a:lnTo>
                    <a:pt x="359" y="985"/>
                  </a:lnTo>
                  <a:lnTo>
                    <a:pt x="356" y="985"/>
                  </a:lnTo>
                  <a:lnTo>
                    <a:pt x="356" y="980"/>
                  </a:lnTo>
                  <a:lnTo>
                    <a:pt x="356" y="977"/>
                  </a:lnTo>
                  <a:lnTo>
                    <a:pt x="354" y="974"/>
                  </a:lnTo>
                  <a:lnTo>
                    <a:pt x="351" y="980"/>
                  </a:lnTo>
                  <a:lnTo>
                    <a:pt x="348" y="982"/>
                  </a:lnTo>
                  <a:lnTo>
                    <a:pt x="346" y="980"/>
                  </a:lnTo>
                  <a:lnTo>
                    <a:pt x="343" y="974"/>
                  </a:lnTo>
                  <a:lnTo>
                    <a:pt x="341" y="972"/>
                  </a:lnTo>
                  <a:lnTo>
                    <a:pt x="338" y="972"/>
                  </a:lnTo>
                  <a:lnTo>
                    <a:pt x="338" y="974"/>
                  </a:lnTo>
                  <a:lnTo>
                    <a:pt x="336" y="977"/>
                  </a:lnTo>
                  <a:lnTo>
                    <a:pt x="333" y="980"/>
                  </a:lnTo>
                  <a:lnTo>
                    <a:pt x="331" y="980"/>
                  </a:lnTo>
                  <a:lnTo>
                    <a:pt x="328" y="972"/>
                  </a:lnTo>
                  <a:lnTo>
                    <a:pt x="326" y="972"/>
                  </a:lnTo>
                  <a:lnTo>
                    <a:pt x="326" y="974"/>
                  </a:lnTo>
                  <a:lnTo>
                    <a:pt x="323" y="972"/>
                  </a:lnTo>
                  <a:lnTo>
                    <a:pt x="320" y="972"/>
                  </a:lnTo>
                  <a:lnTo>
                    <a:pt x="318" y="974"/>
                  </a:lnTo>
                  <a:lnTo>
                    <a:pt x="315" y="972"/>
                  </a:lnTo>
                  <a:lnTo>
                    <a:pt x="315" y="969"/>
                  </a:lnTo>
                  <a:lnTo>
                    <a:pt x="310" y="962"/>
                  </a:lnTo>
                  <a:lnTo>
                    <a:pt x="308" y="962"/>
                  </a:lnTo>
                  <a:lnTo>
                    <a:pt x="295" y="964"/>
                  </a:lnTo>
                  <a:lnTo>
                    <a:pt x="290" y="964"/>
                  </a:lnTo>
                  <a:lnTo>
                    <a:pt x="287" y="967"/>
                  </a:lnTo>
                  <a:lnTo>
                    <a:pt x="285" y="967"/>
                  </a:lnTo>
                  <a:lnTo>
                    <a:pt x="282" y="967"/>
                  </a:lnTo>
                  <a:lnTo>
                    <a:pt x="277" y="969"/>
                  </a:lnTo>
                  <a:lnTo>
                    <a:pt x="272" y="972"/>
                  </a:lnTo>
                  <a:lnTo>
                    <a:pt x="270" y="969"/>
                  </a:lnTo>
                  <a:lnTo>
                    <a:pt x="264" y="969"/>
                  </a:lnTo>
                  <a:lnTo>
                    <a:pt x="264" y="967"/>
                  </a:lnTo>
                  <a:lnTo>
                    <a:pt x="262" y="972"/>
                  </a:lnTo>
                  <a:lnTo>
                    <a:pt x="262" y="974"/>
                  </a:lnTo>
                  <a:lnTo>
                    <a:pt x="259" y="974"/>
                  </a:lnTo>
                  <a:lnTo>
                    <a:pt x="257" y="974"/>
                  </a:lnTo>
                  <a:lnTo>
                    <a:pt x="254" y="974"/>
                  </a:lnTo>
                  <a:lnTo>
                    <a:pt x="252" y="977"/>
                  </a:lnTo>
                  <a:lnTo>
                    <a:pt x="249" y="980"/>
                  </a:lnTo>
                  <a:lnTo>
                    <a:pt x="247" y="980"/>
                  </a:lnTo>
                  <a:lnTo>
                    <a:pt x="244" y="980"/>
                  </a:lnTo>
                  <a:lnTo>
                    <a:pt x="242" y="980"/>
                  </a:lnTo>
                  <a:lnTo>
                    <a:pt x="236" y="980"/>
                  </a:lnTo>
                  <a:lnTo>
                    <a:pt x="229" y="980"/>
                  </a:lnTo>
                  <a:lnTo>
                    <a:pt x="224" y="982"/>
                  </a:lnTo>
                  <a:lnTo>
                    <a:pt x="221" y="982"/>
                  </a:lnTo>
                  <a:lnTo>
                    <a:pt x="221" y="977"/>
                  </a:lnTo>
                  <a:lnTo>
                    <a:pt x="219" y="974"/>
                  </a:lnTo>
                  <a:lnTo>
                    <a:pt x="216" y="972"/>
                  </a:lnTo>
                  <a:lnTo>
                    <a:pt x="214" y="972"/>
                  </a:lnTo>
                  <a:lnTo>
                    <a:pt x="214" y="969"/>
                  </a:lnTo>
                  <a:lnTo>
                    <a:pt x="211" y="967"/>
                  </a:lnTo>
                  <a:lnTo>
                    <a:pt x="208" y="967"/>
                  </a:lnTo>
                  <a:lnTo>
                    <a:pt x="208" y="969"/>
                  </a:lnTo>
                  <a:lnTo>
                    <a:pt x="206" y="969"/>
                  </a:lnTo>
                  <a:lnTo>
                    <a:pt x="206" y="967"/>
                  </a:lnTo>
                  <a:lnTo>
                    <a:pt x="203" y="964"/>
                  </a:lnTo>
                  <a:lnTo>
                    <a:pt x="201" y="967"/>
                  </a:lnTo>
                  <a:lnTo>
                    <a:pt x="198" y="967"/>
                  </a:lnTo>
                  <a:lnTo>
                    <a:pt x="186" y="959"/>
                  </a:lnTo>
                  <a:lnTo>
                    <a:pt x="183" y="959"/>
                  </a:lnTo>
                  <a:lnTo>
                    <a:pt x="180" y="959"/>
                  </a:lnTo>
                  <a:lnTo>
                    <a:pt x="175" y="959"/>
                  </a:lnTo>
                  <a:lnTo>
                    <a:pt x="170" y="959"/>
                  </a:lnTo>
                  <a:lnTo>
                    <a:pt x="168" y="959"/>
                  </a:lnTo>
                  <a:lnTo>
                    <a:pt x="165" y="957"/>
                  </a:lnTo>
                  <a:lnTo>
                    <a:pt x="168" y="954"/>
                  </a:lnTo>
                  <a:lnTo>
                    <a:pt x="170" y="954"/>
                  </a:lnTo>
                  <a:lnTo>
                    <a:pt x="173" y="952"/>
                  </a:lnTo>
                  <a:lnTo>
                    <a:pt x="173" y="949"/>
                  </a:lnTo>
                  <a:lnTo>
                    <a:pt x="170" y="949"/>
                  </a:lnTo>
                  <a:lnTo>
                    <a:pt x="168" y="949"/>
                  </a:lnTo>
                  <a:lnTo>
                    <a:pt x="168" y="946"/>
                  </a:lnTo>
                  <a:lnTo>
                    <a:pt x="165" y="946"/>
                  </a:lnTo>
                  <a:lnTo>
                    <a:pt x="165" y="944"/>
                  </a:lnTo>
                  <a:lnTo>
                    <a:pt x="158" y="944"/>
                  </a:lnTo>
                  <a:lnTo>
                    <a:pt x="155" y="946"/>
                  </a:lnTo>
                  <a:lnTo>
                    <a:pt x="152" y="946"/>
                  </a:lnTo>
                  <a:lnTo>
                    <a:pt x="150" y="939"/>
                  </a:lnTo>
                  <a:lnTo>
                    <a:pt x="147" y="941"/>
                  </a:lnTo>
                  <a:lnTo>
                    <a:pt x="147" y="939"/>
                  </a:lnTo>
                  <a:lnTo>
                    <a:pt x="142" y="936"/>
                  </a:lnTo>
                  <a:lnTo>
                    <a:pt x="137" y="934"/>
                  </a:lnTo>
                  <a:lnTo>
                    <a:pt x="135" y="931"/>
                  </a:lnTo>
                  <a:lnTo>
                    <a:pt x="132" y="934"/>
                  </a:lnTo>
                  <a:lnTo>
                    <a:pt x="132" y="936"/>
                  </a:lnTo>
                  <a:lnTo>
                    <a:pt x="127" y="936"/>
                  </a:lnTo>
                  <a:lnTo>
                    <a:pt x="124" y="939"/>
                  </a:lnTo>
                  <a:lnTo>
                    <a:pt x="122" y="939"/>
                  </a:lnTo>
                  <a:lnTo>
                    <a:pt x="122" y="936"/>
                  </a:lnTo>
                  <a:lnTo>
                    <a:pt x="119" y="936"/>
                  </a:lnTo>
                  <a:lnTo>
                    <a:pt x="119" y="934"/>
                  </a:lnTo>
                  <a:lnTo>
                    <a:pt x="117" y="936"/>
                  </a:lnTo>
                  <a:lnTo>
                    <a:pt x="117" y="939"/>
                  </a:lnTo>
                  <a:lnTo>
                    <a:pt x="112" y="939"/>
                  </a:lnTo>
                  <a:lnTo>
                    <a:pt x="112" y="941"/>
                  </a:lnTo>
                  <a:lnTo>
                    <a:pt x="112" y="944"/>
                  </a:lnTo>
                  <a:lnTo>
                    <a:pt x="109" y="944"/>
                  </a:lnTo>
                  <a:lnTo>
                    <a:pt x="107" y="944"/>
                  </a:lnTo>
                  <a:lnTo>
                    <a:pt x="104" y="939"/>
                  </a:lnTo>
                  <a:lnTo>
                    <a:pt x="96" y="934"/>
                  </a:lnTo>
                  <a:lnTo>
                    <a:pt x="99" y="931"/>
                  </a:lnTo>
                  <a:lnTo>
                    <a:pt x="102" y="931"/>
                  </a:lnTo>
                  <a:lnTo>
                    <a:pt x="104" y="931"/>
                  </a:lnTo>
                  <a:lnTo>
                    <a:pt x="107" y="929"/>
                  </a:lnTo>
                  <a:lnTo>
                    <a:pt x="109" y="929"/>
                  </a:lnTo>
                  <a:lnTo>
                    <a:pt x="112" y="929"/>
                  </a:lnTo>
                  <a:lnTo>
                    <a:pt x="112" y="926"/>
                  </a:lnTo>
                  <a:lnTo>
                    <a:pt x="107" y="918"/>
                  </a:lnTo>
                  <a:lnTo>
                    <a:pt x="107" y="916"/>
                  </a:lnTo>
                  <a:lnTo>
                    <a:pt x="107" y="913"/>
                  </a:lnTo>
                  <a:lnTo>
                    <a:pt x="104" y="906"/>
                  </a:lnTo>
                  <a:lnTo>
                    <a:pt x="104" y="903"/>
                  </a:lnTo>
                  <a:lnTo>
                    <a:pt x="99" y="906"/>
                  </a:lnTo>
                  <a:lnTo>
                    <a:pt x="99" y="903"/>
                  </a:lnTo>
                  <a:lnTo>
                    <a:pt x="99" y="901"/>
                  </a:lnTo>
                  <a:lnTo>
                    <a:pt x="102" y="898"/>
                  </a:lnTo>
                  <a:lnTo>
                    <a:pt x="107" y="898"/>
                  </a:lnTo>
                  <a:lnTo>
                    <a:pt x="109" y="896"/>
                  </a:lnTo>
                  <a:lnTo>
                    <a:pt x="109" y="893"/>
                  </a:lnTo>
                  <a:lnTo>
                    <a:pt x="107" y="893"/>
                  </a:lnTo>
                  <a:lnTo>
                    <a:pt x="107" y="890"/>
                  </a:lnTo>
                  <a:lnTo>
                    <a:pt x="96" y="885"/>
                  </a:lnTo>
                  <a:lnTo>
                    <a:pt x="89" y="880"/>
                  </a:lnTo>
                  <a:lnTo>
                    <a:pt x="84" y="875"/>
                  </a:lnTo>
                  <a:lnTo>
                    <a:pt x="76" y="870"/>
                  </a:lnTo>
                  <a:lnTo>
                    <a:pt x="74" y="870"/>
                  </a:lnTo>
                  <a:lnTo>
                    <a:pt x="74" y="880"/>
                  </a:lnTo>
                  <a:lnTo>
                    <a:pt x="71" y="885"/>
                  </a:lnTo>
                  <a:lnTo>
                    <a:pt x="68" y="888"/>
                  </a:lnTo>
                  <a:lnTo>
                    <a:pt x="66" y="890"/>
                  </a:lnTo>
                  <a:lnTo>
                    <a:pt x="66" y="898"/>
                  </a:lnTo>
                  <a:lnTo>
                    <a:pt x="63" y="901"/>
                  </a:lnTo>
                  <a:lnTo>
                    <a:pt x="61" y="901"/>
                  </a:lnTo>
                  <a:lnTo>
                    <a:pt x="58" y="901"/>
                  </a:lnTo>
                  <a:lnTo>
                    <a:pt x="56" y="901"/>
                  </a:lnTo>
                  <a:lnTo>
                    <a:pt x="48" y="893"/>
                  </a:lnTo>
                  <a:lnTo>
                    <a:pt x="43" y="885"/>
                  </a:lnTo>
                  <a:lnTo>
                    <a:pt x="35" y="875"/>
                  </a:lnTo>
                  <a:lnTo>
                    <a:pt x="30" y="868"/>
                  </a:lnTo>
                  <a:lnTo>
                    <a:pt x="25" y="868"/>
                  </a:lnTo>
                  <a:lnTo>
                    <a:pt x="18" y="868"/>
                  </a:lnTo>
                  <a:lnTo>
                    <a:pt x="15" y="868"/>
                  </a:lnTo>
                  <a:lnTo>
                    <a:pt x="15" y="865"/>
                  </a:lnTo>
                  <a:lnTo>
                    <a:pt x="12" y="865"/>
                  </a:lnTo>
                  <a:lnTo>
                    <a:pt x="7" y="868"/>
                  </a:lnTo>
                  <a:lnTo>
                    <a:pt x="5" y="868"/>
                  </a:lnTo>
                  <a:lnTo>
                    <a:pt x="2" y="865"/>
                  </a:lnTo>
                  <a:lnTo>
                    <a:pt x="0" y="862"/>
                  </a:lnTo>
                  <a:lnTo>
                    <a:pt x="0" y="860"/>
                  </a:lnTo>
                  <a:lnTo>
                    <a:pt x="2" y="852"/>
                  </a:lnTo>
                  <a:lnTo>
                    <a:pt x="5" y="850"/>
                  </a:lnTo>
                  <a:lnTo>
                    <a:pt x="7" y="850"/>
                  </a:lnTo>
                  <a:lnTo>
                    <a:pt x="7" y="852"/>
                  </a:lnTo>
                  <a:lnTo>
                    <a:pt x="10" y="855"/>
                  </a:lnTo>
                  <a:lnTo>
                    <a:pt x="12" y="855"/>
                  </a:lnTo>
                  <a:lnTo>
                    <a:pt x="15" y="855"/>
                  </a:lnTo>
                  <a:lnTo>
                    <a:pt x="15" y="850"/>
                  </a:lnTo>
                  <a:lnTo>
                    <a:pt x="18" y="845"/>
                  </a:lnTo>
                  <a:lnTo>
                    <a:pt x="20" y="842"/>
                  </a:lnTo>
                  <a:lnTo>
                    <a:pt x="23" y="840"/>
                  </a:lnTo>
                  <a:lnTo>
                    <a:pt x="18" y="837"/>
                  </a:lnTo>
                  <a:lnTo>
                    <a:pt x="18" y="834"/>
                  </a:lnTo>
                  <a:lnTo>
                    <a:pt x="18" y="832"/>
                  </a:lnTo>
                  <a:lnTo>
                    <a:pt x="20" y="832"/>
                  </a:lnTo>
                  <a:lnTo>
                    <a:pt x="25" y="832"/>
                  </a:lnTo>
                  <a:lnTo>
                    <a:pt x="30" y="834"/>
                  </a:lnTo>
                  <a:lnTo>
                    <a:pt x="35" y="827"/>
                  </a:lnTo>
                  <a:lnTo>
                    <a:pt x="33" y="824"/>
                  </a:lnTo>
                  <a:lnTo>
                    <a:pt x="35" y="817"/>
                  </a:lnTo>
                  <a:lnTo>
                    <a:pt x="33" y="812"/>
                  </a:lnTo>
                  <a:lnTo>
                    <a:pt x="33" y="809"/>
                  </a:lnTo>
                  <a:lnTo>
                    <a:pt x="35" y="809"/>
                  </a:lnTo>
                  <a:lnTo>
                    <a:pt x="38" y="812"/>
                  </a:lnTo>
                  <a:lnTo>
                    <a:pt x="40" y="812"/>
                  </a:lnTo>
                  <a:lnTo>
                    <a:pt x="38" y="814"/>
                  </a:lnTo>
                  <a:lnTo>
                    <a:pt x="40" y="817"/>
                  </a:lnTo>
                  <a:lnTo>
                    <a:pt x="43" y="814"/>
                  </a:lnTo>
                  <a:lnTo>
                    <a:pt x="46" y="817"/>
                  </a:lnTo>
                  <a:lnTo>
                    <a:pt x="48" y="817"/>
                  </a:lnTo>
                  <a:lnTo>
                    <a:pt x="48" y="814"/>
                  </a:lnTo>
                  <a:lnTo>
                    <a:pt x="48" y="809"/>
                  </a:lnTo>
                  <a:lnTo>
                    <a:pt x="48" y="806"/>
                  </a:lnTo>
                  <a:lnTo>
                    <a:pt x="51" y="804"/>
                  </a:lnTo>
                  <a:lnTo>
                    <a:pt x="53" y="804"/>
                  </a:lnTo>
                  <a:lnTo>
                    <a:pt x="56" y="804"/>
                  </a:lnTo>
                  <a:lnTo>
                    <a:pt x="56" y="806"/>
                  </a:lnTo>
                  <a:lnTo>
                    <a:pt x="56" y="809"/>
                  </a:lnTo>
                  <a:lnTo>
                    <a:pt x="61" y="806"/>
                  </a:lnTo>
                  <a:lnTo>
                    <a:pt x="58" y="804"/>
                  </a:lnTo>
                  <a:lnTo>
                    <a:pt x="58" y="801"/>
                  </a:lnTo>
                  <a:lnTo>
                    <a:pt x="58" y="799"/>
                  </a:lnTo>
                  <a:lnTo>
                    <a:pt x="63" y="799"/>
                  </a:lnTo>
                  <a:lnTo>
                    <a:pt x="63" y="796"/>
                  </a:lnTo>
                  <a:lnTo>
                    <a:pt x="63" y="794"/>
                  </a:lnTo>
                  <a:lnTo>
                    <a:pt x="66" y="794"/>
                  </a:lnTo>
                  <a:lnTo>
                    <a:pt x="68" y="799"/>
                  </a:lnTo>
                  <a:lnTo>
                    <a:pt x="68" y="796"/>
                  </a:lnTo>
                  <a:lnTo>
                    <a:pt x="71" y="794"/>
                  </a:lnTo>
                  <a:lnTo>
                    <a:pt x="76" y="794"/>
                  </a:lnTo>
                  <a:lnTo>
                    <a:pt x="79" y="791"/>
                  </a:lnTo>
                  <a:lnTo>
                    <a:pt x="79" y="789"/>
                  </a:lnTo>
                  <a:lnTo>
                    <a:pt x="76" y="786"/>
                  </a:lnTo>
                  <a:lnTo>
                    <a:pt x="79" y="784"/>
                  </a:lnTo>
                  <a:lnTo>
                    <a:pt x="81" y="781"/>
                  </a:lnTo>
                  <a:lnTo>
                    <a:pt x="84" y="784"/>
                  </a:lnTo>
                  <a:lnTo>
                    <a:pt x="86" y="784"/>
                  </a:lnTo>
                  <a:lnTo>
                    <a:pt x="86" y="781"/>
                  </a:lnTo>
                  <a:lnTo>
                    <a:pt x="89" y="776"/>
                  </a:lnTo>
                  <a:lnTo>
                    <a:pt x="91" y="773"/>
                  </a:lnTo>
                  <a:lnTo>
                    <a:pt x="91" y="776"/>
                  </a:lnTo>
                  <a:lnTo>
                    <a:pt x="94" y="776"/>
                  </a:lnTo>
                  <a:lnTo>
                    <a:pt x="99" y="771"/>
                  </a:lnTo>
                  <a:lnTo>
                    <a:pt x="102" y="768"/>
                  </a:lnTo>
                  <a:lnTo>
                    <a:pt x="99" y="766"/>
                  </a:lnTo>
                  <a:lnTo>
                    <a:pt x="102" y="763"/>
                  </a:lnTo>
                  <a:lnTo>
                    <a:pt x="99" y="758"/>
                  </a:lnTo>
                  <a:lnTo>
                    <a:pt x="99" y="756"/>
                  </a:lnTo>
                  <a:lnTo>
                    <a:pt x="109" y="753"/>
                  </a:lnTo>
                  <a:lnTo>
                    <a:pt x="107" y="751"/>
                  </a:lnTo>
                  <a:lnTo>
                    <a:pt x="109" y="748"/>
                  </a:lnTo>
                  <a:lnTo>
                    <a:pt x="112" y="751"/>
                  </a:lnTo>
                  <a:lnTo>
                    <a:pt x="114" y="751"/>
                  </a:lnTo>
                  <a:lnTo>
                    <a:pt x="117" y="748"/>
                  </a:lnTo>
                  <a:lnTo>
                    <a:pt x="114" y="748"/>
                  </a:lnTo>
                  <a:lnTo>
                    <a:pt x="112" y="748"/>
                  </a:lnTo>
                  <a:lnTo>
                    <a:pt x="112" y="745"/>
                  </a:lnTo>
                  <a:lnTo>
                    <a:pt x="112" y="743"/>
                  </a:lnTo>
                  <a:lnTo>
                    <a:pt x="114" y="743"/>
                  </a:lnTo>
                  <a:lnTo>
                    <a:pt x="119" y="740"/>
                  </a:lnTo>
                  <a:lnTo>
                    <a:pt x="119" y="738"/>
                  </a:lnTo>
                  <a:lnTo>
                    <a:pt x="122" y="738"/>
                  </a:lnTo>
                  <a:lnTo>
                    <a:pt x="124" y="735"/>
                  </a:lnTo>
                  <a:lnTo>
                    <a:pt x="124" y="733"/>
                  </a:lnTo>
                  <a:lnTo>
                    <a:pt x="124" y="730"/>
                  </a:lnTo>
                  <a:lnTo>
                    <a:pt x="124" y="728"/>
                  </a:lnTo>
                  <a:lnTo>
                    <a:pt x="127" y="728"/>
                  </a:lnTo>
                  <a:lnTo>
                    <a:pt x="130" y="728"/>
                  </a:lnTo>
                  <a:lnTo>
                    <a:pt x="132" y="728"/>
                  </a:lnTo>
                  <a:lnTo>
                    <a:pt x="132" y="730"/>
                  </a:lnTo>
                  <a:lnTo>
                    <a:pt x="135" y="730"/>
                  </a:lnTo>
                  <a:lnTo>
                    <a:pt x="135" y="728"/>
                  </a:lnTo>
                  <a:lnTo>
                    <a:pt x="132" y="717"/>
                  </a:lnTo>
                  <a:lnTo>
                    <a:pt x="132" y="715"/>
                  </a:lnTo>
                  <a:lnTo>
                    <a:pt x="135" y="712"/>
                  </a:lnTo>
                  <a:lnTo>
                    <a:pt x="137" y="710"/>
                  </a:lnTo>
                  <a:lnTo>
                    <a:pt x="140" y="707"/>
                  </a:lnTo>
                  <a:lnTo>
                    <a:pt x="142" y="705"/>
                  </a:lnTo>
                  <a:lnTo>
                    <a:pt x="142" y="702"/>
                  </a:lnTo>
                  <a:lnTo>
                    <a:pt x="145" y="702"/>
                  </a:lnTo>
                  <a:lnTo>
                    <a:pt x="145" y="700"/>
                  </a:lnTo>
                  <a:lnTo>
                    <a:pt x="142" y="695"/>
                  </a:lnTo>
                  <a:lnTo>
                    <a:pt x="142" y="692"/>
                  </a:lnTo>
                  <a:lnTo>
                    <a:pt x="147" y="687"/>
                  </a:lnTo>
                  <a:lnTo>
                    <a:pt x="150" y="682"/>
                  </a:lnTo>
                  <a:lnTo>
                    <a:pt x="150" y="679"/>
                  </a:lnTo>
                  <a:lnTo>
                    <a:pt x="150" y="674"/>
                  </a:lnTo>
                  <a:lnTo>
                    <a:pt x="150" y="677"/>
                  </a:lnTo>
                  <a:lnTo>
                    <a:pt x="147" y="677"/>
                  </a:lnTo>
                  <a:lnTo>
                    <a:pt x="147" y="679"/>
                  </a:lnTo>
                  <a:lnTo>
                    <a:pt x="145" y="679"/>
                  </a:lnTo>
                  <a:lnTo>
                    <a:pt x="137" y="667"/>
                  </a:lnTo>
                  <a:lnTo>
                    <a:pt x="137" y="664"/>
                  </a:lnTo>
                  <a:lnTo>
                    <a:pt x="140" y="661"/>
                  </a:lnTo>
                  <a:lnTo>
                    <a:pt x="142" y="659"/>
                  </a:lnTo>
                  <a:lnTo>
                    <a:pt x="142" y="656"/>
                  </a:lnTo>
                  <a:lnTo>
                    <a:pt x="145" y="656"/>
                  </a:lnTo>
                  <a:lnTo>
                    <a:pt x="147" y="656"/>
                  </a:lnTo>
                  <a:lnTo>
                    <a:pt x="150" y="654"/>
                  </a:lnTo>
                  <a:lnTo>
                    <a:pt x="150" y="651"/>
                  </a:lnTo>
                  <a:lnTo>
                    <a:pt x="150" y="649"/>
                  </a:lnTo>
                  <a:lnTo>
                    <a:pt x="147" y="644"/>
                  </a:lnTo>
                  <a:lnTo>
                    <a:pt x="145" y="639"/>
                  </a:lnTo>
                  <a:lnTo>
                    <a:pt x="145" y="636"/>
                  </a:lnTo>
                  <a:lnTo>
                    <a:pt x="145" y="631"/>
                  </a:lnTo>
                  <a:lnTo>
                    <a:pt x="145" y="628"/>
                  </a:lnTo>
                  <a:lnTo>
                    <a:pt x="142" y="626"/>
                  </a:lnTo>
                  <a:lnTo>
                    <a:pt x="142" y="623"/>
                  </a:lnTo>
                  <a:lnTo>
                    <a:pt x="142" y="621"/>
                  </a:lnTo>
                  <a:lnTo>
                    <a:pt x="142" y="618"/>
                  </a:lnTo>
                  <a:lnTo>
                    <a:pt x="147" y="618"/>
                  </a:lnTo>
                  <a:lnTo>
                    <a:pt x="150" y="616"/>
                  </a:lnTo>
                  <a:lnTo>
                    <a:pt x="152" y="618"/>
                  </a:lnTo>
                  <a:lnTo>
                    <a:pt x="158" y="613"/>
                  </a:lnTo>
                  <a:lnTo>
                    <a:pt x="158" y="611"/>
                  </a:lnTo>
                  <a:lnTo>
                    <a:pt x="160" y="611"/>
                  </a:lnTo>
                  <a:lnTo>
                    <a:pt x="163" y="611"/>
                  </a:lnTo>
                  <a:lnTo>
                    <a:pt x="163" y="605"/>
                  </a:lnTo>
                  <a:lnTo>
                    <a:pt x="168" y="603"/>
                  </a:lnTo>
                  <a:lnTo>
                    <a:pt x="168" y="600"/>
                  </a:lnTo>
                  <a:lnTo>
                    <a:pt x="168" y="598"/>
                  </a:lnTo>
                  <a:lnTo>
                    <a:pt x="165" y="595"/>
                  </a:lnTo>
                  <a:lnTo>
                    <a:pt x="168" y="595"/>
                  </a:lnTo>
                  <a:lnTo>
                    <a:pt x="165" y="593"/>
                  </a:lnTo>
                  <a:lnTo>
                    <a:pt x="163" y="593"/>
                  </a:lnTo>
                  <a:lnTo>
                    <a:pt x="163" y="590"/>
                  </a:lnTo>
                  <a:lnTo>
                    <a:pt x="160" y="583"/>
                  </a:lnTo>
                  <a:lnTo>
                    <a:pt x="158" y="570"/>
                  </a:lnTo>
                  <a:lnTo>
                    <a:pt x="158" y="565"/>
                  </a:lnTo>
                  <a:lnTo>
                    <a:pt x="155" y="560"/>
                  </a:lnTo>
                  <a:lnTo>
                    <a:pt x="155" y="557"/>
                  </a:lnTo>
                  <a:lnTo>
                    <a:pt x="155" y="555"/>
                  </a:lnTo>
                  <a:lnTo>
                    <a:pt x="158" y="547"/>
                  </a:lnTo>
                  <a:lnTo>
                    <a:pt x="158" y="544"/>
                  </a:lnTo>
                  <a:lnTo>
                    <a:pt x="160" y="542"/>
                  </a:lnTo>
                  <a:lnTo>
                    <a:pt x="158" y="539"/>
                  </a:lnTo>
                  <a:lnTo>
                    <a:pt x="158" y="537"/>
                  </a:lnTo>
                  <a:lnTo>
                    <a:pt x="158" y="534"/>
                  </a:lnTo>
                  <a:lnTo>
                    <a:pt x="158" y="532"/>
                  </a:lnTo>
                  <a:lnTo>
                    <a:pt x="160" y="529"/>
                  </a:lnTo>
                  <a:lnTo>
                    <a:pt x="165" y="524"/>
                  </a:lnTo>
                  <a:lnTo>
                    <a:pt x="168" y="524"/>
                  </a:lnTo>
                  <a:lnTo>
                    <a:pt x="168" y="521"/>
                  </a:lnTo>
                  <a:lnTo>
                    <a:pt x="165" y="514"/>
                  </a:lnTo>
                  <a:lnTo>
                    <a:pt x="168" y="509"/>
                  </a:lnTo>
                  <a:lnTo>
                    <a:pt x="165" y="506"/>
                  </a:lnTo>
                  <a:lnTo>
                    <a:pt x="163" y="506"/>
                  </a:lnTo>
                  <a:lnTo>
                    <a:pt x="163" y="509"/>
                  </a:lnTo>
                  <a:lnTo>
                    <a:pt x="160" y="509"/>
                  </a:lnTo>
                  <a:lnTo>
                    <a:pt x="158" y="506"/>
                  </a:lnTo>
                  <a:lnTo>
                    <a:pt x="155" y="506"/>
                  </a:lnTo>
                  <a:lnTo>
                    <a:pt x="152" y="504"/>
                  </a:lnTo>
                  <a:lnTo>
                    <a:pt x="152" y="501"/>
                  </a:lnTo>
                  <a:lnTo>
                    <a:pt x="150" y="501"/>
                  </a:lnTo>
                  <a:lnTo>
                    <a:pt x="147" y="499"/>
                  </a:lnTo>
                  <a:lnTo>
                    <a:pt x="145" y="499"/>
                  </a:lnTo>
                  <a:lnTo>
                    <a:pt x="142" y="499"/>
                  </a:lnTo>
                  <a:lnTo>
                    <a:pt x="140" y="496"/>
                  </a:lnTo>
                  <a:lnTo>
                    <a:pt x="140" y="493"/>
                  </a:lnTo>
                  <a:lnTo>
                    <a:pt x="137" y="491"/>
                  </a:lnTo>
                  <a:lnTo>
                    <a:pt x="137" y="488"/>
                  </a:lnTo>
                  <a:lnTo>
                    <a:pt x="130" y="483"/>
                  </a:lnTo>
                  <a:lnTo>
                    <a:pt x="124" y="481"/>
                  </a:lnTo>
                  <a:lnTo>
                    <a:pt x="124" y="478"/>
                  </a:lnTo>
                  <a:lnTo>
                    <a:pt x="122" y="476"/>
                  </a:lnTo>
                  <a:lnTo>
                    <a:pt x="124" y="473"/>
                  </a:lnTo>
                  <a:lnTo>
                    <a:pt x="124" y="471"/>
                  </a:lnTo>
                  <a:lnTo>
                    <a:pt x="127" y="468"/>
                  </a:lnTo>
                  <a:lnTo>
                    <a:pt x="127" y="465"/>
                  </a:lnTo>
                  <a:lnTo>
                    <a:pt x="127" y="463"/>
                  </a:lnTo>
                  <a:lnTo>
                    <a:pt x="127" y="460"/>
                  </a:lnTo>
                  <a:lnTo>
                    <a:pt x="124" y="460"/>
                  </a:lnTo>
                  <a:lnTo>
                    <a:pt x="122" y="455"/>
                  </a:lnTo>
                  <a:lnTo>
                    <a:pt x="122" y="453"/>
                  </a:lnTo>
                  <a:lnTo>
                    <a:pt x="117" y="448"/>
                  </a:lnTo>
                  <a:lnTo>
                    <a:pt x="117" y="445"/>
                  </a:lnTo>
                  <a:lnTo>
                    <a:pt x="109" y="437"/>
                  </a:lnTo>
                  <a:lnTo>
                    <a:pt x="107" y="432"/>
                  </a:lnTo>
                  <a:lnTo>
                    <a:pt x="107" y="425"/>
                  </a:lnTo>
                  <a:lnTo>
                    <a:pt x="107" y="422"/>
                  </a:lnTo>
                  <a:lnTo>
                    <a:pt x="104" y="409"/>
                  </a:lnTo>
                  <a:lnTo>
                    <a:pt x="104" y="407"/>
                  </a:lnTo>
                  <a:lnTo>
                    <a:pt x="107" y="402"/>
                  </a:lnTo>
                  <a:lnTo>
                    <a:pt x="107" y="397"/>
                  </a:lnTo>
                  <a:lnTo>
                    <a:pt x="104" y="397"/>
                  </a:lnTo>
                  <a:lnTo>
                    <a:pt x="104" y="392"/>
                  </a:lnTo>
                  <a:lnTo>
                    <a:pt x="104" y="389"/>
                  </a:lnTo>
                  <a:lnTo>
                    <a:pt x="96" y="379"/>
                  </a:lnTo>
                  <a:lnTo>
                    <a:pt x="99" y="371"/>
                  </a:lnTo>
                  <a:lnTo>
                    <a:pt x="99" y="366"/>
                  </a:lnTo>
                  <a:lnTo>
                    <a:pt x="96" y="359"/>
                  </a:lnTo>
                  <a:lnTo>
                    <a:pt x="99" y="356"/>
                  </a:lnTo>
                  <a:lnTo>
                    <a:pt x="96" y="351"/>
                  </a:lnTo>
                  <a:lnTo>
                    <a:pt x="96" y="348"/>
                  </a:lnTo>
                  <a:lnTo>
                    <a:pt x="94" y="346"/>
                  </a:lnTo>
                  <a:lnTo>
                    <a:pt x="89" y="338"/>
                  </a:lnTo>
                  <a:lnTo>
                    <a:pt x="86" y="336"/>
                  </a:lnTo>
                  <a:lnTo>
                    <a:pt x="84" y="333"/>
                  </a:lnTo>
                  <a:lnTo>
                    <a:pt x="74" y="328"/>
                  </a:lnTo>
                  <a:lnTo>
                    <a:pt x="68" y="323"/>
                  </a:lnTo>
                  <a:lnTo>
                    <a:pt x="66" y="313"/>
                  </a:lnTo>
                  <a:lnTo>
                    <a:pt x="81" y="297"/>
                  </a:lnTo>
                  <a:lnTo>
                    <a:pt x="94" y="285"/>
                  </a:lnTo>
                  <a:lnTo>
                    <a:pt x="99" y="285"/>
                  </a:lnTo>
                  <a:lnTo>
                    <a:pt x="104" y="285"/>
                  </a:lnTo>
                  <a:lnTo>
                    <a:pt x="107" y="285"/>
                  </a:lnTo>
                  <a:lnTo>
                    <a:pt x="109" y="285"/>
                  </a:lnTo>
                  <a:lnTo>
                    <a:pt x="112" y="287"/>
                  </a:lnTo>
                  <a:lnTo>
                    <a:pt x="112" y="292"/>
                  </a:lnTo>
                  <a:lnTo>
                    <a:pt x="112" y="295"/>
                  </a:lnTo>
                  <a:lnTo>
                    <a:pt x="114" y="300"/>
                  </a:lnTo>
                  <a:lnTo>
                    <a:pt x="119" y="305"/>
                  </a:lnTo>
                  <a:lnTo>
                    <a:pt x="124" y="303"/>
                  </a:lnTo>
                  <a:lnTo>
                    <a:pt x="130" y="300"/>
                  </a:lnTo>
                  <a:lnTo>
                    <a:pt x="142" y="290"/>
                  </a:lnTo>
                  <a:lnTo>
                    <a:pt x="152" y="290"/>
                  </a:lnTo>
                  <a:lnTo>
                    <a:pt x="155" y="290"/>
                  </a:lnTo>
                  <a:lnTo>
                    <a:pt x="155" y="292"/>
                  </a:lnTo>
                  <a:lnTo>
                    <a:pt x="155" y="295"/>
                  </a:lnTo>
                  <a:lnTo>
                    <a:pt x="155" y="297"/>
                  </a:lnTo>
                  <a:lnTo>
                    <a:pt x="158" y="300"/>
                  </a:lnTo>
                  <a:lnTo>
                    <a:pt x="160" y="303"/>
                  </a:lnTo>
                  <a:lnTo>
                    <a:pt x="170" y="305"/>
                  </a:lnTo>
                  <a:lnTo>
                    <a:pt x="178" y="308"/>
                  </a:lnTo>
                  <a:lnTo>
                    <a:pt x="188" y="315"/>
                  </a:lnTo>
                  <a:lnTo>
                    <a:pt x="191" y="315"/>
                  </a:lnTo>
                  <a:lnTo>
                    <a:pt x="198" y="325"/>
                  </a:lnTo>
                  <a:lnTo>
                    <a:pt x="203" y="323"/>
                  </a:lnTo>
                  <a:lnTo>
                    <a:pt x="211" y="318"/>
                  </a:lnTo>
                  <a:lnTo>
                    <a:pt x="219" y="308"/>
                  </a:lnTo>
                  <a:lnTo>
                    <a:pt x="221" y="300"/>
                  </a:lnTo>
                  <a:lnTo>
                    <a:pt x="221" y="282"/>
                  </a:lnTo>
                  <a:lnTo>
                    <a:pt x="221" y="280"/>
                  </a:lnTo>
                  <a:lnTo>
                    <a:pt x="229" y="267"/>
                  </a:lnTo>
                  <a:lnTo>
                    <a:pt x="234" y="264"/>
                  </a:lnTo>
                  <a:lnTo>
                    <a:pt x="236" y="262"/>
                  </a:lnTo>
                  <a:lnTo>
                    <a:pt x="236" y="254"/>
                  </a:lnTo>
                  <a:lnTo>
                    <a:pt x="239" y="241"/>
                  </a:lnTo>
                  <a:lnTo>
                    <a:pt x="247" y="231"/>
                  </a:lnTo>
                  <a:lnTo>
                    <a:pt x="252" y="231"/>
                  </a:lnTo>
                  <a:lnTo>
                    <a:pt x="259" y="229"/>
                  </a:lnTo>
                  <a:lnTo>
                    <a:pt x="262" y="226"/>
                  </a:lnTo>
                  <a:lnTo>
                    <a:pt x="262" y="219"/>
                  </a:lnTo>
                  <a:lnTo>
                    <a:pt x="264" y="211"/>
                  </a:lnTo>
                  <a:lnTo>
                    <a:pt x="267" y="203"/>
                  </a:lnTo>
                  <a:lnTo>
                    <a:pt x="275" y="191"/>
                  </a:lnTo>
                  <a:lnTo>
                    <a:pt x="275" y="185"/>
                  </a:lnTo>
                  <a:lnTo>
                    <a:pt x="275" y="180"/>
                  </a:lnTo>
                  <a:lnTo>
                    <a:pt x="270" y="175"/>
                  </a:lnTo>
                  <a:lnTo>
                    <a:pt x="267" y="175"/>
                  </a:lnTo>
                  <a:lnTo>
                    <a:pt x="252" y="163"/>
                  </a:lnTo>
                  <a:lnTo>
                    <a:pt x="249" y="155"/>
                  </a:lnTo>
                  <a:lnTo>
                    <a:pt x="252" y="150"/>
                  </a:lnTo>
                  <a:lnTo>
                    <a:pt x="254" y="142"/>
                  </a:lnTo>
                  <a:lnTo>
                    <a:pt x="257" y="140"/>
                  </a:lnTo>
                  <a:lnTo>
                    <a:pt x="262" y="135"/>
                  </a:lnTo>
                  <a:lnTo>
                    <a:pt x="267" y="124"/>
                  </a:lnTo>
                  <a:lnTo>
                    <a:pt x="272" y="114"/>
                  </a:lnTo>
                  <a:lnTo>
                    <a:pt x="277" y="104"/>
                  </a:lnTo>
                  <a:lnTo>
                    <a:pt x="280" y="96"/>
                  </a:lnTo>
                  <a:lnTo>
                    <a:pt x="282" y="81"/>
                  </a:lnTo>
                  <a:lnTo>
                    <a:pt x="280" y="76"/>
                  </a:lnTo>
                  <a:lnTo>
                    <a:pt x="277" y="76"/>
                  </a:lnTo>
                  <a:lnTo>
                    <a:pt x="282" y="68"/>
                  </a:lnTo>
                  <a:lnTo>
                    <a:pt x="287" y="66"/>
                  </a:lnTo>
                  <a:lnTo>
                    <a:pt x="290" y="63"/>
                  </a:lnTo>
                  <a:lnTo>
                    <a:pt x="295" y="66"/>
                  </a:lnTo>
                  <a:lnTo>
                    <a:pt x="298" y="63"/>
                  </a:lnTo>
                  <a:lnTo>
                    <a:pt x="305" y="63"/>
                  </a:lnTo>
                  <a:lnTo>
                    <a:pt x="310" y="61"/>
                  </a:lnTo>
                  <a:lnTo>
                    <a:pt x="318" y="63"/>
                  </a:lnTo>
                  <a:lnTo>
                    <a:pt x="318" y="66"/>
                  </a:lnTo>
                  <a:lnTo>
                    <a:pt x="315" y="71"/>
                  </a:lnTo>
                  <a:lnTo>
                    <a:pt x="315" y="74"/>
                  </a:lnTo>
                  <a:lnTo>
                    <a:pt x="318" y="71"/>
                  </a:lnTo>
                  <a:lnTo>
                    <a:pt x="320" y="76"/>
                  </a:lnTo>
                  <a:lnTo>
                    <a:pt x="326" y="74"/>
                  </a:lnTo>
                  <a:lnTo>
                    <a:pt x="333" y="74"/>
                  </a:lnTo>
                  <a:lnTo>
                    <a:pt x="336" y="79"/>
                  </a:lnTo>
                  <a:lnTo>
                    <a:pt x="338" y="79"/>
                  </a:lnTo>
                  <a:lnTo>
                    <a:pt x="341" y="74"/>
                  </a:lnTo>
                  <a:lnTo>
                    <a:pt x="338" y="74"/>
                  </a:lnTo>
                  <a:lnTo>
                    <a:pt x="338" y="68"/>
                  </a:lnTo>
                  <a:lnTo>
                    <a:pt x="343" y="74"/>
                  </a:lnTo>
                  <a:lnTo>
                    <a:pt x="346" y="71"/>
                  </a:lnTo>
                  <a:lnTo>
                    <a:pt x="348" y="74"/>
                  </a:lnTo>
                  <a:lnTo>
                    <a:pt x="351" y="76"/>
                  </a:lnTo>
                  <a:lnTo>
                    <a:pt x="354" y="74"/>
                  </a:lnTo>
                  <a:lnTo>
                    <a:pt x="356" y="74"/>
                  </a:lnTo>
                  <a:lnTo>
                    <a:pt x="356" y="76"/>
                  </a:lnTo>
                  <a:lnTo>
                    <a:pt x="359" y="76"/>
                  </a:lnTo>
                  <a:lnTo>
                    <a:pt x="359" y="79"/>
                  </a:lnTo>
                  <a:lnTo>
                    <a:pt x="361" y="79"/>
                  </a:lnTo>
                  <a:lnTo>
                    <a:pt x="364" y="79"/>
                  </a:lnTo>
                  <a:lnTo>
                    <a:pt x="366" y="76"/>
                  </a:lnTo>
                  <a:lnTo>
                    <a:pt x="369" y="76"/>
                  </a:lnTo>
                  <a:lnTo>
                    <a:pt x="371" y="74"/>
                  </a:lnTo>
                  <a:lnTo>
                    <a:pt x="371" y="68"/>
                  </a:lnTo>
                  <a:lnTo>
                    <a:pt x="371" y="71"/>
                  </a:lnTo>
                  <a:lnTo>
                    <a:pt x="374" y="71"/>
                  </a:lnTo>
                  <a:lnTo>
                    <a:pt x="376" y="71"/>
                  </a:lnTo>
                  <a:lnTo>
                    <a:pt x="379" y="71"/>
                  </a:lnTo>
                  <a:lnTo>
                    <a:pt x="382" y="71"/>
                  </a:lnTo>
                  <a:lnTo>
                    <a:pt x="384" y="71"/>
                  </a:lnTo>
                  <a:lnTo>
                    <a:pt x="387" y="74"/>
                  </a:lnTo>
                  <a:lnTo>
                    <a:pt x="387" y="76"/>
                  </a:lnTo>
                  <a:lnTo>
                    <a:pt x="384" y="79"/>
                  </a:lnTo>
                  <a:lnTo>
                    <a:pt x="384" y="81"/>
                  </a:lnTo>
                  <a:lnTo>
                    <a:pt x="387" y="81"/>
                  </a:lnTo>
                  <a:lnTo>
                    <a:pt x="389" y="81"/>
                  </a:lnTo>
                  <a:lnTo>
                    <a:pt x="389" y="84"/>
                  </a:lnTo>
                  <a:lnTo>
                    <a:pt x="389" y="86"/>
                  </a:lnTo>
                  <a:lnTo>
                    <a:pt x="389" y="89"/>
                  </a:lnTo>
                  <a:lnTo>
                    <a:pt x="392" y="89"/>
                  </a:lnTo>
                  <a:lnTo>
                    <a:pt x="392" y="91"/>
                  </a:lnTo>
                  <a:lnTo>
                    <a:pt x="392" y="94"/>
                  </a:lnTo>
                  <a:lnTo>
                    <a:pt x="392" y="96"/>
                  </a:lnTo>
                  <a:lnTo>
                    <a:pt x="392" y="99"/>
                  </a:lnTo>
                  <a:lnTo>
                    <a:pt x="392" y="102"/>
                  </a:lnTo>
                  <a:lnTo>
                    <a:pt x="392" y="104"/>
                  </a:lnTo>
                  <a:lnTo>
                    <a:pt x="394" y="104"/>
                  </a:lnTo>
                  <a:lnTo>
                    <a:pt x="394" y="102"/>
                  </a:lnTo>
                  <a:lnTo>
                    <a:pt x="397" y="104"/>
                  </a:lnTo>
                  <a:lnTo>
                    <a:pt x="399" y="104"/>
                  </a:lnTo>
                  <a:lnTo>
                    <a:pt x="402" y="104"/>
                  </a:lnTo>
                  <a:lnTo>
                    <a:pt x="404" y="107"/>
                  </a:lnTo>
                  <a:lnTo>
                    <a:pt x="407" y="112"/>
                  </a:lnTo>
                  <a:lnTo>
                    <a:pt x="410" y="112"/>
                  </a:lnTo>
                  <a:lnTo>
                    <a:pt x="415" y="114"/>
                  </a:lnTo>
                  <a:lnTo>
                    <a:pt x="417" y="114"/>
                  </a:lnTo>
                  <a:lnTo>
                    <a:pt x="415" y="117"/>
                  </a:lnTo>
                  <a:lnTo>
                    <a:pt x="415" y="122"/>
                  </a:lnTo>
                  <a:lnTo>
                    <a:pt x="415" y="124"/>
                  </a:lnTo>
                  <a:lnTo>
                    <a:pt x="415" y="127"/>
                  </a:lnTo>
                  <a:lnTo>
                    <a:pt x="417" y="124"/>
                  </a:lnTo>
                  <a:lnTo>
                    <a:pt x="420" y="124"/>
                  </a:lnTo>
                  <a:lnTo>
                    <a:pt x="422" y="127"/>
                  </a:lnTo>
                  <a:lnTo>
                    <a:pt x="425" y="130"/>
                  </a:lnTo>
                  <a:lnTo>
                    <a:pt x="422" y="132"/>
                  </a:lnTo>
                  <a:lnTo>
                    <a:pt x="425" y="132"/>
                  </a:lnTo>
                  <a:lnTo>
                    <a:pt x="425" y="135"/>
                  </a:lnTo>
                  <a:lnTo>
                    <a:pt x="427" y="135"/>
                  </a:lnTo>
                  <a:lnTo>
                    <a:pt x="430" y="140"/>
                  </a:lnTo>
                  <a:lnTo>
                    <a:pt x="432" y="140"/>
                  </a:lnTo>
                  <a:lnTo>
                    <a:pt x="435" y="140"/>
                  </a:lnTo>
                  <a:lnTo>
                    <a:pt x="438" y="135"/>
                  </a:lnTo>
                  <a:lnTo>
                    <a:pt x="440" y="137"/>
                  </a:lnTo>
                  <a:lnTo>
                    <a:pt x="443" y="137"/>
                  </a:lnTo>
                  <a:lnTo>
                    <a:pt x="445" y="140"/>
                  </a:lnTo>
                  <a:lnTo>
                    <a:pt x="448" y="140"/>
                  </a:lnTo>
                  <a:lnTo>
                    <a:pt x="450" y="142"/>
                  </a:lnTo>
                  <a:lnTo>
                    <a:pt x="453" y="142"/>
                  </a:lnTo>
                  <a:lnTo>
                    <a:pt x="455" y="140"/>
                  </a:lnTo>
                  <a:lnTo>
                    <a:pt x="458" y="140"/>
                  </a:lnTo>
                  <a:lnTo>
                    <a:pt x="458" y="142"/>
                  </a:lnTo>
                  <a:lnTo>
                    <a:pt x="458" y="145"/>
                  </a:lnTo>
                  <a:lnTo>
                    <a:pt x="458" y="147"/>
                  </a:lnTo>
                  <a:lnTo>
                    <a:pt x="460" y="150"/>
                  </a:lnTo>
                  <a:lnTo>
                    <a:pt x="460" y="152"/>
                  </a:lnTo>
                  <a:lnTo>
                    <a:pt x="463" y="152"/>
                  </a:lnTo>
                  <a:lnTo>
                    <a:pt x="466" y="152"/>
                  </a:lnTo>
                  <a:lnTo>
                    <a:pt x="466" y="155"/>
                  </a:lnTo>
                  <a:lnTo>
                    <a:pt x="468" y="157"/>
                  </a:lnTo>
                  <a:lnTo>
                    <a:pt x="471" y="160"/>
                  </a:lnTo>
                  <a:lnTo>
                    <a:pt x="473" y="160"/>
                  </a:lnTo>
                  <a:lnTo>
                    <a:pt x="476" y="160"/>
                  </a:lnTo>
                  <a:lnTo>
                    <a:pt x="478" y="157"/>
                  </a:lnTo>
                  <a:lnTo>
                    <a:pt x="481" y="160"/>
                  </a:lnTo>
                  <a:lnTo>
                    <a:pt x="483" y="163"/>
                  </a:lnTo>
                  <a:lnTo>
                    <a:pt x="488" y="165"/>
                  </a:lnTo>
                  <a:lnTo>
                    <a:pt x="491" y="163"/>
                  </a:lnTo>
                  <a:lnTo>
                    <a:pt x="494" y="165"/>
                  </a:lnTo>
                  <a:lnTo>
                    <a:pt x="496" y="165"/>
                  </a:lnTo>
                  <a:lnTo>
                    <a:pt x="496" y="163"/>
                  </a:lnTo>
                  <a:lnTo>
                    <a:pt x="499" y="160"/>
                  </a:lnTo>
                  <a:lnTo>
                    <a:pt x="501" y="160"/>
                  </a:lnTo>
                  <a:lnTo>
                    <a:pt x="504" y="160"/>
                  </a:lnTo>
                  <a:lnTo>
                    <a:pt x="506" y="157"/>
                  </a:lnTo>
                  <a:lnTo>
                    <a:pt x="504" y="155"/>
                  </a:lnTo>
                  <a:lnTo>
                    <a:pt x="506" y="150"/>
                  </a:lnTo>
                  <a:lnTo>
                    <a:pt x="509" y="150"/>
                  </a:lnTo>
                  <a:lnTo>
                    <a:pt x="516" y="150"/>
                  </a:lnTo>
                  <a:lnTo>
                    <a:pt x="516" y="152"/>
                  </a:lnTo>
                  <a:lnTo>
                    <a:pt x="519" y="152"/>
                  </a:lnTo>
                  <a:lnTo>
                    <a:pt x="522" y="155"/>
                  </a:lnTo>
                  <a:lnTo>
                    <a:pt x="524" y="155"/>
                  </a:lnTo>
                  <a:lnTo>
                    <a:pt x="527" y="155"/>
                  </a:lnTo>
                  <a:lnTo>
                    <a:pt x="529" y="150"/>
                  </a:lnTo>
                  <a:lnTo>
                    <a:pt x="534" y="150"/>
                  </a:lnTo>
                  <a:lnTo>
                    <a:pt x="537" y="152"/>
                  </a:lnTo>
                  <a:lnTo>
                    <a:pt x="537" y="155"/>
                  </a:lnTo>
                  <a:lnTo>
                    <a:pt x="539" y="152"/>
                  </a:lnTo>
                  <a:lnTo>
                    <a:pt x="542" y="150"/>
                  </a:lnTo>
                  <a:lnTo>
                    <a:pt x="544" y="152"/>
                  </a:lnTo>
                  <a:lnTo>
                    <a:pt x="547" y="150"/>
                  </a:lnTo>
                  <a:lnTo>
                    <a:pt x="547" y="147"/>
                  </a:lnTo>
                  <a:lnTo>
                    <a:pt x="550" y="145"/>
                  </a:lnTo>
                  <a:lnTo>
                    <a:pt x="550" y="142"/>
                  </a:lnTo>
                  <a:lnTo>
                    <a:pt x="555" y="145"/>
                  </a:lnTo>
                  <a:lnTo>
                    <a:pt x="557" y="142"/>
                  </a:lnTo>
                  <a:lnTo>
                    <a:pt x="562" y="142"/>
                  </a:lnTo>
                  <a:lnTo>
                    <a:pt x="562" y="137"/>
                  </a:lnTo>
                  <a:lnTo>
                    <a:pt x="562" y="135"/>
                  </a:lnTo>
                  <a:lnTo>
                    <a:pt x="565" y="135"/>
                  </a:lnTo>
                  <a:lnTo>
                    <a:pt x="567" y="130"/>
                  </a:lnTo>
                  <a:lnTo>
                    <a:pt x="565" y="130"/>
                  </a:lnTo>
                  <a:lnTo>
                    <a:pt x="565" y="127"/>
                  </a:lnTo>
                  <a:lnTo>
                    <a:pt x="562" y="127"/>
                  </a:lnTo>
                  <a:lnTo>
                    <a:pt x="562" y="124"/>
                  </a:lnTo>
                  <a:lnTo>
                    <a:pt x="567" y="122"/>
                  </a:lnTo>
                  <a:lnTo>
                    <a:pt x="570" y="122"/>
                  </a:lnTo>
                  <a:lnTo>
                    <a:pt x="572" y="119"/>
                  </a:lnTo>
                  <a:lnTo>
                    <a:pt x="572" y="117"/>
                  </a:lnTo>
                  <a:lnTo>
                    <a:pt x="570" y="117"/>
                  </a:lnTo>
                  <a:lnTo>
                    <a:pt x="567" y="114"/>
                  </a:lnTo>
                  <a:lnTo>
                    <a:pt x="565" y="114"/>
                  </a:lnTo>
                  <a:lnTo>
                    <a:pt x="562" y="112"/>
                  </a:lnTo>
                  <a:lnTo>
                    <a:pt x="565" y="109"/>
                  </a:lnTo>
                  <a:lnTo>
                    <a:pt x="565" y="107"/>
                  </a:lnTo>
                  <a:lnTo>
                    <a:pt x="565" y="104"/>
                  </a:lnTo>
                  <a:lnTo>
                    <a:pt x="567" y="94"/>
                  </a:lnTo>
                  <a:lnTo>
                    <a:pt x="567" y="91"/>
                  </a:lnTo>
                  <a:lnTo>
                    <a:pt x="565" y="91"/>
                  </a:lnTo>
                  <a:lnTo>
                    <a:pt x="565" y="89"/>
                  </a:lnTo>
                  <a:lnTo>
                    <a:pt x="565" y="86"/>
                  </a:lnTo>
                  <a:lnTo>
                    <a:pt x="565" y="84"/>
                  </a:lnTo>
                  <a:lnTo>
                    <a:pt x="567" y="81"/>
                  </a:lnTo>
                  <a:lnTo>
                    <a:pt x="567" y="79"/>
                  </a:lnTo>
                  <a:lnTo>
                    <a:pt x="570" y="76"/>
                  </a:lnTo>
                  <a:lnTo>
                    <a:pt x="570" y="74"/>
                  </a:lnTo>
                  <a:lnTo>
                    <a:pt x="567" y="71"/>
                  </a:lnTo>
                  <a:lnTo>
                    <a:pt x="567" y="68"/>
                  </a:lnTo>
                  <a:lnTo>
                    <a:pt x="570" y="68"/>
                  </a:lnTo>
                  <a:lnTo>
                    <a:pt x="570" y="58"/>
                  </a:lnTo>
                  <a:lnTo>
                    <a:pt x="567" y="56"/>
                  </a:lnTo>
                  <a:lnTo>
                    <a:pt x="567" y="53"/>
                  </a:lnTo>
                  <a:lnTo>
                    <a:pt x="565" y="53"/>
                  </a:lnTo>
                  <a:lnTo>
                    <a:pt x="565" y="51"/>
                  </a:lnTo>
                  <a:lnTo>
                    <a:pt x="580" y="15"/>
                  </a:lnTo>
                  <a:lnTo>
                    <a:pt x="583" y="12"/>
                  </a:lnTo>
                  <a:lnTo>
                    <a:pt x="585" y="10"/>
                  </a:lnTo>
                  <a:lnTo>
                    <a:pt x="585" y="7"/>
                  </a:lnTo>
                  <a:lnTo>
                    <a:pt x="588" y="5"/>
                  </a:lnTo>
                  <a:lnTo>
                    <a:pt x="593" y="2"/>
                  </a:lnTo>
                  <a:lnTo>
                    <a:pt x="595" y="2"/>
                  </a:lnTo>
                  <a:lnTo>
                    <a:pt x="595" y="0"/>
                  </a:lnTo>
                  <a:lnTo>
                    <a:pt x="600" y="0"/>
                  </a:lnTo>
                  <a:lnTo>
                    <a:pt x="603" y="0"/>
                  </a:lnTo>
                  <a:lnTo>
                    <a:pt x="608" y="0"/>
                  </a:lnTo>
                  <a:lnTo>
                    <a:pt x="608" y="2"/>
                  </a:lnTo>
                  <a:lnTo>
                    <a:pt x="608" y="5"/>
                  </a:lnTo>
                  <a:lnTo>
                    <a:pt x="611" y="10"/>
                  </a:lnTo>
                  <a:lnTo>
                    <a:pt x="613" y="12"/>
                  </a:lnTo>
                  <a:lnTo>
                    <a:pt x="618" y="12"/>
                  </a:lnTo>
                  <a:lnTo>
                    <a:pt x="621" y="15"/>
                  </a:lnTo>
                  <a:lnTo>
                    <a:pt x="623" y="15"/>
                  </a:lnTo>
                  <a:lnTo>
                    <a:pt x="626" y="18"/>
                  </a:lnTo>
                  <a:lnTo>
                    <a:pt x="631" y="20"/>
                  </a:lnTo>
                  <a:lnTo>
                    <a:pt x="631" y="23"/>
                  </a:lnTo>
                  <a:lnTo>
                    <a:pt x="634" y="23"/>
                  </a:lnTo>
                  <a:lnTo>
                    <a:pt x="641" y="28"/>
                  </a:lnTo>
                  <a:lnTo>
                    <a:pt x="644" y="28"/>
                  </a:lnTo>
                  <a:lnTo>
                    <a:pt x="649" y="30"/>
                  </a:lnTo>
                  <a:lnTo>
                    <a:pt x="649" y="33"/>
                  </a:lnTo>
                  <a:lnTo>
                    <a:pt x="651" y="33"/>
                  </a:lnTo>
                  <a:lnTo>
                    <a:pt x="654" y="35"/>
                  </a:lnTo>
                  <a:lnTo>
                    <a:pt x="656" y="35"/>
                  </a:lnTo>
                  <a:lnTo>
                    <a:pt x="659" y="35"/>
                  </a:lnTo>
                  <a:lnTo>
                    <a:pt x="664" y="38"/>
                  </a:lnTo>
                  <a:lnTo>
                    <a:pt x="664" y="40"/>
                  </a:lnTo>
                  <a:lnTo>
                    <a:pt x="667" y="43"/>
                  </a:lnTo>
                  <a:lnTo>
                    <a:pt x="669" y="43"/>
                  </a:lnTo>
                  <a:lnTo>
                    <a:pt x="672" y="43"/>
                  </a:lnTo>
                  <a:lnTo>
                    <a:pt x="672" y="46"/>
                  </a:lnTo>
                  <a:lnTo>
                    <a:pt x="674" y="46"/>
                  </a:lnTo>
                  <a:lnTo>
                    <a:pt x="679" y="48"/>
                  </a:lnTo>
                  <a:lnTo>
                    <a:pt x="682" y="48"/>
                  </a:lnTo>
                  <a:lnTo>
                    <a:pt x="682" y="51"/>
                  </a:lnTo>
                  <a:lnTo>
                    <a:pt x="684" y="51"/>
                  </a:lnTo>
                  <a:lnTo>
                    <a:pt x="684" y="53"/>
                  </a:lnTo>
                  <a:lnTo>
                    <a:pt x="684" y="56"/>
                  </a:lnTo>
                  <a:lnTo>
                    <a:pt x="690" y="58"/>
                  </a:lnTo>
                  <a:lnTo>
                    <a:pt x="692" y="61"/>
                  </a:lnTo>
                  <a:lnTo>
                    <a:pt x="692" y="63"/>
                  </a:lnTo>
                  <a:lnTo>
                    <a:pt x="695" y="68"/>
                  </a:lnTo>
                  <a:lnTo>
                    <a:pt x="697" y="71"/>
                  </a:lnTo>
                  <a:lnTo>
                    <a:pt x="700" y="71"/>
                  </a:lnTo>
                  <a:lnTo>
                    <a:pt x="700" y="74"/>
                  </a:lnTo>
                  <a:lnTo>
                    <a:pt x="700" y="76"/>
                  </a:lnTo>
                  <a:lnTo>
                    <a:pt x="700" y="79"/>
                  </a:lnTo>
                  <a:lnTo>
                    <a:pt x="700" y="81"/>
                  </a:lnTo>
                  <a:lnTo>
                    <a:pt x="702" y="86"/>
                  </a:lnTo>
                  <a:lnTo>
                    <a:pt x="705" y="91"/>
                  </a:lnTo>
                  <a:lnTo>
                    <a:pt x="707" y="91"/>
                  </a:lnTo>
                  <a:lnTo>
                    <a:pt x="710" y="91"/>
                  </a:lnTo>
                  <a:lnTo>
                    <a:pt x="710" y="94"/>
                  </a:lnTo>
                  <a:lnTo>
                    <a:pt x="715" y="96"/>
                  </a:lnTo>
                  <a:lnTo>
                    <a:pt x="718" y="99"/>
                  </a:lnTo>
                  <a:lnTo>
                    <a:pt x="720" y="102"/>
                  </a:lnTo>
                  <a:lnTo>
                    <a:pt x="720" y="104"/>
                  </a:lnTo>
                  <a:lnTo>
                    <a:pt x="720" y="109"/>
                  </a:lnTo>
                  <a:lnTo>
                    <a:pt x="723" y="112"/>
                  </a:lnTo>
                  <a:lnTo>
                    <a:pt x="723" y="117"/>
                  </a:lnTo>
                  <a:lnTo>
                    <a:pt x="723" y="119"/>
                  </a:lnTo>
                  <a:lnTo>
                    <a:pt x="723" y="122"/>
                  </a:lnTo>
                  <a:lnTo>
                    <a:pt x="723" y="124"/>
                  </a:lnTo>
                  <a:lnTo>
                    <a:pt x="725" y="124"/>
                  </a:lnTo>
                  <a:lnTo>
                    <a:pt x="725" y="127"/>
                  </a:lnTo>
                  <a:lnTo>
                    <a:pt x="725" y="130"/>
                  </a:lnTo>
                  <a:lnTo>
                    <a:pt x="728" y="127"/>
                  </a:lnTo>
                  <a:lnTo>
                    <a:pt x="728" y="130"/>
                  </a:lnTo>
                  <a:lnTo>
                    <a:pt x="728" y="135"/>
                  </a:lnTo>
                  <a:lnTo>
                    <a:pt x="728" y="137"/>
                  </a:lnTo>
                  <a:lnTo>
                    <a:pt x="728" y="140"/>
                  </a:lnTo>
                  <a:lnTo>
                    <a:pt x="728" y="142"/>
                  </a:lnTo>
                  <a:lnTo>
                    <a:pt x="725" y="142"/>
                  </a:lnTo>
                  <a:lnTo>
                    <a:pt x="725" y="145"/>
                  </a:lnTo>
                  <a:lnTo>
                    <a:pt x="728" y="145"/>
                  </a:lnTo>
                  <a:lnTo>
                    <a:pt x="730" y="145"/>
                  </a:lnTo>
                  <a:lnTo>
                    <a:pt x="733" y="147"/>
                  </a:lnTo>
                  <a:lnTo>
                    <a:pt x="733" y="150"/>
                  </a:lnTo>
                  <a:lnTo>
                    <a:pt x="735" y="150"/>
                  </a:lnTo>
                  <a:lnTo>
                    <a:pt x="738" y="155"/>
                  </a:lnTo>
                  <a:lnTo>
                    <a:pt x="740" y="152"/>
                  </a:lnTo>
                  <a:lnTo>
                    <a:pt x="743" y="152"/>
                  </a:lnTo>
                  <a:lnTo>
                    <a:pt x="746" y="152"/>
                  </a:lnTo>
                  <a:lnTo>
                    <a:pt x="748" y="152"/>
                  </a:lnTo>
                  <a:lnTo>
                    <a:pt x="751" y="150"/>
                  </a:lnTo>
                  <a:lnTo>
                    <a:pt x="753" y="150"/>
                  </a:lnTo>
                  <a:lnTo>
                    <a:pt x="756" y="150"/>
                  </a:lnTo>
                  <a:lnTo>
                    <a:pt x="756" y="147"/>
                  </a:lnTo>
                  <a:lnTo>
                    <a:pt x="758" y="147"/>
                  </a:lnTo>
                  <a:lnTo>
                    <a:pt x="761" y="147"/>
                  </a:lnTo>
                  <a:lnTo>
                    <a:pt x="763" y="147"/>
                  </a:lnTo>
                  <a:lnTo>
                    <a:pt x="766" y="147"/>
                  </a:lnTo>
                  <a:lnTo>
                    <a:pt x="768" y="152"/>
                  </a:lnTo>
                  <a:lnTo>
                    <a:pt x="771" y="152"/>
                  </a:lnTo>
                  <a:lnTo>
                    <a:pt x="774" y="155"/>
                  </a:lnTo>
                  <a:lnTo>
                    <a:pt x="776" y="155"/>
                  </a:lnTo>
                  <a:lnTo>
                    <a:pt x="776" y="152"/>
                  </a:lnTo>
                  <a:lnTo>
                    <a:pt x="779" y="152"/>
                  </a:lnTo>
                  <a:lnTo>
                    <a:pt x="784" y="155"/>
                  </a:lnTo>
                  <a:lnTo>
                    <a:pt x="786" y="152"/>
                  </a:lnTo>
                  <a:lnTo>
                    <a:pt x="791" y="155"/>
                  </a:lnTo>
                  <a:lnTo>
                    <a:pt x="794" y="155"/>
                  </a:lnTo>
                  <a:lnTo>
                    <a:pt x="794" y="157"/>
                  </a:lnTo>
                  <a:lnTo>
                    <a:pt x="794" y="163"/>
                  </a:lnTo>
                  <a:lnTo>
                    <a:pt x="794" y="168"/>
                  </a:lnTo>
                  <a:lnTo>
                    <a:pt x="794" y="173"/>
                  </a:lnTo>
                  <a:lnTo>
                    <a:pt x="794" y="175"/>
                  </a:lnTo>
                  <a:lnTo>
                    <a:pt x="791" y="180"/>
                  </a:lnTo>
                  <a:lnTo>
                    <a:pt x="791" y="183"/>
                  </a:lnTo>
                  <a:lnTo>
                    <a:pt x="794" y="188"/>
                  </a:lnTo>
                  <a:lnTo>
                    <a:pt x="794" y="191"/>
                  </a:lnTo>
                  <a:lnTo>
                    <a:pt x="794" y="196"/>
                  </a:lnTo>
                  <a:lnTo>
                    <a:pt x="794" y="198"/>
                  </a:lnTo>
                  <a:lnTo>
                    <a:pt x="794" y="206"/>
                  </a:lnTo>
                  <a:lnTo>
                    <a:pt x="794" y="208"/>
                  </a:lnTo>
                  <a:lnTo>
                    <a:pt x="794" y="213"/>
                  </a:lnTo>
                  <a:lnTo>
                    <a:pt x="794" y="216"/>
                  </a:lnTo>
                  <a:lnTo>
                    <a:pt x="796" y="221"/>
                  </a:lnTo>
                  <a:lnTo>
                    <a:pt x="794" y="224"/>
                  </a:lnTo>
                  <a:lnTo>
                    <a:pt x="794" y="226"/>
                  </a:lnTo>
                  <a:lnTo>
                    <a:pt x="796" y="229"/>
                  </a:lnTo>
                  <a:lnTo>
                    <a:pt x="794" y="244"/>
                  </a:lnTo>
                  <a:lnTo>
                    <a:pt x="791" y="249"/>
                  </a:lnTo>
                  <a:lnTo>
                    <a:pt x="794" y="252"/>
                  </a:lnTo>
                  <a:lnTo>
                    <a:pt x="794" y="257"/>
                  </a:lnTo>
                  <a:lnTo>
                    <a:pt x="796" y="259"/>
                  </a:lnTo>
                  <a:lnTo>
                    <a:pt x="799" y="264"/>
                  </a:lnTo>
                  <a:lnTo>
                    <a:pt x="796" y="267"/>
                  </a:lnTo>
                  <a:lnTo>
                    <a:pt x="799" y="272"/>
                  </a:lnTo>
                  <a:lnTo>
                    <a:pt x="802" y="277"/>
                  </a:lnTo>
                  <a:lnTo>
                    <a:pt x="804" y="277"/>
                  </a:lnTo>
                  <a:lnTo>
                    <a:pt x="809" y="280"/>
                  </a:lnTo>
                  <a:lnTo>
                    <a:pt x="812" y="287"/>
                  </a:lnTo>
                  <a:lnTo>
                    <a:pt x="817" y="285"/>
                  </a:lnTo>
                  <a:lnTo>
                    <a:pt x="819" y="282"/>
                  </a:lnTo>
                  <a:lnTo>
                    <a:pt x="822" y="282"/>
                  </a:lnTo>
                  <a:lnTo>
                    <a:pt x="824" y="285"/>
                  </a:lnTo>
                  <a:lnTo>
                    <a:pt x="827" y="287"/>
                  </a:lnTo>
                  <a:lnTo>
                    <a:pt x="832" y="295"/>
                  </a:lnTo>
                  <a:lnTo>
                    <a:pt x="832" y="297"/>
                  </a:lnTo>
                  <a:lnTo>
                    <a:pt x="835" y="297"/>
                  </a:lnTo>
                  <a:lnTo>
                    <a:pt x="837" y="297"/>
                  </a:lnTo>
                  <a:lnTo>
                    <a:pt x="840" y="300"/>
                  </a:lnTo>
                  <a:lnTo>
                    <a:pt x="840" y="305"/>
                  </a:lnTo>
                  <a:lnTo>
                    <a:pt x="840" y="308"/>
                  </a:lnTo>
                  <a:lnTo>
                    <a:pt x="840" y="313"/>
                  </a:lnTo>
                  <a:lnTo>
                    <a:pt x="837" y="315"/>
                  </a:lnTo>
                  <a:lnTo>
                    <a:pt x="835" y="315"/>
                  </a:lnTo>
                  <a:lnTo>
                    <a:pt x="830" y="313"/>
                  </a:lnTo>
                  <a:lnTo>
                    <a:pt x="824" y="313"/>
                  </a:lnTo>
                  <a:lnTo>
                    <a:pt x="817" y="318"/>
                  </a:lnTo>
                  <a:lnTo>
                    <a:pt x="814" y="320"/>
                  </a:lnTo>
                  <a:lnTo>
                    <a:pt x="809" y="323"/>
                  </a:lnTo>
                  <a:lnTo>
                    <a:pt x="809" y="328"/>
                  </a:lnTo>
                  <a:lnTo>
                    <a:pt x="812" y="331"/>
                  </a:lnTo>
                  <a:lnTo>
                    <a:pt x="817" y="336"/>
                  </a:lnTo>
                  <a:lnTo>
                    <a:pt x="819" y="338"/>
                  </a:lnTo>
                  <a:lnTo>
                    <a:pt x="819" y="341"/>
                  </a:lnTo>
                  <a:lnTo>
                    <a:pt x="817" y="348"/>
                  </a:lnTo>
                  <a:lnTo>
                    <a:pt x="822" y="356"/>
                  </a:lnTo>
                  <a:lnTo>
                    <a:pt x="824" y="361"/>
                  </a:lnTo>
                  <a:lnTo>
                    <a:pt x="827" y="364"/>
                  </a:lnTo>
                  <a:lnTo>
                    <a:pt x="830" y="366"/>
                  </a:lnTo>
                  <a:lnTo>
                    <a:pt x="830" y="369"/>
                  </a:lnTo>
                  <a:lnTo>
                    <a:pt x="830" y="371"/>
                  </a:lnTo>
                  <a:lnTo>
                    <a:pt x="830" y="374"/>
                  </a:lnTo>
                  <a:lnTo>
                    <a:pt x="827" y="379"/>
                  </a:lnTo>
                  <a:lnTo>
                    <a:pt x="822" y="381"/>
                  </a:lnTo>
                  <a:lnTo>
                    <a:pt x="814" y="384"/>
                  </a:lnTo>
                  <a:lnTo>
                    <a:pt x="809" y="384"/>
                  </a:lnTo>
                  <a:lnTo>
                    <a:pt x="807" y="387"/>
                  </a:lnTo>
                  <a:lnTo>
                    <a:pt x="809" y="392"/>
                  </a:lnTo>
                  <a:lnTo>
                    <a:pt x="809" y="397"/>
                  </a:lnTo>
                  <a:lnTo>
                    <a:pt x="804" y="397"/>
                  </a:lnTo>
                  <a:lnTo>
                    <a:pt x="802" y="399"/>
                  </a:lnTo>
                  <a:lnTo>
                    <a:pt x="799" y="404"/>
                  </a:lnTo>
                  <a:lnTo>
                    <a:pt x="796" y="404"/>
                  </a:lnTo>
                  <a:lnTo>
                    <a:pt x="791" y="404"/>
                  </a:lnTo>
                  <a:lnTo>
                    <a:pt x="789" y="407"/>
                  </a:lnTo>
                  <a:lnTo>
                    <a:pt x="789" y="409"/>
                  </a:lnTo>
                  <a:lnTo>
                    <a:pt x="789" y="412"/>
                  </a:lnTo>
                  <a:lnTo>
                    <a:pt x="791" y="415"/>
                  </a:lnTo>
                  <a:lnTo>
                    <a:pt x="794" y="417"/>
                  </a:lnTo>
                  <a:lnTo>
                    <a:pt x="796" y="420"/>
                  </a:lnTo>
                  <a:lnTo>
                    <a:pt x="799" y="430"/>
                  </a:lnTo>
                  <a:lnTo>
                    <a:pt x="799" y="432"/>
                  </a:lnTo>
                  <a:lnTo>
                    <a:pt x="799" y="437"/>
                  </a:lnTo>
                  <a:lnTo>
                    <a:pt x="796" y="443"/>
                  </a:lnTo>
                  <a:lnTo>
                    <a:pt x="796" y="448"/>
                  </a:lnTo>
                  <a:lnTo>
                    <a:pt x="799" y="453"/>
                  </a:lnTo>
                  <a:lnTo>
                    <a:pt x="799" y="455"/>
                  </a:lnTo>
                  <a:lnTo>
                    <a:pt x="796" y="458"/>
                  </a:lnTo>
                  <a:lnTo>
                    <a:pt x="796" y="463"/>
                  </a:lnTo>
                  <a:lnTo>
                    <a:pt x="794" y="468"/>
                  </a:lnTo>
                  <a:lnTo>
                    <a:pt x="796" y="471"/>
                  </a:lnTo>
                  <a:lnTo>
                    <a:pt x="796" y="473"/>
                  </a:lnTo>
                  <a:lnTo>
                    <a:pt x="794" y="478"/>
                  </a:lnTo>
                  <a:lnTo>
                    <a:pt x="794" y="483"/>
                  </a:lnTo>
                  <a:lnTo>
                    <a:pt x="794" y="488"/>
                  </a:lnTo>
                  <a:lnTo>
                    <a:pt x="796" y="496"/>
                  </a:lnTo>
                  <a:lnTo>
                    <a:pt x="799" y="501"/>
                  </a:lnTo>
                  <a:lnTo>
                    <a:pt x="796" y="504"/>
                  </a:lnTo>
                  <a:lnTo>
                    <a:pt x="794" y="504"/>
                  </a:lnTo>
                  <a:lnTo>
                    <a:pt x="789" y="506"/>
                  </a:lnTo>
                  <a:lnTo>
                    <a:pt x="786" y="509"/>
                  </a:lnTo>
                  <a:lnTo>
                    <a:pt x="786" y="514"/>
                  </a:lnTo>
                  <a:lnTo>
                    <a:pt x="789" y="519"/>
                  </a:lnTo>
                  <a:lnTo>
                    <a:pt x="791" y="519"/>
                  </a:lnTo>
                  <a:lnTo>
                    <a:pt x="796" y="521"/>
                  </a:lnTo>
                  <a:lnTo>
                    <a:pt x="799" y="527"/>
                  </a:lnTo>
                  <a:lnTo>
                    <a:pt x="799" y="529"/>
                  </a:lnTo>
                  <a:lnTo>
                    <a:pt x="799" y="532"/>
                  </a:lnTo>
                  <a:lnTo>
                    <a:pt x="799" y="534"/>
                  </a:lnTo>
                  <a:lnTo>
                    <a:pt x="799" y="539"/>
                  </a:lnTo>
                  <a:lnTo>
                    <a:pt x="799" y="547"/>
                  </a:lnTo>
                  <a:lnTo>
                    <a:pt x="802" y="549"/>
                  </a:lnTo>
                  <a:lnTo>
                    <a:pt x="807" y="555"/>
                  </a:lnTo>
                  <a:lnTo>
                    <a:pt x="809" y="557"/>
                  </a:lnTo>
                  <a:lnTo>
                    <a:pt x="809" y="560"/>
                  </a:lnTo>
                  <a:lnTo>
                    <a:pt x="807" y="567"/>
                  </a:lnTo>
                  <a:lnTo>
                    <a:pt x="804" y="572"/>
                  </a:lnTo>
                  <a:lnTo>
                    <a:pt x="802" y="577"/>
                  </a:lnTo>
                  <a:lnTo>
                    <a:pt x="802" y="585"/>
                  </a:lnTo>
                  <a:lnTo>
                    <a:pt x="802" y="590"/>
                  </a:lnTo>
                  <a:lnTo>
                    <a:pt x="799" y="595"/>
                  </a:lnTo>
                  <a:lnTo>
                    <a:pt x="799" y="600"/>
                  </a:lnTo>
                  <a:lnTo>
                    <a:pt x="799" y="603"/>
                  </a:lnTo>
                  <a:lnTo>
                    <a:pt x="802" y="605"/>
                  </a:lnTo>
                  <a:lnTo>
                    <a:pt x="802" y="608"/>
                  </a:lnTo>
                  <a:lnTo>
                    <a:pt x="802" y="611"/>
                  </a:lnTo>
                  <a:lnTo>
                    <a:pt x="802" y="618"/>
                  </a:lnTo>
                  <a:lnTo>
                    <a:pt x="799" y="623"/>
                  </a:lnTo>
                  <a:lnTo>
                    <a:pt x="799" y="628"/>
                  </a:lnTo>
                  <a:lnTo>
                    <a:pt x="799" y="633"/>
                  </a:lnTo>
                  <a:lnTo>
                    <a:pt x="804" y="639"/>
                  </a:lnTo>
                  <a:lnTo>
                    <a:pt x="807" y="639"/>
                  </a:lnTo>
                  <a:lnTo>
                    <a:pt x="812" y="641"/>
                  </a:lnTo>
                  <a:lnTo>
                    <a:pt x="812" y="646"/>
                  </a:lnTo>
                  <a:lnTo>
                    <a:pt x="812" y="649"/>
                  </a:lnTo>
                  <a:lnTo>
                    <a:pt x="812" y="654"/>
                  </a:lnTo>
                  <a:lnTo>
                    <a:pt x="809" y="656"/>
                  </a:lnTo>
                  <a:lnTo>
                    <a:pt x="807" y="659"/>
                  </a:lnTo>
                  <a:lnTo>
                    <a:pt x="802" y="661"/>
                  </a:lnTo>
                  <a:lnTo>
                    <a:pt x="799" y="664"/>
                  </a:lnTo>
                  <a:lnTo>
                    <a:pt x="802" y="669"/>
                  </a:lnTo>
                  <a:lnTo>
                    <a:pt x="802" y="677"/>
                  </a:lnTo>
                  <a:lnTo>
                    <a:pt x="802" y="682"/>
                  </a:lnTo>
                  <a:lnTo>
                    <a:pt x="807" y="684"/>
                  </a:lnTo>
                  <a:lnTo>
                    <a:pt x="809" y="687"/>
                  </a:lnTo>
                  <a:lnTo>
                    <a:pt x="812" y="687"/>
                  </a:lnTo>
                  <a:lnTo>
                    <a:pt x="819" y="687"/>
                  </a:lnTo>
                  <a:lnTo>
                    <a:pt x="824" y="687"/>
                  </a:lnTo>
                  <a:lnTo>
                    <a:pt x="830" y="689"/>
                  </a:lnTo>
                  <a:lnTo>
                    <a:pt x="832" y="695"/>
                  </a:lnTo>
                  <a:lnTo>
                    <a:pt x="835" y="700"/>
                  </a:lnTo>
                  <a:lnTo>
                    <a:pt x="835" y="702"/>
                  </a:lnTo>
                  <a:lnTo>
                    <a:pt x="837" y="712"/>
                  </a:lnTo>
                  <a:lnTo>
                    <a:pt x="837" y="717"/>
                  </a:lnTo>
                  <a:lnTo>
                    <a:pt x="835" y="720"/>
                  </a:lnTo>
                  <a:lnTo>
                    <a:pt x="840" y="725"/>
                  </a:lnTo>
                  <a:lnTo>
                    <a:pt x="840" y="730"/>
                  </a:lnTo>
                  <a:lnTo>
                    <a:pt x="842" y="735"/>
                  </a:lnTo>
                  <a:lnTo>
                    <a:pt x="842" y="740"/>
                  </a:lnTo>
                  <a:lnTo>
                    <a:pt x="840" y="745"/>
                  </a:lnTo>
                  <a:lnTo>
                    <a:pt x="840" y="748"/>
                  </a:lnTo>
                  <a:lnTo>
                    <a:pt x="840" y="751"/>
                  </a:lnTo>
                  <a:lnTo>
                    <a:pt x="845" y="751"/>
                  </a:lnTo>
                  <a:lnTo>
                    <a:pt x="847" y="753"/>
                  </a:lnTo>
                  <a:lnTo>
                    <a:pt x="847" y="756"/>
                  </a:lnTo>
                  <a:lnTo>
                    <a:pt x="847" y="758"/>
                  </a:lnTo>
                  <a:lnTo>
                    <a:pt x="845" y="763"/>
                  </a:lnTo>
                  <a:lnTo>
                    <a:pt x="840" y="766"/>
                  </a:lnTo>
                  <a:lnTo>
                    <a:pt x="840" y="771"/>
                  </a:lnTo>
                  <a:lnTo>
                    <a:pt x="837" y="773"/>
                  </a:lnTo>
                  <a:lnTo>
                    <a:pt x="840" y="778"/>
                  </a:lnTo>
                  <a:lnTo>
                    <a:pt x="842" y="784"/>
                  </a:lnTo>
                  <a:lnTo>
                    <a:pt x="842" y="791"/>
                  </a:lnTo>
                  <a:lnTo>
                    <a:pt x="840" y="796"/>
                  </a:lnTo>
                  <a:lnTo>
                    <a:pt x="840" y="799"/>
                  </a:lnTo>
                  <a:lnTo>
                    <a:pt x="840" y="801"/>
                  </a:lnTo>
                  <a:lnTo>
                    <a:pt x="835" y="809"/>
                  </a:lnTo>
                  <a:lnTo>
                    <a:pt x="832" y="809"/>
                  </a:lnTo>
                  <a:lnTo>
                    <a:pt x="822" y="819"/>
                  </a:lnTo>
                  <a:lnTo>
                    <a:pt x="822" y="822"/>
                  </a:lnTo>
                  <a:lnTo>
                    <a:pt x="824" y="827"/>
                  </a:lnTo>
                  <a:lnTo>
                    <a:pt x="837" y="834"/>
                  </a:lnTo>
                  <a:lnTo>
                    <a:pt x="768" y="885"/>
                  </a:lnTo>
                  <a:lnTo>
                    <a:pt x="768" y="985"/>
                  </a:lnTo>
                  <a:lnTo>
                    <a:pt x="789" y="1094"/>
                  </a:lnTo>
                  <a:lnTo>
                    <a:pt x="789" y="1130"/>
                  </a:lnTo>
                  <a:lnTo>
                    <a:pt x="789" y="1137"/>
                  </a:lnTo>
                  <a:lnTo>
                    <a:pt x="789" y="1140"/>
                  </a:lnTo>
                  <a:close/>
                </a:path>
              </a:pathLst>
            </a:custGeom>
            <a:solidFill>
              <a:srgbClr val="76A432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id="{63C0FC63-7358-279F-482E-E94D8AB386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2" y="2176"/>
              <a:ext cx="884" cy="812"/>
            </a:xfrm>
            <a:custGeom>
              <a:avLst/>
              <a:gdLst>
                <a:gd name="T0" fmla="*/ 56 w 884"/>
                <a:gd name="T1" fmla="*/ 702 h 812"/>
                <a:gd name="T2" fmla="*/ 66 w 884"/>
                <a:gd name="T3" fmla="*/ 674 h 812"/>
                <a:gd name="T4" fmla="*/ 36 w 884"/>
                <a:gd name="T5" fmla="*/ 639 h 812"/>
                <a:gd name="T6" fmla="*/ 51 w 884"/>
                <a:gd name="T7" fmla="*/ 590 h 812"/>
                <a:gd name="T8" fmla="*/ 54 w 884"/>
                <a:gd name="T9" fmla="*/ 562 h 812"/>
                <a:gd name="T10" fmla="*/ 46 w 884"/>
                <a:gd name="T11" fmla="*/ 512 h 812"/>
                <a:gd name="T12" fmla="*/ 13 w 884"/>
                <a:gd name="T13" fmla="*/ 481 h 812"/>
                <a:gd name="T14" fmla="*/ 13 w 884"/>
                <a:gd name="T15" fmla="*/ 450 h 812"/>
                <a:gd name="T16" fmla="*/ 16 w 884"/>
                <a:gd name="T17" fmla="*/ 407 h 812"/>
                <a:gd name="T18" fmla="*/ 13 w 884"/>
                <a:gd name="T19" fmla="*/ 356 h 812"/>
                <a:gd name="T20" fmla="*/ 3 w 884"/>
                <a:gd name="T21" fmla="*/ 323 h 812"/>
                <a:gd name="T22" fmla="*/ 8 w 884"/>
                <a:gd name="T23" fmla="*/ 285 h 812"/>
                <a:gd name="T24" fmla="*/ 10 w 884"/>
                <a:gd name="T25" fmla="*/ 237 h 812"/>
                <a:gd name="T26" fmla="*/ 18 w 884"/>
                <a:gd name="T27" fmla="*/ 214 h 812"/>
                <a:gd name="T28" fmla="*/ 44 w 884"/>
                <a:gd name="T29" fmla="*/ 186 h 812"/>
                <a:gd name="T30" fmla="*/ 23 w 884"/>
                <a:gd name="T31" fmla="*/ 145 h 812"/>
                <a:gd name="T32" fmla="*/ 54 w 884"/>
                <a:gd name="T33" fmla="*/ 122 h 812"/>
                <a:gd name="T34" fmla="*/ 31 w 884"/>
                <a:gd name="T35" fmla="*/ 102 h 812"/>
                <a:gd name="T36" fmla="*/ 8 w 884"/>
                <a:gd name="T37" fmla="*/ 69 h 812"/>
                <a:gd name="T38" fmla="*/ 56 w 884"/>
                <a:gd name="T39" fmla="*/ 2 h 812"/>
                <a:gd name="T40" fmla="*/ 120 w 884"/>
                <a:gd name="T41" fmla="*/ 10 h 812"/>
                <a:gd name="T42" fmla="*/ 189 w 884"/>
                <a:gd name="T43" fmla="*/ 15 h 812"/>
                <a:gd name="T44" fmla="*/ 232 w 884"/>
                <a:gd name="T45" fmla="*/ 5 h 812"/>
                <a:gd name="T46" fmla="*/ 280 w 884"/>
                <a:gd name="T47" fmla="*/ 10 h 812"/>
                <a:gd name="T48" fmla="*/ 313 w 884"/>
                <a:gd name="T49" fmla="*/ 33 h 812"/>
                <a:gd name="T50" fmla="*/ 375 w 884"/>
                <a:gd name="T51" fmla="*/ 13 h 812"/>
                <a:gd name="T52" fmla="*/ 420 w 884"/>
                <a:gd name="T53" fmla="*/ 8 h 812"/>
                <a:gd name="T54" fmla="*/ 459 w 884"/>
                <a:gd name="T55" fmla="*/ 48 h 812"/>
                <a:gd name="T56" fmla="*/ 481 w 884"/>
                <a:gd name="T57" fmla="*/ 76 h 812"/>
                <a:gd name="T58" fmla="*/ 530 w 884"/>
                <a:gd name="T59" fmla="*/ 81 h 812"/>
                <a:gd name="T60" fmla="*/ 535 w 884"/>
                <a:gd name="T61" fmla="*/ 58 h 812"/>
                <a:gd name="T62" fmla="*/ 553 w 884"/>
                <a:gd name="T63" fmla="*/ 25 h 812"/>
                <a:gd name="T64" fmla="*/ 652 w 884"/>
                <a:gd name="T65" fmla="*/ 15 h 812"/>
                <a:gd name="T66" fmla="*/ 693 w 884"/>
                <a:gd name="T67" fmla="*/ 30 h 812"/>
                <a:gd name="T68" fmla="*/ 736 w 884"/>
                <a:gd name="T69" fmla="*/ 41 h 812"/>
                <a:gd name="T70" fmla="*/ 728 w 884"/>
                <a:gd name="T71" fmla="*/ 66 h 812"/>
                <a:gd name="T72" fmla="*/ 733 w 884"/>
                <a:gd name="T73" fmla="*/ 84 h 812"/>
                <a:gd name="T74" fmla="*/ 744 w 884"/>
                <a:gd name="T75" fmla="*/ 107 h 812"/>
                <a:gd name="T76" fmla="*/ 746 w 884"/>
                <a:gd name="T77" fmla="*/ 135 h 812"/>
                <a:gd name="T78" fmla="*/ 711 w 884"/>
                <a:gd name="T79" fmla="*/ 158 h 812"/>
                <a:gd name="T80" fmla="*/ 716 w 884"/>
                <a:gd name="T81" fmla="*/ 204 h 812"/>
                <a:gd name="T82" fmla="*/ 733 w 884"/>
                <a:gd name="T83" fmla="*/ 239 h 812"/>
                <a:gd name="T84" fmla="*/ 754 w 884"/>
                <a:gd name="T85" fmla="*/ 277 h 812"/>
                <a:gd name="T86" fmla="*/ 741 w 884"/>
                <a:gd name="T87" fmla="*/ 300 h 812"/>
                <a:gd name="T88" fmla="*/ 779 w 884"/>
                <a:gd name="T89" fmla="*/ 323 h 812"/>
                <a:gd name="T90" fmla="*/ 820 w 884"/>
                <a:gd name="T91" fmla="*/ 336 h 812"/>
                <a:gd name="T92" fmla="*/ 838 w 884"/>
                <a:gd name="T93" fmla="*/ 392 h 812"/>
                <a:gd name="T94" fmla="*/ 840 w 884"/>
                <a:gd name="T95" fmla="*/ 410 h 812"/>
                <a:gd name="T96" fmla="*/ 830 w 884"/>
                <a:gd name="T97" fmla="*/ 456 h 812"/>
                <a:gd name="T98" fmla="*/ 820 w 884"/>
                <a:gd name="T99" fmla="*/ 478 h 812"/>
                <a:gd name="T100" fmla="*/ 840 w 884"/>
                <a:gd name="T101" fmla="*/ 509 h 812"/>
                <a:gd name="T102" fmla="*/ 863 w 884"/>
                <a:gd name="T103" fmla="*/ 537 h 812"/>
                <a:gd name="T104" fmla="*/ 881 w 884"/>
                <a:gd name="T105" fmla="*/ 588 h 812"/>
                <a:gd name="T106" fmla="*/ 548 w 884"/>
                <a:gd name="T107" fmla="*/ 664 h 812"/>
                <a:gd name="T108" fmla="*/ 543 w 884"/>
                <a:gd name="T109" fmla="*/ 697 h 812"/>
                <a:gd name="T110" fmla="*/ 527 w 884"/>
                <a:gd name="T111" fmla="*/ 723 h 812"/>
                <a:gd name="T112" fmla="*/ 515 w 884"/>
                <a:gd name="T113" fmla="*/ 751 h 812"/>
                <a:gd name="T114" fmla="*/ 494 w 884"/>
                <a:gd name="T115" fmla="*/ 771 h 812"/>
                <a:gd name="T116" fmla="*/ 400 w 884"/>
                <a:gd name="T117" fmla="*/ 771 h 812"/>
                <a:gd name="T118" fmla="*/ 336 w 884"/>
                <a:gd name="T119" fmla="*/ 789 h 812"/>
                <a:gd name="T120" fmla="*/ 214 w 884"/>
                <a:gd name="T121" fmla="*/ 812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84" h="812">
                  <a:moveTo>
                    <a:pt x="51" y="710"/>
                  </a:moveTo>
                  <a:lnTo>
                    <a:pt x="49" y="710"/>
                  </a:lnTo>
                  <a:lnTo>
                    <a:pt x="46" y="710"/>
                  </a:lnTo>
                  <a:lnTo>
                    <a:pt x="44" y="707"/>
                  </a:lnTo>
                  <a:lnTo>
                    <a:pt x="44" y="705"/>
                  </a:lnTo>
                  <a:lnTo>
                    <a:pt x="46" y="702"/>
                  </a:lnTo>
                  <a:lnTo>
                    <a:pt x="46" y="700"/>
                  </a:lnTo>
                  <a:lnTo>
                    <a:pt x="49" y="700"/>
                  </a:lnTo>
                  <a:lnTo>
                    <a:pt x="51" y="702"/>
                  </a:lnTo>
                  <a:lnTo>
                    <a:pt x="56" y="702"/>
                  </a:lnTo>
                  <a:lnTo>
                    <a:pt x="59" y="702"/>
                  </a:lnTo>
                  <a:lnTo>
                    <a:pt x="66" y="697"/>
                  </a:lnTo>
                  <a:lnTo>
                    <a:pt x="66" y="695"/>
                  </a:lnTo>
                  <a:lnTo>
                    <a:pt x="69" y="692"/>
                  </a:lnTo>
                  <a:lnTo>
                    <a:pt x="72" y="690"/>
                  </a:lnTo>
                  <a:lnTo>
                    <a:pt x="72" y="687"/>
                  </a:lnTo>
                  <a:lnTo>
                    <a:pt x="72" y="685"/>
                  </a:lnTo>
                  <a:lnTo>
                    <a:pt x="69" y="682"/>
                  </a:lnTo>
                  <a:lnTo>
                    <a:pt x="66" y="679"/>
                  </a:lnTo>
                  <a:lnTo>
                    <a:pt x="66" y="674"/>
                  </a:lnTo>
                  <a:lnTo>
                    <a:pt x="66" y="672"/>
                  </a:lnTo>
                  <a:lnTo>
                    <a:pt x="66" y="669"/>
                  </a:lnTo>
                  <a:lnTo>
                    <a:pt x="64" y="667"/>
                  </a:lnTo>
                  <a:lnTo>
                    <a:pt x="61" y="664"/>
                  </a:lnTo>
                  <a:lnTo>
                    <a:pt x="59" y="657"/>
                  </a:lnTo>
                  <a:lnTo>
                    <a:pt x="56" y="654"/>
                  </a:lnTo>
                  <a:lnTo>
                    <a:pt x="54" y="651"/>
                  </a:lnTo>
                  <a:lnTo>
                    <a:pt x="51" y="651"/>
                  </a:lnTo>
                  <a:lnTo>
                    <a:pt x="38" y="644"/>
                  </a:lnTo>
                  <a:lnTo>
                    <a:pt x="36" y="639"/>
                  </a:lnTo>
                  <a:lnTo>
                    <a:pt x="36" y="636"/>
                  </a:lnTo>
                  <a:lnTo>
                    <a:pt x="46" y="626"/>
                  </a:lnTo>
                  <a:lnTo>
                    <a:pt x="49" y="626"/>
                  </a:lnTo>
                  <a:lnTo>
                    <a:pt x="54" y="618"/>
                  </a:lnTo>
                  <a:lnTo>
                    <a:pt x="54" y="616"/>
                  </a:lnTo>
                  <a:lnTo>
                    <a:pt x="54" y="613"/>
                  </a:lnTo>
                  <a:lnTo>
                    <a:pt x="56" y="608"/>
                  </a:lnTo>
                  <a:lnTo>
                    <a:pt x="56" y="601"/>
                  </a:lnTo>
                  <a:lnTo>
                    <a:pt x="54" y="595"/>
                  </a:lnTo>
                  <a:lnTo>
                    <a:pt x="51" y="590"/>
                  </a:lnTo>
                  <a:lnTo>
                    <a:pt x="54" y="588"/>
                  </a:lnTo>
                  <a:lnTo>
                    <a:pt x="54" y="583"/>
                  </a:lnTo>
                  <a:lnTo>
                    <a:pt x="59" y="580"/>
                  </a:lnTo>
                  <a:lnTo>
                    <a:pt x="61" y="575"/>
                  </a:lnTo>
                  <a:lnTo>
                    <a:pt x="61" y="573"/>
                  </a:lnTo>
                  <a:lnTo>
                    <a:pt x="61" y="570"/>
                  </a:lnTo>
                  <a:lnTo>
                    <a:pt x="59" y="568"/>
                  </a:lnTo>
                  <a:lnTo>
                    <a:pt x="54" y="568"/>
                  </a:lnTo>
                  <a:lnTo>
                    <a:pt x="54" y="565"/>
                  </a:lnTo>
                  <a:lnTo>
                    <a:pt x="54" y="562"/>
                  </a:lnTo>
                  <a:lnTo>
                    <a:pt x="56" y="557"/>
                  </a:lnTo>
                  <a:lnTo>
                    <a:pt x="56" y="552"/>
                  </a:lnTo>
                  <a:lnTo>
                    <a:pt x="54" y="547"/>
                  </a:lnTo>
                  <a:lnTo>
                    <a:pt x="54" y="542"/>
                  </a:lnTo>
                  <a:lnTo>
                    <a:pt x="49" y="537"/>
                  </a:lnTo>
                  <a:lnTo>
                    <a:pt x="51" y="534"/>
                  </a:lnTo>
                  <a:lnTo>
                    <a:pt x="51" y="529"/>
                  </a:lnTo>
                  <a:lnTo>
                    <a:pt x="49" y="519"/>
                  </a:lnTo>
                  <a:lnTo>
                    <a:pt x="49" y="517"/>
                  </a:lnTo>
                  <a:lnTo>
                    <a:pt x="46" y="512"/>
                  </a:lnTo>
                  <a:lnTo>
                    <a:pt x="44" y="506"/>
                  </a:lnTo>
                  <a:lnTo>
                    <a:pt x="38" y="504"/>
                  </a:lnTo>
                  <a:lnTo>
                    <a:pt x="33" y="504"/>
                  </a:lnTo>
                  <a:lnTo>
                    <a:pt x="26" y="504"/>
                  </a:lnTo>
                  <a:lnTo>
                    <a:pt x="23" y="504"/>
                  </a:lnTo>
                  <a:lnTo>
                    <a:pt x="21" y="501"/>
                  </a:lnTo>
                  <a:lnTo>
                    <a:pt x="16" y="499"/>
                  </a:lnTo>
                  <a:lnTo>
                    <a:pt x="16" y="494"/>
                  </a:lnTo>
                  <a:lnTo>
                    <a:pt x="16" y="486"/>
                  </a:lnTo>
                  <a:lnTo>
                    <a:pt x="13" y="481"/>
                  </a:lnTo>
                  <a:lnTo>
                    <a:pt x="16" y="478"/>
                  </a:lnTo>
                  <a:lnTo>
                    <a:pt x="21" y="476"/>
                  </a:lnTo>
                  <a:lnTo>
                    <a:pt x="23" y="473"/>
                  </a:lnTo>
                  <a:lnTo>
                    <a:pt x="26" y="471"/>
                  </a:lnTo>
                  <a:lnTo>
                    <a:pt x="26" y="466"/>
                  </a:lnTo>
                  <a:lnTo>
                    <a:pt x="26" y="463"/>
                  </a:lnTo>
                  <a:lnTo>
                    <a:pt x="26" y="458"/>
                  </a:lnTo>
                  <a:lnTo>
                    <a:pt x="21" y="456"/>
                  </a:lnTo>
                  <a:lnTo>
                    <a:pt x="18" y="456"/>
                  </a:lnTo>
                  <a:lnTo>
                    <a:pt x="13" y="450"/>
                  </a:lnTo>
                  <a:lnTo>
                    <a:pt x="13" y="445"/>
                  </a:lnTo>
                  <a:lnTo>
                    <a:pt x="13" y="440"/>
                  </a:lnTo>
                  <a:lnTo>
                    <a:pt x="16" y="435"/>
                  </a:lnTo>
                  <a:lnTo>
                    <a:pt x="16" y="428"/>
                  </a:lnTo>
                  <a:lnTo>
                    <a:pt x="16" y="425"/>
                  </a:lnTo>
                  <a:lnTo>
                    <a:pt x="16" y="422"/>
                  </a:lnTo>
                  <a:lnTo>
                    <a:pt x="13" y="420"/>
                  </a:lnTo>
                  <a:lnTo>
                    <a:pt x="13" y="417"/>
                  </a:lnTo>
                  <a:lnTo>
                    <a:pt x="13" y="412"/>
                  </a:lnTo>
                  <a:lnTo>
                    <a:pt x="16" y="407"/>
                  </a:lnTo>
                  <a:lnTo>
                    <a:pt x="16" y="402"/>
                  </a:lnTo>
                  <a:lnTo>
                    <a:pt x="16" y="394"/>
                  </a:lnTo>
                  <a:lnTo>
                    <a:pt x="18" y="389"/>
                  </a:lnTo>
                  <a:lnTo>
                    <a:pt x="21" y="384"/>
                  </a:lnTo>
                  <a:lnTo>
                    <a:pt x="23" y="377"/>
                  </a:lnTo>
                  <a:lnTo>
                    <a:pt x="23" y="374"/>
                  </a:lnTo>
                  <a:lnTo>
                    <a:pt x="21" y="372"/>
                  </a:lnTo>
                  <a:lnTo>
                    <a:pt x="16" y="366"/>
                  </a:lnTo>
                  <a:lnTo>
                    <a:pt x="13" y="364"/>
                  </a:lnTo>
                  <a:lnTo>
                    <a:pt x="13" y="356"/>
                  </a:lnTo>
                  <a:lnTo>
                    <a:pt x="13" y="351"/>
                  </a:lnTo>
                  <a:lnTo>
                    <a:pt x="13" y="349"/>
                  </a:lnTo>
                  <a:lnTo>
                    <a:pt x="13" y="346"/>
                  </a:lnTo>
                  <a:lnTo>
                    <a:pt x="13" y="344"/>
                  </a:lnTo>
                  <a:lnTo>
                    <a:pt x="10" y="338"/>
                  </a:lnTo>
                  <a:lnTo>
                    <a:pt x="5" y="336"/>
                  </a:lnTo>
                  <a:lnTo>
                    <a:pt x="3" y="336"/>
                  </a:lnTo>
                  <a:lnTo>
                    <a:pt x="0" y="331"/>
                  </a:lnTo>
                  <a:lnTo>
                    <a:pt x="0" y="326"/>
                  </a:lnTo>
                  <a:lnTo>
                    <a:pt x="3" y="323"/>
                  </a:lnTo>
                  <a:lnTo>
                    <a:pt x="8" y="321"/>
                  </a:lnTo>
                  <a:lnTo>
                    <a:pt x="10" y="321"/>
                  </a:lnTo>
                  <a:lnTo>
                    <a:pt x="13" y="318"/>
                  </a:lnTo>
                  <a:lnTo>
                    <a:pt x="10" y="313"/>
                  </a:lnTo>
                  <a:lnTo>
                    <a:pt x="8" y="305"/>
                  </a:lnTo>
                  <a:lnTo>
                    <a:pt x="8" y="300"/>
                  </a:lnTo>
                  <a:lnTo>
                    <a:pt x="8" y="295"/>
                  </a:lnTo>
                  <a:lnTo>
                    <a:pt x="10" y="290"/>
                  </a:lnTo>
                  <a:lnTo>
                    <a:pt x="10" y="288"/>
                  </a:lnTo>
                  <a:lnTo>
                    <a:pt x="8" y="285"/>
                  </a:lnTo>
                  <a:lnTo>
                    <a:pt x="10" y="280"/>
                  </a:lnTo>
                  <a:lnTo>
                    <a:pt x="10" y="275"/>
                  </a:lnTo>
                  <a:lnTo>
                    <a:pt x="13" y="272"/>
                  </a:lnTo>
                  <a:lnTo>
                    <a:pt x="13" y="270"/>
                  </a:lnTo>
                  <a:lnTo>
                    <a:pt x="10" y="265"/>
                  </a:lnTo>
                  <a:lnTo>
                    <a:pt x="10" y="260"/>
                  </a:lnTo>
                  <a:lnTo>
                    <a:pt x="13" y="254"/>
                  </a:lnTo>
                  <a:lnTo>
                    <a:pt x="13" y="249"/>
                  </a:lnTo>
                  <a:lnTo>
                    <a:pt x="13" y="247"/>
                  </a:lnTo>
                  <a:lnTo>
                    <a:pt x="10" y="237"/>
                  </a:lnTo>
                  <a:lnTo>
                    <a:pt x="8" y="234"/>
                  </a:lnTo>
                  <a:lnTo>
                    <a:pt x="5" y="232"/>
                  </a:lnTo>
                  <a:lnTo>
                    <a:pt x="3" y="229"/>
                  </a:lnTo>
                  <a:lnTo>
                    <a:pt x="3" y="226"/>
                  </a:lnTo>
                  <a:lnTo>
                    <a:pt x="3" y="224"/>
                  </a:lnTo>
                  <a:lnTo>
                    <a:pt x="5" y="221"/>
                  </a:lnTo>
                  <a:lnTo>
                    <a:pt x="10" y="221"/>
                  </a:lnTo>
                  <a:lnTo>
                    <a:pt x="13" y="221"/>
                  </a:lnTo>
                  <a:lnTo>
                    <a:pt x="16" y="216"/>
                  </a:lnTo>
                  <a:lnTo>
                    <a:pt x="18" y="214"/>
                  </a:lnTo>
                  <a:lnTo>
                    <a:pt x="23" y="214"/>
                  </a:lnTo>
                  <a:lnTo>
                    <a:pt x="23" y="209"/>
                  </a:lnTo>
                  <a:lnTo>
                    <a:pt x="21" y="204"/>
                  </a:lnTo>
                  <a:lnTo>
                    <a:pt x="23" y="201"/>
                  </a:lnTo>
                  <a:lnTo>
                    <a:pt x="28" y="201"/>
                  </a:lnTo>
                  <a:lnTo>
                    <a:pt x="36" y="198"/>
                  </a:lnTo>
                  <a:lnTo>
                    <a:pt x="41" y="196"/>
                  </a:lnTo>
                  <a:lnTo>
                    <a:pt x="44" y="191"/>
                  </a:lnTo>
                  <a:lnTo>
                    <a:pt x="44" y="188"/>
                  </a:lnTo>
                  <a:lnTo>
                    <a:pt x="44" y="186"/>
                  </a:lnTo>
                  <a:lnTo>
                    <a:pt x="44" y="183"/>
                  </a:lnTo>
                  <a:lnTo>
                    <a:pt x="41" y="181"/>
                  </a:lnTo>
                  <a:lnTo>
                    <a:pt x="38" y="178"/>
                  </a:lnTo>
                  <a:lnTo>
                    <a:pt x="36" y="173"/>
                  </a:lnTo>
                  <a:lnTo>
                    <a:pt x="31" y="165"/>
                  </a:lnTo>
                  <a:lnTo>
                    <a:pt x="33" y="158"/>
                  </a:lnTo>
                  <a:lnTo>
                    <a:pt x="33" y="155"/>
                  </a:lnTo>
                  <a:lnTo>
                    <a:pt x="31" y="153"/>
                  </a:lnTo>
                  <a:lnTo>
                    <a:pt x="26" y="148"/>
                  </a:lnTo>
                  <a:lnTo>
                    <a:pt x="23" y="145"/>
                  </a:lnTo>
                  <a:lnTo>
                    <a:pt x="23" y="140"/>
                  </a:lnTo>
                  <a:lnTo>
                    <a:pt x="28" y="137"/>
                  </a:lnTo>
                  <a:lnTo>
                    <a:pt x="31" y="135"/>
                  </a:lnTo>
                  <a:lnTo>
                    <a:pt x="38" y="130"/>
                  </a:lnTo>
                  <a:lnTo>
                    <a:pt x="44" y="130"/>
                  </a:lnTo>
                  <a:lnTo>
                    <a:pt x="49" y="132"/>
                  </a:lnTo>
                  <a:lnTo>
                    <a:pt x="51" y="132"/>
                  </a:lnTo>
                  <a:lnTo>
                    <a:pt x="54" y="130"/>
                  </a:lnTo>
                  <a:lnTo>
                    <a:pt x="54" y="125"/>
                  </a:lnTo>
                  <a:lnTo>
                    <a:pt x="54" y="122"/>
                  </a:lnTo>
                  <a:lnTo>
                    <a:pt x="54" y="117"/>
                  </a:lnTo>
                  <a:lnTo>
                    <a:pt x="51" y="114"/>
                  </a:lnTo>
                  <a:lnTo>
                    <a:pt x="49" y="114"/>
                  </a:lnTo>
                  <a:lnTo>
                    <a:pt x="46" y="114"/>
                  </a:lnTo>
                  <a:lnTo>
                    <a:pt x="46" y="112"/>
                  </a:lnTo>
                  <a:lnTo>
                    <a:pt x="41" y="104"/>
                  </a:lnTo>
                  <a:lnTo>
                    <a:pt x="38" y="102"/>
                  </a:lnTo>
                  <a:lnTo>
                    <a:pt x="36" y="99"/>
                  </a:lnTo>
                  <a:lnTo>
                    <a:pt x="33" y="99"/>
                  </a:lnTo>
                  <a:lnTo>
                    <a:pt x="31" y="102"/>
                  </a:lnTo>
                  <a:lnTo>
                    <a:pt x="26" y="104"/>
                  </a:lnTo>
                  <a:lnTo>
                    <a:pt x="23" y="97"/>
                  </a:lnTo>
                  <a:lnTo>
                    <a:pt x="18" y="94"/>
                  </a:lnTo>
                  <a:lnTo>
                    <a:pt x="16" y="94"/>
                  </a:lnTo>
                  <a:lnTo>
                    <a:pt x="13" y="89"/>
                  </a:lnTo>
                  <a:lnTo>
                    <a:pt x="10" y="84"/>
                  </a:lnTo>
                  <a:lnTo>
                    <a:pt x="13" y="81"/>
                  </a:lnTo>
                  <a:lnTo>
                    <a:pt x="10" y="76"/>
                  </a:lnTo>
                  <a:lnTo>
                    <a:pt x="8" y="74"/>
                  </a:lnTo>
                  <a:lnTo>
                    <a:pt x="8" y="69"/>
                  </a:lnTo>
                  <a:lnTo>
                    <a:pt x="5" y="66"/>
                  </a:lnTo>
                  <a:lnTo>
                    <a:pt x="8" y="61"/>
                  </a:lnTo>
                  <a:lnTo>
                    <a:pt x="10" y="61"/>
                  </a:lnTo>
                  <a:lnTo>
                    <a:pt x="21" y="58"/>
                  </a:lnTo>
                  <a:lnTo>
                    <a:pt x="28" y="36"/>
                  </a:lnTo>
                  <a:lnTo>
                    <a:pt x="36" y="15"/>
                  </a:lnTo>
                  <a:lnTo>
                    <a:pt x="38" y="5"/>
                  </a:lnTo>
                  <a:lnTo>
                    <a:pt x="41" y="2"/>
                  </a:lnTo>
                  <a:lnTo>
                    <a:pt x="46" y="8"/>
                  </a:lnTo>
                  <a:lnTo>
                    <a:pt x="56" y="2"/>
                  </a:lnTo>
                  <a:lnTo>
                    <a:pt x="66" y="0"/>
                  </a:lnTo>
                  <a:lnTo>
                    <a:pt x="72" y="2"/>
                  </a:lnTo>
                  <a:lnTo>
                    <a:pt x="77" y="2"/>
                  </a:lnTo>
                  <a:lnTo>
                    <a:pt x="82" y="5"/>
                  </a:lnTo>
                  <a:lnTo>
                    <a:pt x="87" y="8"/>
                  </a:lnTo>
                  <a:lnTo>
                    <a:pt x="100" y="8"/>
                  </a:lnTo>
                  <a:lnTo>
                    <a:pt x="110" y="8"/>
                  </a:lnTo>
                  <a:lnTo>
                    <a:pt x="112" y="5"/>
                  </a:lnTo>
                  <a:lnTo>
                    <a:pt x="117" y="8"/>
                  </a:lnTo>
                  <a:lnTo>
                    <a:pt x="120" y="10"/>
                  </a:lnTo>
                  <a:lnTo>
                    <a:pt x="125" y="5"/>
                  </a:lnTo>
                  <a:lnTo>
                    <a:pt x="135" y="8"/>
                  </a:lnTo>
                  <a:lnTo>
                    <a:pt x="140" y="8"/>
                  </a:lnTo>
                  <a:lnTo>
                    <a:pt x="145" y="8"/>
                  </a:lnTo>
                  <a:lnTo>
                    <a:pt x="156" y="8"/>
                  </a:lnTo>
                  <a:lnTo>
                    <a:pt x="158" y="13"/>
                  </a:lnTo>
                  <a:lnTo>
                    <a:pt x="166" y="10"/>
                  </a:lnTo>
                  <a:lnTo>
                    <a:pt x="176" y="13"/>
                  </a:lnTo>
                  <a:lnTo>
                    <a:pt x="181" y="13"/>
                  </a:lnTo>
                  <a:lnTo>
                    <a:pt x="189" y="15"/>
                  </a:lnTo>
                  <a:lnTo>
                    <a:pt x="199" y="18"/>
                  </a:lnTo>
                  <a:lnTo>
                    <a:pt x="201" y="15"/>
                  </a:lnTo>
                  <a:lnTo>
                    <a:pt x="204" y="15"/>
                  </a:lnTo>
                  <a:lnTo>
                    <a:pt x="207" y="13"/>
                  </a:lnTo>
                  <a:lnTo>
                    <a:pt x="212" y="8"/>
                  </a:lnTo>
                  <a:lnTo>
                    <a:pt x="214" y="5"/>
                  </a:lnTo>
                  <a:lnTo>
                    <a:pt x="217" y="5"/>
                  </a:lnTo>
                  <a:lnTo>
                    <a:pt x="219" y="5"/>
                  </a:lnTo>
                  <a:lnTo>
                    <a:pt x="224" y="5"/>
                  </a:lnTo>
                  <a:lnTo>
                    <a:pt x="232" y="5"/>
                  </a:lnTo>
                  <a:lnTo>
                    <a:pt x="240" y="8"/>
                  </a:lnTo>
                  <a:lnTo>
                    <a:pt x="245" y="8"/>
                  </a:lnTo>
                  <a:lnTo>
                    <a:pt x="245" y="10"/>
                  </a:lnTo>
                  <a:lnTo>
                    <a:pt x="247" y="8"/>
                  </a:lnTo>
                  <a:lnTo>
                    <a:pt x="250" y="8"/>
                  </a:lnTo>
                  <a:lnTo>
                    <a:pt x="255" y="8"/>
                  </a:lnTo>
                  <a:lnTo>
                    <a:pt x="263" y="8"/>
                  </a:lnTo>
                  <a:lnTo>
                    <a:pt x="268" y="10"/>
                  </a:lnTo>
                  <a:lnTo>
                    <a:pt x="275" y="10"/>
                  </a:lnTo>
                  <a:lnTo>
                    <a:pt x="280" y="10"/>
                  </a:lnTo>
                  <a:lnTo>
                    <a:pt x="283" y="15"/>
                  </a:lnTo>
                  <a:lnTo>
                    <a:pt x="285" y="15"/>
                  </a:lnTo>
                  <a:lnTo>
                    <a:pt x="288" y="15"/>
                  </a:lnTo>
                  <a:lnTo>
                    <a:pt x="291" y="18"/>
                  </a:lnTo>
                  <a:lnTo>
                    <a:pt x="293" y="20"/>
                  </a:lnTo>
                  <a:lnTo>
                    <a:pt x="293" y="25"/>
                  </a:lnTo>
                  <a:lnTo>
                    <a:pt x="296" y="28"/>
                  </a:lnTo>
                  <a:lnTo>
                    <a:pt x="296" y="30"/>
                  </a:lnTo>
                  <a:lnTo>
                    <a:pt x="301" y="30"/>
                  </a:lnTo>
                  <a:lnTo>
                    <a:pt x="313" y="33"/>
                  </a:lnTo>
                  <a:lnTo>
                    <a:pt x="326" y="36"/>
                  </a:lnTo>
                  <a:lnTo>
                    <a:pt x="331" y="30"/>
                  </a:lnTo>
                  <a:lnTo>
                    <a:pt x="339" y="25"/>
                  </a:lnTo>
                  <a:lnTo>
                    <a:pt x="347" y="20"/>
                  </a:lnTo>
                  <a:lnTo>
                    <a:pt x="352" y="18"/>
                  </a:lnTo>
                  <a:lnTo>
                    <a:pt x="354" y="18"/>
                  </a:lnTo>
                  <a:lnTo>
                    <a:pt x="357" y="13"/>
                  </a:lnTo>
                  <a:lnTo>
                    <a:pt x="359" y="13"/>
                  </a:lnTo>
                  <a:lnTo>
                    <a:pt x="367" y="13"/>
                  </a:lnTo>
                  <a:lnTo>
                    <a:pt x="375" y="13"/>
                  </a:lnTo>
                  <a:lnTo>
                    <a:pt x="382" y="15"/>
                  </a:lnTo>
                  <a:lnTo>
                    <a:pt x="385" y="18"/>
                  </a:lnTo>
                  <a:lnTo>
                    <a:pt x="387" y="15"/>
                  </a:lnTo>
                  <a:lnTo>
                    <a:pt x="387" y="13"/>
                  </a:lnTo>
                  <a:lnTo>
                    <a:pt x="395" y="10"/>
                  </a:lnTo>
                  <a:lnTo>
                    <a:pt x="397" y="5"/>
                  </a:lnTo>
                  <a:lnTo>
                    <a:pt x="405" y="5"/>
                  </a:lnTo>
                  <a:lnTo>
                    <a:pt x="410" y="8"/>
                  </a:lnTo>
                  <a:lnTo>
                    <a:pt x="415" y="5"/>
                  </a:lnTo>
                  <a:lnTo>
                    <a:pt x="420" y="8"/>
                  </a:lnTo>
                  <a:lnTo>
                    <a:pt x="428" y="15"/>
                  </a:lnTo>
                  <a:lnTo>
                    <a:pt x="433" y="15"/>
                  </a:lnTo>
                  <a:lnTo>
                    <a:pt x="438" y="18"/>
                  </a:lnTo>
                  <a:lnTo>
                    <a:pt x="446" y="15"/>
                  </a:lnTo>
                  <a:lnTo>
                    <a:pt x="446" y="23"/>
                  </a:lnTo>
                  <a:lnTo>
                    <a:pt x="446" y="25"/>
                  </a:lnTo>
                  <a:lnTo>
                    <a:pt x="448" y="30"/>
                  </a:lnTo>
                  <a:lnTo>
                    <a:pt x="453" y="36"/>
                  </a:lnTo>
                  <a:lnTo>
                    <a:pt x="461" y="41"/>
                  </a:lnTo>
                  <a:lnTo>
                    <a:pt x="459" y="48"/>
                  </a:lnTo>
                  <a:lnTo>
                    <a:pt x="459" y="53"/>
                  </a:lnTo>
                  <a:lnTo>
                    <a:pt x="456" y="56"/>
                  </a:lnTo>
                  <a:lnTo>
                    <a:pt x="456" y="58"/>
                  </a:lnTo>
                  <a:lnTo>
                    <a:pt x="459" y="61"/>
                  </a:lnTo>
                  <a:lnTo>
                    <a:pt x="461" y="64"/>
                  </a:lnTo>
                  <a:lnTo>
                    <a:pt x="464" y="64"/>
                  </a:lnTo>
                  <a:lnTo>
                    <a:pt x="469" y="64"/>
                  </a:lnTo>
                  <a:lnTo>
                    <a:pt x="474" y="69"/>
                  </a:lnTo>
                  <a:lnTo>
                    <a:pt x="479" y="74"/>
                  </a:lnTo>
                  <a:lnTo>
                    <a:pt x="481" y="76"/>
                  </a:lnTo>
                  <a:lnTo>
                    <a:pt x="489" y="76"/>
                  </a:lnTo>
                  <a:lnTo>
                    <a:pt x="499" y="79"/>
                  </a:lnTo>
                  <a:lnTo>
                    <a:pt x="507" y="81"/>
                  </a:lnTo>
                  <a:lnTo>
                    <a:pt x="512" y="84"/>
                  </a:lnTo>
                  <a:lnTo>
                    <a:pt x="512" y="86"/>
                  </a:lnTo>
                  <a:lnTo>
                    <a:pt x="522" y="89"/>
                  </a:lnTo>
                  <a:lnTo>
                    <a:pt x="527" y="86"/>
                  </a:lnTo>
                  <a:lnTo>
                    <a:pt x="527" y="84"/>
                  </a:lnTo>
                  <a:lnTo>
                    <a:pt x="527" y="81"/>
                  </a:lnTo>
                  <a:lnTo>
                    <a:pt x="530" y="81"/>
                  </a:lnTo>
                  <a:lnTo>
                    <a:pt x="527" y="79"/>
                  </a:lnTo>
                  <a:lnTo>
                    <a:pt x="530" y="76"/>
                  </a:lnTo>
                  <a:lnTo>
                    <a:pt x="532" y="71"/>
                  </a:lnTo>
                  <a:lnTo>
                    <a:pt x="535" y="69"/>
                  </a:lnTo>
                  <a:lnTo>
                    <a:pt x="537" y="66"/>
                  </a:lnTo>
                  <a:lnTo>
                    <a:pt x="537" y="64"/>
                  </a:lnTo>
                  <a:lnTo>
                    <a:pt x="540" y="64"/>
                  </a:lnTo>
                  <a:lnTo>
                    <a:pt x="540" y="61"/>
                  </a:lnTo>
                  <a:lnTo>
                    <a:pt x="540" y="58"/>
                  </a:lnTo>
                  <a:lnTo>
                    <a:pt x="535" y="58"/>
                  </a:lnTo>
                  <a:lnTo>
                    <a:pt x="535" y="56"/>
                  </a:lnTo>
                  <a:lnTo>
                    <a:pt x="537" y="46"/>
                  </a:lnTo>
                  <a:lnTo>
                    <a:pt x="543" y="48"/>
                  </a:lnTo>
                  <a:lnTo>
                    <a:pt x="545" y="46"/>
                  </a:lnTo>
                  <a:lnTo>
                    <a:pt x="545" y="43"/>
                  </a:lnTo>
                  <a:lnTo>
                    <a:pt x="545" y="41"/>
                  </a:lnTo>
                  <a:lnTo>
                    <a:pt x="548" y="38"/>
                  </a:lnTo>
                  <a:lnTo>
                    <a:pt x="550" y="30"/>
                  </a:lnTo>
                  <a:lnTo>
                    <a:pt x="550" y="28"/>
                  </a:lnTo>
                  <a:lnTo>
                    <a:pt x="553" y="25"/>
                  </a:lnTo>
                  <a:lnTo>
                    <a:pt x="560" y="25"/>
                  </a:lnTo>
                  <a:lnTo>
                    <a:pt x="563" y="25"/>
                  </a:lnTo>
                  <a:lnTo>
                    <a:pt x="565" y="25"/>
                  </a:lnTo>
                  <a:lnTo>
                    <a:pt x="568" y="25"/>
                  </a:lnTo>
                  <a:lnTo>
                    <a:pt x="571" y="28"/>
                  </a:lnTo>
                  <a:lnTo>
                    <a:pt x="581" y="33"/>
                  </a:lnTo>
                  <a:lnTo>
                    <a:pt x="583" y="30"/>
                  </a:lnTo>
                  <a:lnTo>
                    <a:pt x="586" y="30"/>
                  </a:lnTo>
                  <a:lnTo>
                    <a:pt x="634" y="23"/>
                  </a:lnTo>
                  <a:lnTo>
                    <a:pt x="652" y="15"/>
                  </a:lnTo>
                  <a:lnTo>
                    <a:pt x="660" y="20"/>
                  </a:lnTo>
                  <a:lnTo>
                    <a:pt x="660" y="25"/>
                  </a:lnTo>
                  <a:lnTo>
                    <a:pt x="662" y="25"/>
                  </a:lnTo>
                  <a:lnTo>
                    <a:pt x="667" y="25"/>
                  </a:lnTo>
                  <a:lnTo>
                    <a:pt x="675" y="25"/>
                  </a:lnTo>
                  <a:lnTo>
                    <a:pt x="677" y="25"/>
                  </a:lnTo>
                  <a:lnTo>
                    <a:pt x="680" y="25"/>
                  </a:lnTo>
                  <a:lnTo>
                    <a:pt x="685" y="28"/>
                  </a:lnTo>
                  <a:lnTo>
                    <a:pt x="688" y="28"/>
                  </a:lnTo>
                  <a:lnTo>
                    <a:pt x="693" y="30"/>
                  </a:lnTo>
                  <a:lnTo>
                    <a:pt x="695" y="30"/>
                  </a:lnTo>
                  <a:lnTo>
                    <a:pt x="703" y="30"/>
                  </a:lnTo>
                  <a:lnTo>
                    <a:pt x="711" y="33"/>
                  </a:lnTo>
                  <a:lnTo>
                    <a:pt x="713" y="33"/>
                  </a:lnTo>
                  <a:lnTo>
                    <a:pt x="718" y="36"/>
                  </a:lnTo>
                  <a:lnTo>
                    <a:pt x="726" y="36"/>
                  </a:lnTo>
                  <a:lnTo>
                    <a:pt x="728" y="36"/>
                  </a:lnTo>
                  <a:lnTo>
                    <a:pt x="731" y="38"/>
                  </a:lnTo>
                  <a:lnTo>
                    <a:pt x="733" y="41"/>
                  </a:lnTo>
                  <a:lnTo>
                    <a:pt x="736" y="41"/>
                  </a:lnTo>
                  <a:lnTo>
                    <a:pt x="739" y="46"/>
                  </a:lnTo>
                  <a:lnTo>
                    <a:pt x="736" y="46"/>
                  </a:lnTo>
                  <a:lnTo>
                    <a:pt x="736" y="48"/>
                  </a:lnTo>
                  <a:lnTo>
                    <a:pt x="733" y="48"/>
                  </a:lnTo>
                  <a:lnTo>
                    <a:pt x="733" y="51"/>
                  </a:lnTo>
                  <a:lnTo>
                    <a:pt x="733" y="53"/>
                  </a:lnTo>
                  <a:lnTo>
                    <a:pt x="741" y="58"/>
                  </a:lnTo>
                  <a:lnTo>
                    <a:pt x="739" y="64"/>
                  </a:lnTo>
                  <a:lnTo>
                    <a:pt x="731" y="64"/>
                  </a:lnTo>
                  <a:lnTo>
                    <a:pt x="728" y="66"/>
                  </a:lnTo>
                  <a:lnTo>
                    <a:pt x="728" y="71"/>
                  </a:lnTo>
                  <a:lnTo>
                    <a:pt x="731" y="74"/>
                  </a:lnTo>
                  <a:lnTo>
                    <a:pt x="736" y="74"/>
                  </a:lnTo>
                  <a:lnTo>
                    <a:pt x="739" y="74"/>
                  </a:lnTo>
                  <a:lnTo>
                    <a:pt x="741" y="74"/>
                  </a:lnTo>
                  <a:lnTo>
                    <a:pt x="744" y="76"/>
                  </a:lnTo>
                  <a:lnTo>
                    <a:pt x="746" y="79"/>
                  </a:lnTo>
                  <a:lnTo>
                    <a:pt x="744" y="79"/>
                  </a:lnTo>
                  <a:lnTo>
                    <a:pt x="744" y="81"/>
                  </a:lnTo>
                  <a:lnTo>
                    <a:pt x="733" y="84"/>
                  </a:lnTo>
                  <a:lnTo>
                    <a:pt x="733" y="86"/>
                  </a:lnTo>
                  <a:lnTo>
                    <a:pt x="739" y="89"/>
                  </a:lnTo>
                  <a:lnTo>
                    <a:pt x="746" y="94"/>
                  </a:lnTo>
                  <a:lnTo>
                    <a:pt x="749" y="94"/>
                  </a:lnTo>
                  <a:lnTo>
                    <a:pt x="759" y="97"/>
                  </a:lnTo>
                  <a:lnTo>
                    <a:pt x="761" y="99"/>
                  </a:lnTo>
                  <a:lnTo>
                    <a:pt x="761" y="102"/>
                  </a:lnTo>
                  <a:lnTo>
                    <a:pt x="759" y="102"/>
                  </a:lnTo>
                  <a:lnTo>
                    <a:pt x="749" y="107"/>
                  </a:lnTo>
                  <a:lnTo>
                    <a:pt x="744" y="107"/>
                  </a:lnTo>
                  <a:lnTo>
                    <a:pt x="741" y="109"/>
                  </a:lnTo>
                  <a:lnTo>
                    <a:pt x="739" y="109"/>
                  </a:lnTo>
                  <a:lnTo>
                    <a:pt x="728" y="114"/>
                  </a:lnTo>
                  <a:lnTo>
                    <a:pt x="728" y="117"/>
                  </a:lnTo>
                  <a:lnTo>
                    <a:pt x="733" y="125"/>
                  </a:lnTo>
                  <a:lnTo>
                    <a:pt x="736" y="127"/>
                  </a:lnTo>
                  <a:lnTo>
                    <a:pt x="741" y="127"/>
                  </a:lnTo>
                  <a:lnTo>
                    <a:pt x="746" y="130"/>
                  </a:lnTo>
                  <a:lnTo>
                    <a:pt x="746" y="132"/>
                  </a:lnTo>
                  <a:lnTo>
                    <a:pt x="746" y="135"/>
                  </a:lnTo>
                  <a:lnTo>
                    <a:pt x="741" y="135"/>
                  </a:lnTo>
                  <a:lnTo>
                    <a:pt x="736" y="137"/>
                  </a:lnTo>
                  <a:lnTo>
                    <a:pt x="731" y="140"/>
                  </a:lnTo>
                  <a:lnTo>
                    <a:pt x="728" y="142"/>
                  </a:lnTo>
                  <a:lnTo>
                    <a:pt x="726" y="145"/>
                  </a:lnTo>
                  <a:lnTo>
                    <a:pt x="723" y="145"/>
                  </a:lnTo>
                  <a:lnTo>
                    <a:pt x="721" y="148"/>
                  </a:lnTo>
                  <a:lnTo>
                    <a:pt x="721" y="153"/>
                  </a:lnTo>
                  <a:lnTo>
                    <a:pt x="718" y="155"/>
                  </a:lnTo>
                  <a:lnTo>
                    <a:pt x="711" y="158"/>
                  </a:lnTo>
                  <a:lnTo>
                    <a:pt x="708" y="160"/>
                  </a:lnTo>
                  <a:lnTo>
                    <a:pt x="708" y="168"/>
                  </a:lnTo>
                  <a:lnTo>
                    <a:pt x="711" y="170"/>
                  </a:lnTo>
                  <a:lnTo>
                    <a:pt x="713" y="173"/>
                  </a:lnTo>
                  <a:lnTo>
                    <a:pt x="716" y="178"/>
                  </a:lnTo>
                  <a:lnTo>
                    <a:pt x="721" y="181"/>
                  </a:lnTo>
                  <a:lnTo>
                    <a:pt x="721" y="188"/>
                  </a:lnTo>
                  <a:lnTo>
                    <a:pt x="721" y="191"/>
                  </a:lnTo>
                  <a:lnTo>
                    <a:pt x="716" y="196"/>
                  </a:lnTo>
                  <a:lnTo>
                    <a:pt x="716" y="204"/>
                  </a:lnTo>
                  <a:lnTo>
                    <a:pt x="713" y="206"/>
                  </a:lnTo>
                  <a:lnTo>
                    <a:pt x="713" y="209"/>
                  </a:lnTo>
                  <a:lnTo>
                    <a:pt x="713" y="221"/>
                  </a:lnTo>
                  <a:lnTo>
                    <a:pt x="718" y="229"/>
                  </a:lnTo>
                  <a:lnTo>
                    <a:pt x="721" y="229"/>
                  </a:lnTo>
                  <a:lnTo>
                    <a:pt x="726" y="229"/>
                  </a:lnTo>
                  <a:lnTo>
                    <a:pt x="728" y="229"/>
                  </a:lnTo>
                  <a:lnTo>
                    <a:pt x="733" y="232"/>
                  </a:lnTo>
                  <a:lnTo>
                    <a:pt x="736" y="234"/>
                  </a:lnTo>
                  <a:lnTo>
                    <a:pt x="733" y="239"/>
                  </a:lnTo>
                  <a:lnTo>
                    <a:pt x="731" y="242"/>
                  </a:lnTo>
                  <a:lnTo>
                    <a:pt x="718" y="249"/>
                  </a:lnTo>
                  <a:lnTo>
                    <a:pt x="718" y="252"/>
                  </a:lnTo>
                  <a:lnTo>
                    <a:pt x="721" y="252"/>
                  </a:lnTo>
                  <a:lnTo>
                    <a:pt x="728" y="260"/>
                  </a:lnTo>
                  <a:lnTo>
                    <a:pt x="731" y="262"/>
                  </a:lnTo>
                  <a:lnTo>
                    <a:pt x="736" y="265"/>
                  </a:lnTo>
                  <a:lnTo>
                    <a:pt x="741" y="265"/>
                  </a:lnTo>
                  <a:lnTo>
                    <a:pt x="744" y="267"/>
                  </a:lnTo>
                  <a:lnTo>
                    <a:pt x="754" y="277"/>
                  </a:lnTo>
                  <a:lnTo>
                    <a:pt x="754" y="282"/>
                  </a:lnTo>
                  <a:lnTo>
                    <a:pt x="754" y="285"/>
                  </a:lnTo>
                  <a:lnTo>
                    <a:pt x="754" y="288"/>
                  </a:lnTo>
                  <a:lnTo>
                    <a:pt x="754" y="290"/>
                  </a:lnTo>
                  <a:lnTo>
                    <a:pt x="754" y="295"/>
                  </a:lnTo>
                  <a:lnTo>
                    <a:pt x="751" y="298"/>
                  </a:lnTo>
                  <a:lnTo>
                    <a:pt x="746" y="295"/>
                  </a:lnTo>
                  <a:lnTo>
                    <a:pt x="744" y="295"/>
                  </a:lnTo>
                  <a:lnTo>
                    <a:pt x="744" y="298"/>
                  </a:lnTo>
                  <a:lnTo>
                    <a:pt x="741" y="300"/>
                  </a:lnTo>
                  <a:lnTo>
                    <a:pt x="744" y="303"/>
                  </a:lnTo>
                  <a:lnTo>
                    <a:pt x="744" y="305"/>
                  </a:lnTo>
                  <a:lnTo>
                    <a:pt x="754" y="313"/>
                  </a:lnTo>
                  <a:lnTo>
                    <a:pt x="756" y="313"/>
                  </a:lnTo>
                  <a:lnTo>
                    <a:pt x="759" y="316"/>
                  </a:lnTo>
                  <a:lnTo>
                    <a:pt x="769" y="318"/>
                  </a:lnTo>
                  <a:lnTo>
                    <a:pt x="772" y="318"/>
                  </a:lnTo>
                  <a:lnTo>
                    <a:pt x="774" y="321"/>
                  </a:lnTo>
                  <a:lnTo>
                    <a:pt x="777" y="321"/>
                  </a:lnTo>
                  <a:lnTo>
                    <a:pt x="779" y="323"/>
                  </a:lnTo>
                  <a:lnTo>
                    <a:pt x="782" y="328"/>
                  </a:lnTo>
                  <a:lnTo>
                    <a:pt x="779" y="331"/>
                  </a:lnTo>
                  <a:lnTo>
                    <a:pt x="774" y="336"/>
                  </a:lnTo>
                  <a:lnTo>
                    <a:pt x="787" y="346"/>
                  </a:lnTo>
                  <a:lnTo>
                    <a:pt x="792" y="346"/>
                  </a:lnTo>
                  <a:lnTo>
                    <a:pt x="805" y="346"/>
                  </a:lnTo>
                  <a:lnTo>
                    <a:pt x="805" y="344"/>
                  </a:lnTo>
                  <a:lnTo>
                    <a:pt x="810" y="338"/>
                  </a:lnTo>
                  <a:lnTo>
                    <a:pt x="815" y="338"/>
                  </a:lnTo>
                  <a:lnTo>
                    <a:pt x="820" y="336"/>
                  </a:lnTo>
                  <a:lnTo>
                    <a:pt x="830" y="344"/>
                  </a:lnTo>
                  <a:lnTo>
                    <a:pt x="840" y="346"/>
                  </a:lnTo>
                  <a:lnTo>
                    <a:pt x="840" y="349"/>
                  </a:lnTo>
                  <a:lnTo>
                    <a:pt x="838" y="354"/>
                  </a:lnTo>
                  <a:lnTo>
                    <a:pt x="838" y="361"/>
                  </a:lnTo>
                  <a:lnTo>
                    <a:pt x="835" y="361"/>
                  </a:lnTo>
                  <a:lnTo>
                    <a:pt x="833" y="364"/>
                  </a:lnTo>
                  <a:lnTo>
                    <a:pt x="835" y="382"/>
                  </a:lnTo>
                  <a:lnTo>
                    <a:pt x="838" y="389"/>
                  </a:lnTo>
                  <a:lnTo>
                    <a:pt x="838" y="392"/>
                  </a:lnTo>
                  <a:lnTo>
                    <a:pt x="848" y="397"/>
                  </a:lnTo>
                  <a:lnTo>
                    <a:pt x="858" y="400"/>
                  </a:lnTo>
                  <a:lnTo>
                    <a:pt x="858" y="402"/>
                  </a:lnTo>
                  <a:lnTo>
                    <a:pt x="853" y="405"/>
                  </a:lnTo>
                  <a:lnTo>
                    <a:pt x="848" y="402"/>
                  </a:lnTo>
                  <a:lnTo>
                    <a:pt x="845" y="402"/>
                  </a:lnTo>
                  <a:lnTo>
                    <a:pt x="845" y="405"/>
                  </a:lnTo>
                  <a:lnTo>
                    <a:pt x="843" y="407"/>
                  </a:lnTo>
                  <a:lnTo>
                    <a:pt x="840" y="407"/>
                  </a:lnTo>
                  <a:lnTo>
                    <a:pt x="840" y="410"/>
                  </a:lnTo>
                  <a:lnTo>
                    <a:pt x="840" y="412"/>
                  </a:lnTo>
                  <a:lnTo>
                    <a:pt x="838" y="417"/>
                  </a:lnTo>
                  <a:lnTo>
                    <a:pt x="835" y="420"/>
                  </a:lnTo>
                  <a:lnTo>
                    <a:pt x="833" y="425"/>
                  </a:lnTo>
                  <a:lnTo>
                    <a:pt x="833" y="428"/>
                  </a:lnTo>
                  <a:lnTo>
                    <a:pt x="833" y="435"/>
                  </a:lnTo>
                  <a:lnTo>
                    <a:pt x="830" y="438"/>
                  </a:lnTo>
                  <a:lnTo>
                    <a:pt x="830" y="445"/>
                  </a:lnTo>
                  <a:lnTo>
                    <a:pt x="833" y="448"/>
                  </a:lnTo>
                  <a:lnTo>
                    <a:pt x="830" y="456"/>
                  </a:lnTo>
                  <a:lnTo>
                    <a:pt x="830" y="458"/>
                  </a:lnTo>
                  <a:lnTo>
                    <a:pt x="828" y="458"/>
                  </a:lnTo>
                  <a:lnTo>
                    <a:pt x="823" y="461"/>
                  </a:lnTo>
                  <a:lnTo>
                    <a:pt x="820" y="463"/>
                  </a:lnTo>
                  <a:lnTo>
                    <a:pt x="817" y="466"/>
                  </a:lnTo>
                  <a:lnTo>
                    <a:pt x="815" y="468"/>
                  </a:lnTo>
                  <a:lnTo>
                    <a:pt x="817" y="471"/>
                  </a:lnTo>
                  <a:lnTo>
                    <a:pt x="820" y="473"/>
                  </a:lnTo>
                  <a:lnTo>
                    <a:pt x="820" y="476"/>
                  </a:lnTo>
                  <a:lnTo>
                    <a:pt x="820" y="478"/>
                  </a:lnTo>
                  <a:lnTo>
                    <a:pt x="820" y="481"/>
                  </a:lnTo>
                  <a:lnTo>
                    <a:pt x="823" y="486"/>
                  </a:lnTo>
                  <a:lnTo>
                    <a:pt x="825" y="489"/>
                  </a:lnTo>
                  <a:lnTo>
                    <a:pt x="830" y="491"/>
                  </a:lnTo>
                  <a:lnTo>
                    <a:pt x="835" y="491"/>
                  </a:lnTo>
                  <a:lnTo>
                    <a:pt x="838" y="494"/>
                  </a:lnTo>
                  <a:lnTo>
                    <a:pt x="840" y="496"/>
                  </a:lnTo>
                  <a:lnTo>
                    <a:pt x="838" y="501"/>
                  </a:lnTo>
                  <a:lnTo>
                    <a:pt x="838" y="504"/>
                  </a:lnTo>
                  <a:lnTo>
                    <a:pt x="840" y="509"/>
                  </a:lnTo>
                  <a:lnTo>
                    <a:pt x="838" y="514"/>
                  </a:lnTo>
                  <a:lnTo>
                    <a:pt x="840" y="519"/>
                  </a:lnTo>
                  <a:lnTo>
                    <a:pt x="843" y="519"/>
                  </a:lnTo>
                  <a:lnTo>
                    <a:pt x="851" y="522"/>
                  </a:lnTo>
                  <a:lnTo>
                    <a:pt x="851" y="524"/>
                  </a:lnTo>
                  <a:lnTo>
                    <a:pt x="853" y="524"/>
                  </a:lnTo>
                  <a:lnTo>
                    <a:pt x="856" y="527"/>
                  </a:lnTo>
                  <a:lnTo>
                    <a:pt x="863" y="532"/>
                  </a:lnTo>
                  <a:lnTo>
                    <a:pt x="863" y="534"/>
                  </a:lnTo>
                  <a:lnTo>
                    <a:pt x="863" y="537"/>
                  </a:lnTo>
                  <a:lnTo>
                    <a:pt x="866" y="540"/>
                  </a:lnTo>
                  <a:lnTo>
                    <a:pt x="866" y="547"/>
                  </a:lnTo>
                  <a:lnTo>
                    <a:pt x="871" y="555"/>
                  </a:lnTo>
                  <a:lnTo>
                    <a:pt x="871" y="557"/>
                  </a:lnTo>
                  <a:lnTo>
                    <a:pt x="873" y="562"/>
                  </a:lnTo>
                  <a:lnTo>
                    <a:pt x="876" y="568"/>
                  </a:lnTo>
                  <a:lnTo>
                    <a:pt x="881" y="575"/>
                  </a:lnTo>
                  <a:lnTo>
                    <a:pt x="881" y="578"/>
                  </a:lnTo>
                  <a:lnTo>
                    <a:pt x="881" y="580"/>
                  </a:lnTo>
                  <a:lnTo>
                    <a:pt x="881" y="588"/>
                  </a:lnTo>
                  <a:lnTo>
                    <a:pt x="884" y="588"/>
                  </a:lnTo>
                  <a:lnTo>
                    <a:pt x="884" y="590"/>
                  </a:lnTo>
                  <a:lnTo>
                    <a:pt x="884" y="593"/>
                  </a:lnTo>
                  <a:lnTo>
                    <a:pt x="884" y="595"/>
                  </a:lnTo>
                  <a:lnTo>
                    <a:pt x="884" y="598"/>
                  </a:lnTo>
                  <a:lnTo>
                    <a:pt x="881" y="601"/>
                  </a:lnTo>
                  <a:lnTo>
                    <a:pt x="830" y="601"/>
                  </a:lnTo>
                  <a:lnTo>
                    <a:pt x="705" y="682"/>
                  </a:lnTo>
                  <a:lnTo>
                    <a:pt x="606" y="667"/>
                  </a:lnTo>
                  <a:lnTo>
                    <a:pt x="548" y="664"/>
                  </a:lnTo>
                  <a:lnTo>
                    <a:pt x="548" y="667"/>
                  </a:lnTo>
                  <a:lnTo>
                    <a:pt x="548" y="669"/>
                  </a:lnTo>
                  <a:lnTo>
                    <a:pt x="545" y="674"/>
                  </a:lnTo>
                  <a:lnTo>
                    <a:pt x="545" y="677"/>
                  </a:lnTo>
                  <a:lnTo>
                    <a:pt x="545" y="682"/>
                  </a:lnTo>
                  <a:lnTo>
                    <a:pt x="545" y="685"/>
                  </a:lnTo>
                  <a:lnTo>
                    <a:pt x="545" y="687"/>
                  </a:lnTo>
                  <a:lnTo>
                    <a:pt x="543" y="692"/>
                  </a:lnTo>
                  <a:lnTo>
                    <a:pt x="543" y="695"/>
                  </a:lnTo>
                  <a:lnTo>
                    <a:pt x="543" y="697"/>
                  </a:lnTo>
                  <a:lnTo>
                    <a:pt x="543" y="700"/>
                  </a:lnTo>
                  <a:lnTo>
                    <a:pt x="540" y="700"/>
                  </a:lnTo>
                  <a:lnTo>
                    <a:pt x="540" y="705"/>
                  </a:lnTo>
                  <a:lnTo>
                    <a:pt x="540" y="707"/>
                  </a:lnTo>
                  <a:lnTo>
                    <a:pt x="537" y="710"/>
                  </a:lnTo>
                  <a:lnTo>
                    <a:pt x="535" y="710"/>
                  </a:lnTo>
                  <a:lnTo>
                    <a:pt x="532" y="713"/>
                  </a:lnTo>
                  <a:lnTo>
                    <a:pt x="530" y="718"/>
                  </a:lnTo>
                  <a:lnTo>
                    <a:pt x="527" y="720"/>
                  </a:lnTo>
                  <a:lnTo>
                    <a:pt x="527" y="723"/>
                  </a:lnTo>
                  <a:lnTo>
                    <a:pt x="525" y="725"/>
                  </a:lnTo>
                  <a:lnTo>
                    <a:pt x="525" y="730"/>
                  </a:lnTo>
                  <a:lnTo>
                    <a:pt x="522" y="733"/>
                  </a:lnTo>
                  <a:lnTo>
                    <a:pt x="522" y="735"/>
                  </a:lnTo>
                  <a:lnTo>
                    <a:pt x="522" y="738"/>
                  </a:lnTo>
                  <a:lnTo>
                    <a:pt x="522" y="743"/>
                  </a:lnTo>
                  <a:lnTo>
                    <a:pt x="520" y="746"/>
                  </a:lnTo>
                  <a:lnTo>
                    <a:pt x="517" y="748"/>
                  </a:lnTo>
                  <a:lnTo>
                    <a:pt x="515" y="748"/>
                  </a:lnTo>
                  <a:lnTo>
                    <a:pt x="515" y="751"/>
                  </a:lnTo>
                  <a:lnTo>
                    <a:pt x="515" y="756"/>
                  </a:lnTo>
                  <a:lnTo>
                    <a:pt x="515" y="758"/>
                  </a:lnTo>
                  <a:lnTo>
                    <a:pt x="515" y="761"/>
                  </a:lnTo>
                  <a:lnTo>
                    <a:pt x="512" y="763"/>
                  </a:lnTo>
                  <a:lnTo>
                    <a:pt x="512" y="766"/>
                  </a:lnTo>
                  <a:lnTo>
                    <a:pt x="509" y="769"/>
                  </a:lnTo>
                  <a:lnTo>
                    <a:pt x="509" y="774"/>
                  </a:lnTo>
                  <a:lnTo>
                    <a:pt x="502" y="771"/>
                  </a:lnTo>
                  <a:lnTo>
                    <a:pt x="497" y="771"/>
                  </a:lnTo>
                  <a:lnTo>
                    <a:pt x="494" y="771"/>
                  </a:lnTo>
                  <a:lnTo>
                    <a:pt x="492" y="769"/>
                  </a:lnTo>
                  <a:lnTo>
                    <a:pt x="487" y="766"/>
                  </a:lnTo>
                  <a:lnTo>
                    <a:pt x="481" y="763"/>
                  </a:lnTo>
                  <a:lnTo>
                    <a:pt x="479" y="763"/>
                  </a:lnTo>
                  <a:lnTo>
                    <a:pt x="474" y="769"/>
                  </a:lnTo>
                  <a:lnTo>
                    <a:pt x="469" y="771"/>
                  </a:lnTo>
                  <a:lnTo>
                    <a:pt x="466" y="771"/>
                  </a:lnTo>
                  <a:lnTo>
                    <a:pt x="461" y="769"/>
                  </a:lnTo>
                  <a:lnTo>
                    <a:pt x="408" y="763"/>
                  </a:lnTo>
                  <a:lnTo>
                    <a:pt x="400" y="771"/>
                  </a:lnTo>
                  <a:lnTo>
                    <a:pt x="395" y="779"/>
                  </a:lnTo>
                  <a:lnTo>
                    <a:pt x="395" y="781"/>
                  </a:lnTo>
                  <a:lnTo>
                    <a:pt x="382" y="784"/>
                  </a:lnTo>
                  <a:lnTo>
                    <a:pt x="377" y="784"/>
                  </a:lnTo>
                  <a:lnTo>
                    <a:pt x="375" y="786"/>
                  </a:lnTo>
                  <a:lnTo>
                    <a:pt x="352" y="786"/>
                  </a:lnTo>
                  <a:lnTo>
                    <a:pt x="349" y="786"/>
                  </a:lnTo>
                  <a:lnTo>
                    <a:pt x="341" y="789"/>
                  </a:lnTo>
                  <a:lnTo>
                    <a:pt x="339" y="789"/>
                  </a:lnTo>
                  <a:lnTo>
                    <a:pt x="336" y="789"/>
                  </a:lnTo>
                  <a:lnTo>
                    <a:pt x="334" y="791"/>
                  </a:lnTo>
                  <a:lnTo>
                    <a:pt x="329" y="794"/>
                  </a:lnTo>
                  <a:lnTo>
                    <a:pt x="326" y="794"/>
                  </a:lnTo>
                  <a:lnTo>
                    <a:pt x="324" y="797"/>
                  </a:lnTo>
                  <a:lnTo>
                    <a:pt x="319" y="799"/>
                  </a:lnTo>
                  <a:lnTo>
                    <a:pt x="316" y="802"/>
                  </a:lnTo>
                  <a:lnTo>
                    <a:pt x="313" y="802"/>
                  </a:lnTo>
                  <a:lnTo>
                    <a:pt x="303" y="804"/>
                  </a:lnTo>
                  <a:lnTo>
                    <a:pt x="263" y="774"/>
                  </a:lnTo>
                  <a:lnTo>
                    <a:pt x="214" y="812"/>
                  </a:lnTo>
                  <a:lnTo>
                    <a:pt x="184" y="812"/>
                  </a:lnTo>
                  <a:lnTo>
                    <a:pt x="143" y="812"/>
                  </a:lnTo>
                  <a:lnTo>
                    <a:pt x="59" y="723"/>
                  </a:lnTo>
                  <a:lnTo>
                    <a:pt x="54" y="710"/>
                  </a:lnTo>
                  <a:lnTo>
                    <a:pt x="51" y="710"/>
                  </a:lnTo>
                  <a:close/>
                </a:path>
              </a:pathLst>
            </a:custGeom>
            <a:solidFill>
              <a:srgbClr val="76A432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78EEDB41-8555-DB9C-78D7-DDF401163BA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1" y="646"/>
              <a:ext cx="1662" cy="1148"/>
            </a:xfrm>
            <a:custGeom>
              <a:avLst/>
              <a:gdLst>
                <a:gd name="T0" fmla="*/ 662 w 1662"/>
                <a:gd name="T1" fmla="*/ 1077 h 1148"/>
                <a:gd name="T2" fmla="*/ 692 w 1662"/>
                <a:gd name="T3" fmla="*/ 1113 h 1148"/>
                <a:gd name="T4" fmla="*/ 682 w 1662"/>
                <a:gd name="T5" fmla="*/ 1148 h 1148"/>
                <a:gd name="T6" fmla="*/ 496 w 1662"/>
                <a:gd name="T7" fmla="*/ 1059 h 1148"/>
                <a:gd name="T8" fmla="*/ 423 w 1662"/>
                <a:gd name="T9" fmla="*/ 955 h 1148"/>
                <a:gd name="T10" fmla="*/ 331 w 1662"/>
                <a:gd name="T11" fmla="*/ 794 h 1148"/>
                <a:gd name="T12" fmla="*/ 244 w 1662"/>
                <a:gd name="T13" fmla="*/ 861 h 1148"/>
                <a:gd name="T14" fmla="*/ 150 w 1662"/>
                <a:gd name="T15" fmla="*/ 861 h 1148"/>
                <a:gd name="T16" fmla="*/ 107 w 1662"/>
                <a:gd name="T17" fmla="*/ 761 h 1148"/>
                <a:gd name="T18" fmla="*/ 89 w 1662"/>
                <a:gd name="T19" fmla="*/ 667 h 1148"/>
                <a:gd name="T20" fmla="*/ 102 w 1662"/>
                <a:gd name="T21" fmla="*/ 563 h 1148"/>
                <a:gd name="T22" fmla="*/ 107 w 1662"/>
                <a:gd name="T23" fmla="*/ 456 h 1148"/>
                <a:gd name="T24" fmla="*/ 18 w 1662"/>
                <a:gd name="T25" fmla="*/ 369 h 1148"/>
                <a:gd name="T26" fmla="*/ 79 w 1662"/>
                <a:gd name="T27" fmla="*/ 313 h 1148"/>
                <a:gd name="T28" fmla="*/ 194 w 1662"/>
                <a:gd name="T29" fmla="*/ 278 h 1148"/>
                <a:gd name="T30" fmla="*/ 158 w 1662"/>
                <a:gd name="T31" fmla="*/ 179 h 1148"/>
                <a:gd name="T32" fmla="*/ 153 w 1662"/>
                <a:gd name="T33" fmla="*/ 105 h 1148"/>
                <a:gd name="T34" fmla="*/ 173 w 1662"/>
                <a:gd name="T35" fmla="*/ 36 h 1148"/>
                <a:gd name="T36" fmla="*/ 244 w 1662"/>
                <a:gd name="T37" fmla="*/ 82 h 1148"/>
                <a:gd name="T38" fmla="*/ 331 w 1662"/>
                <a:gd name="T39" fmla="*/ 16 h 1148"/>
                <a:gd name="T40" fmla="*/ 395 w 1662"/>
                <a:gd name="T41" fmla="*/ 51 h 1148"/>
                <a:gd name="T42" fmla="*/ 369 w 1662"/>
                <a:gd name="T43" fmla="*/ 112 h 1148"/>
                <a:gd name="T44" fmla="*/ 402 w 1662"/>
                <a:gd name="T45" fmla="*/ 140 h 1148"/>
                <a:gd name="T46" fmla="*/ 400 w 1662"/>
                <a:gd name="T47" fmla="*/ 201 h 1148"/>
                <a:gd name="T48" fmla="*/ 397 w 1662"/>
                <a:gd name="T49" fmla="*/ 252 h 1148"/>
                <a:gd name="T50" fmla="*/ 514 w 1662"/>
                <a:gd name="T51" fmla="*/ 240 h 1148"/>
                <a:gd name="T52" fmla="*/ 583 w 1662"/>
                <a:gd name="T53" fmla="*/ 181 h 1148"/>
                <a:gd name="T54" fmla="*/ 687 w 1662"/>
                <a:gd name="T55" fmla="*/ 145 h 1148"/>
                <a:gd name="T56" fmla="*/ 776 w 1662"/>
                <a:gd name="T57" fmla="*/ 189 h 1148"/>
                <a:gd name="T58" fmla="*/ 835 w 1662"/>
                <a:gd name="T59" fmla="*/ 224 h 1148"/>
                <a:gd name="T60" fmla="*/ 896 w 1662"/>
                <a:gd name="T61" fmla="*/ 219 h 1148"/>
                <a:gd name="T62" fmla="*/ 960 w 1662"/>
                <a:gd name="T63" fmla="*/ 240 h 1148"/>
                <a:gd name="T64" fmla="*/ 970 w 1662"/>
                <a:gd name="T65" fmla="*/ 290 h 1148"/>
                <a:gd name="T66" fmla="*/ 993 w 1662"/>
                <a:gd name="T67" fmla="*/ 329 h 1148"/>
                <a:gd name="T68" fmla="*/ 1018 w 1662"/>
                <a:gd name="T69" fmla="*/ 352 h 1148"/>
                <a:gd name="T70" fmla="*/ 1041 w 1662"/>
                <a:gd name="T71" fmla="*/ 402 h 1148"/>
                <a:gd name="T72" fmla="*/ 1067 w 1662"/>
                <a:gd name="T73" fmla="*/ 441 h 1148"/>
                <a:gd name="T74" fmla="*/ 1133 w 1662"/>
                <a:gd name="T75" fmla="*/ 497 h 1148"/>
                <a:gd name="T76" fmla="*/ 1176 w 1662"/>
                <a:gd name="T77" fmla="*/ 548 h 1148"/>
                <a:gd name="T78" fmla="*/ 1230 w 1662"/>
                <a:gd name="T79" fmla="*/ 532 h 1148"/>
                <a:gd name="T80" fmla="*/ 1278 w 1662"/>
                <a:gd name="T81" fmla="*/ 532 h 1148"/>
                <a:gd name="T82" fmla="*/ 1342 w 1662"/>
                <a:gd name="T83" fmla="*/ 596 h 1148"/>
                <a:gd name="T84" fmla="*/ 1438 w 1662"/>
                <a:gd name="T85" fmla="*/ 670 h 1148"/>
                <a:gd name="T86" fmla="*/ 1489 w 1662"/>
                <a:gd name="T87" fmla="*/ 772 h 1148"/>
                <a:gd name="T88" fmla="*/ 1591 w 1662"/>
                <a:gd name="T89" fmla="*/ 833 h 1148"/>
                <a:gd name="T90" fmla="*/ 1619 w 1662"/>
                <a:gd name="T91" fmla="*/ 889 h 1148"/>
                <a:gd name="T92" fmla="*/ 1642 w 1662"/>
                <a:gd name="T93" fmla="*/ 985 h 1148"/>
                <a:gd name="T94" fmla="*/ 1617 w 1662"/>
                <a:gd name="T95" fmla="*/ 1059 h 1148"/>
                <a:gd name="T96" fmla="*/ 1533 w 1662"/>
                <a:gd name="T97" fmla="*/ 1090 h 1148"/>
                <a:gd name="T98" fmla="*/ 1451 w 1662"/>
                <a:gd name="T99" fmla="*/ 1082 h 1148"/>
                <a:gd name="T100" fmla="*/ 1382 w 1662"/>
                <a:gd name="T101" fmla="*/ 1046 h 1148"/>
                <a:gd name="T102" fmla="*/ 1301 w 1662"/>
                <a:gd name="T103" fmla="*/ 967 h 1148"/>
                <a:gd name="T104" fmla="*/ 1072 w 1662"/>
                <a:gd name="T105" fmla="*/ 909 h 1148"/>
                <a:gd name="T106" fmla="*/ 1031 w 1662"/>
                <a:gd name="T107" fmla="*/ 812 h 1148"/>
                <a:gd name="T108" fmla="*/ 970 w 1662"/>
                <a:gd name="T109" fmla="*/ 733 h 1148"/>
                <a:gd name="T110" fmla="*/ 863 w 1662"/>
                <a:gd name="T111" fmla="*/ 705 h 1148"/>
                <a:gd name="T112" fmla="*/ 830 w 1662"/>
                <a:gd name="T113" fmla="*/ 756 h 1148"/>
                <a:gd name="T114" fmla="*/ 799 w 1662"/>
                <a:gd name="T115" fmla="*/ 800 h 1148"/>
                <a:gd name="T116" fmla="*/ 787 w 1662"/>
                <a:gd name="T117" fmla="*/ 858 h 1148"/>
                <a:gd name="T118" fmla="*/ 810 w 1662"/>
                <a:gd name="T119" fmla="*/ 911 h 1148"/>
                <a:gd name="T120" fmla="*/ 779 w 1662"/>
                <a:gd name="T121" fmla="*/ 939 h 1148"/>
                <a:gd name="T122" fmla="*/ 776 w 1662"/>
                <a:gd name="T123" fmla="*/ 980 h 1148"/>
                <a:gd name="T124" fmla="*/ 703 w 1662"/>
                <a:gd name="T125" fmla="*/ 988 h 1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62" h="1148">
                  <a:moveTo>
                    <a:pt x="664" y="1034"/>
                  </a:moveTo>
                  <a:lnTo>
                    <a:pt x="662" y="1036"/>
                  </a:lnTo>
                  <a:lnTo>
                    <a:pt x="659" y="1036"/>
                  </a:lnTo>
                  <a:lnTo>
                    <a:pt x="662" y="1039"/>
                  </a:lnTo>
                  <a:lnTo>
                    <a:pt x="664" y="1039"/>
                  </a:lnTo>
                  <a:lnTo>
                    <a:pt x="670" y="1041"/>
                  </a:lnTo>
                  <a:lnTo>
                    <a:pt x="672" y="1044"/>
                  </a:lnTo>
                  <a:lnTo>
                    <a:pt x="675" y="1044"/>
                  </a:lnTo>
                  <a:lnTo>
                    <a:pt x="675" y="1046"/>
                  </a:lnTo>
                  <a:lnTo>
                    <a:pt x="675" y="1049"/>
                  </a:lnTo>
                  <a:lnTo>
                    <a:pt x="672" y="1049"/>
                  </a:lnTo>
                  <a:lnTo>
                    <a:pt x="667" y="1051"/>
                  </a:lnTo>
                  <a:lnTo>
                    <a:pt x="662" y="1049"/>
                  </a:lnTo>
                  <a:lnTo>
                    <a:pt x="659" y="1051"/>
                  </a:lnTo>
                  <a:lnTo>
                    <a:pt x="657" y="1051"/>
                  </a:lnTo>
                  <a:lnTo>
                    <a:pt x="657" y="1054"/>
                  </a:lnTo>
                  <a:lnTo>
                    <a:pt x="659" y="1054"/>
                  </a:lnTo>
                  <a:lnTo>
                    <a:pt x="662" y="1054"/>
                  </a:lnTo>
                  <a:lnTo>
                    <a:pt x="667" y="1057"/>
                  </a:lnTo>
                  <a:lnTo>
                    <a:pt x="670" y="1059"/>
                  </a:lnTo>
                  <a:lnTo>
                    <a:pt x="670" y="1062"/>
                  </a:lnTo>
                  <a:lnTo>
                    <a:pt x="670" y="1064"/>
                  </a:lnTo>
                  <a:lnTo>
                    <a:pt x="667" y="1064"/>
                  </a:lnTo>
                  <a:lnTo>
                    <a:pt x="667" y="1067"/>
                  </a:lnTo>
                  <a:lnTo>
                    <a:pt x="667" y="1069"/>
                  </a:lnTo>
                  <a:lnTo>
                    <a:pt x="667" y="1072"/>
                  </a:lnTo>
                  <a:lnTo>
                    <a:pt x="667" y="1074"/>
                  </a:lnTo>
                  <a:lnTo>
                    <a:pt x="664" y="1077"/>
                  </a:lnTo>
                  <a:lnTo>
                    <a:pt x="662" y="1077"/>
                  </a:lnTo>
                  <a:lnTo>
                    <a:pt x="664" y="1079"/>
                  </a:lnTo>
                  <a:lnTo>
                    <a:pt x="664" y="1082"/>
                  </a:lnTo>
                  <a:lnTo>
                    <a:pt x="664" y="1085"/>
                  </a:lnTo>
                  <a:lnTo>
                    <a:pt x="662" y="1087"/>
                  </a:lnTo>
                  <a:lnTo>
                    <a:pt x="659" y="1087"/>
                  </a:lnTo>
                  <a:lnTo>
                    <a:pt x="657" y="1087"/>
                  </a:lnTo>
                  <a:lnTo>
                    <a:pt x="654" y="1087"/>
                  </a:lnTo>
                  <a:lnTo>
                    <a:pt x="654" y="1090"/>
                  </a:lnTo>
                  <a:lnTo>
                    <a:pt x="654" y="1092"/>
                  </a:lnTo>
                  <a:lnTo>
                    <a:pt x="657" y="1095"/>
                  </a:lnTo>
                  <a:lnTo>
                    <a:pt x="659" y="1097"/>
                  </a:lnTo>
                  <a:lnTo>
                    <a:pt x="659" y="1100"/>
                  </a:lnTo>
                  <a:lnTo>
                    <a:pt x="657" y="1102"/>
                  </a:lnTo>
                  <a:lnTo>
                    <a:pt x="659" y="1105"/>
                  </a:lnTo>
                  <a:lnTo>
                    <a:pt x="662" y="1107"/>
                  </a:lnTo>
                  <a:lnTo>
                    <a:pt x="664" y="1107"/>
                  </a:lnTo>
                  <a:lnTo>
                    <a:pt x="664" y="1110"/>
                  </a:lnTo>
                  <a:lnTo>
                    <a:pt x="667" y="1113"/>
                  </a:lnTo>
                  <a:lnTo>
                    <a:pt x="667" y="1110"/>
                  </a:lnTo>
                  <a:lnTo>
                    <a:pt x="670" y="1107"/>
                  </a:lnTo>
                  <a:lnTo>
                    <a:pt x="672" y="1105"/>
                  </a:lnTo>
                  <a:lnTo>
                    <a:pt x="675" y="1105"/>
                  </a:lnTo>
                  <a:lnTo>
                    <a:pt x="677" y="1102"/>
                  </a:lnTo>
                  <a:lnTo>
                    <a:pt x="680" y="1105"/>
                  </a:lnTo>
                  <a:lnTo>
                    <a:pt x="682" y="1105"/>
                  </a:lnTo>
                  <a:lnTo>
                    <a:pt x="685" y="1105"/>
                  </a:lnTo>
                  <a:lnTo>
                    <a:pt x="690" y="1107"/>
                  </a:lnTo>
                  <a:lnTo>
                    <a:pt x="692" y="1110"/>
                  </a:lnTo>
                  <a:lnTo>
                    <a:pt x="692" y="1113"/>
                  </a:lnTo>
                  <a:lnTo>
                    <a:pt x="695" y="1115"/>
                  </a:lnTo>
                  <a:lnTo>
                    <a:pt x="695" y="1120"/>
                  </a:lnTo>
                  <a:lnTo>
                    <a:pt x="692" y="1120"/>
                  </a:lnTo>
                  <a:lnTo>
                    <a:pt x="690" y="1120"/>
                  </a:lnTo>
                  <a:lnTo>
                    <a:pt x="687" y="1120"/>
                  </a:lnTo>
                  <a:lnTo>
                    <a:pt x="685" y="1120"/>
                  </a:lnTo>
                  <a:lnTo>
                    <a:pt x="685" y="1123"/>
                  </a:lnTo>
                  <a:lnTo>
                    <a:pt x="687" y="1125"/>
                  </a:lnTo>
                  <a:lnTo>
                    <a:pt x="690" y="1128"/>
                  </a:lnTo>
                  <a:lnTo>
                    <a:pt x="690" y="1130"/>
                  </a:lnTo>
                  <a:lnTo>
                    <a:pt x="687" y="1130"/>
                  </a:lnTo>
                  <a:lnTo>
                    <a:pt x="690" y="1133"/>
                  </a:lnTo>
                  <a:lnTo>
                    <a:pt x="692" y="1133"/>
                  </a:lnTo>
                  <a:lnTo>
                    <a:pt x="692" y="1135"/>
                  </a:lnTo>
                  <a:lnTo>
                    <a:pt x="690" y="1138"/>
                  </a:lnTo>
                  <a:lnTo>
                    <a:pt x="687" y="1138"/>
                  </a:lnTo>
                  <a:lnTo>
                    <a:pt x="687" y="1141"/>
                  </a:lnTo>
                  <a:lnTo>
                    <a:pt x="690" y="1141"/>
                  </a:lnTo>
                  <a:lnTo>
                    <a:pt x="692" y="1141"/>
                  </a:lnTo>
                  <a:lnTo>
                    <a:pt x="695" y="1143"/>
                  </a:lnTo>
                  <a:lnTo>
                    <a:pt x="698" y="1143"/>
                  </a:lnTo>
                  <a:lnTo>
                    <a:pt x="698" y="1141"/>
                  </a:lnTo>
                  <a:lnTo>
                    <a:pt x="695" y="1141"/>
                  </a:lnTo>
                  <a:lnTo>
                    <a:pt x="698" y="1141"/>
                  </a:lnTo>
                  <a:lnTo>
                    <a:pt x="700" y="1141"/>
                  </a:lnTo>
                  <a:lnTo>
                    <a:pt x="703" y="1141"/>
                  </a:lnTo>
                  <a:lnTo>
                    <a:pt x="703" y="1148"/>
                  </a:lnTo>
                  <a:lnTo>
                    <a:pt x="690" y="1148"/>
                  </a:lnTo>
                  <a:lnTo>
                    <a:pt x="682" y="1148"/>
                  </a:lnTo>
                  <a:lnTo>
                    <a:pt x="667" y="1146"/>
                  </a:lnTo>
                  <a:lnTo>
                    <a:pt x="654" y="1146"/>
                  </a:lnTo>
                  <a:lnTo>
                    <a:pt x="652" y="1146"/>
                  </a:lnTo>
                  <a:lnTo>
                    <a:pt x="644" y="1143"/>
                  </a:lnTo>
                  <a:lnTo>
                    <a:pt x="634" y="1138"/>
                  </a:lnTo>
                  <a:lnTo>
                    <a:pt x="614" y="1125"/>
                  </a:lnTo>
                  <a:lnTo>
                    <a:pt x="601" y="1120"/>
                  </a:lnTo>
                  <a:lnTo>
                    <a:pt x="591" y="1113"/>
                  </a:lnTo>
                  <a:lnTo>
                    <a:pt x="578" y="1105"/>
                  </a:lnTo>
                  <a:lnTo>
                    <a:pt x="575" y="1105"/>
                  </a:lnTo>
                  <a:lnTo>
                    <a:pt x="563" y="1097"/>
                  </a:lnTo>
                  <a:lnTo>
                    <a:pt x="550" y="1092"/>
                  </a:lnTo>
                  <a:lnTo>
                    <a:pt x="547" y="1090"/>
                  </a:lnTo>
                  <a:lnTo>
                    <a:pt x="545" y="1095"/>
                  </a:lnTo>
                  <a:lnTo>
                    <a:pt x="542" y="1092"/>
                  </a:lnTo>
                  <a:lnTo>
                    <a:pt x="540" y="1092"/>
                  </a:lnTo>
                  <a:lnTo>
                    <a:pt x="537" y="1090"/>
                  </a:lnTo>
                  <a:lnTo>
                    <a:pt x="535" y="1090"/>
                  </a:lnTo>
                  <a:lnTo>
                    <a:pt x="530" y="1090"/>
                  </a:lnTo>
                  <a:lnTo>
                    <a:pt x="527" y="1087"/>
                  </a:lnTo>
                  <a:lnTo>
                    <a:pt x="524" y="1087"/>
                  </a:lnTo>
                  <a:lnTo>
                    <a:pt x="522" y="1087"/>
                  </a:lnTo>
                  <a:lnTo>
                    <a:pt x="504" y="1077"/>
                  </a:lnTo>
                  <a:lnTo>
                    <a:pt x="502" y="1074"/>
                  </a:lnTo>
                  <a:lnTo>
                    <a:pt x="502" y="1072"/>
                  </a:lnTo>
                  <a:lnTo>
                    <a:pt x="502" y="1067"/>
                  </a:lnTo>
                  <a:lnTo>
                    <a:pt x="502" y="1064"/>
                  </a:lnTo>
                  <a:lnTo>
                    <a:pt x="499" y="1062"/>
                  </a:lnTo>
                  <a:lnTo>
                    <a:pt x="496" y="1059"/>
                  </a:lnTo>
                  <a:lnTo>
                    <a:pt x="494" y="1057"/>
                  </a:lnTo>
                  <a:lnTo>
                    <a:pt x="489" y="1046"/>
                  </a:lnTo>
                  <a:lnTo>
                    <a:pt x="471" y="1013"/>
                  </a:lnTo>
                  <a:lnTo>
                    <a:pt x="466" y="1008"/>
                  </a:lnTo>
                  <a:lnTo>
                    <a:pt x="463" y="1008"/>
                  </a:lnTo>
                  <a:lnTo>
                    <a:pt x="463" y="1006"/>
                  </a:lnTo>
                  <a:lnTo>
                    <a:pt x="463" y="1003"/>
                  </a:lnTo>
                  <a:lnTo>
                    <a:pt x="461" y="1003"/>
                  </a:lnTo>
                  <a:lnTo>
                    <a:pt x="458" y="1003"/>
                  </a:lnTo>
                  <a:lnTo>
                    <a:pt x="456" y="1003"/>
                  </a:lnTo>
                  <a:lnTo>
                    <a:pt x="453" y="1003"/>
                  </a:lnTo>
                  <a:lnTo>
                    <a:pt x="451" y="1001"/>
                  </a:lnTo>
                  <a:lnTo>
                    <a:pt x="448" y="998"/>
                  </a:lnTo>
                  <a:lnTo>
                    <a:pt x="448" y="993"/>
                  </a:lnTo>
                  <a:lnTo>
                    <a:pt x="446" y="988"/>
                  </a:lnTo>
                  <a:lnTo>
                    <a:pt x="440" y="985"/>
                  </a:lnTo>
                  <a:lnTo>
                    <a:pt x="435" y="980"/>
                  </a:lnTo>
                  <a:lnTo>
                    <a:pt x="433" y="978"/>
                  </a:lnTo>
                  <a:lnTo>
                    <a:pt x="435" y="975"/>
                  </a:lnTo>
                  <a:lnTo>
                    <a:pt x="433" y="973"/>
                  </a:lnTo>
                  <a:lnTo>
                    <a:pt x="433" y="970"/>
                  </a:lnTo>
                  <a:lnTo>
                    <a:pt x="430" y="967"/>
                  </a:lnTo>
                  <a:lnTo>
                    <a:pt x="430" y="965"/>
                  </a:lnTo>
                  <a:lnTo>
                    <a:pt x="428" y="962"/>
                  </a:lnTo>
                  <a:lnTo>
                    <a:pt x="425" y="962"/>
                  </a:lnTo>
                  <a:lnTo>
                    <a:pt x="425" y="960"/>
                  </a:lnTo>
                  <a:lnTo>
                    <a:pt x="425" y="957"/>
                  </a:lnTo>
                  <a:lnTo>
                    <a:pt x="423" y="957"/>
                  </a:lnTo>
                  <a:lnTo>
                    <a:pt x="423" y="955"/>
                  </a:lnTo>
                  <a:lnTo>
                    <a:pt x="420" y="952"/>
                  </a:lnTo>
                  <a:lnTo>
                    <a:pt x="418" y="950"/>
                  </a:lnTo>
                  <a:lnTo>
                    <a:pt x="415" y="947"/>
                  </a:lnTo>
                  <a:lnTo>
                    <a:pt x="412" y="945"/>
                  </a:lnTo>
                  <a:lnTo>
                    <a:pt x="410" y="942"/>
                  </a:lnTo>
                  <a:lnTo>
                    <a:pt x="405" y="937"/>
                  </a:lnTo>
                  <a:lnTo>
                    <a:pt x="400" y="932"/>
                  </a:lnTo>
                  <a:lnTo>
                    <a:pt x="397" y="932"/>
                  </a:lnTo>
                  <a:lnTo>
                    <a:pt x="392" y="929"/>
                  </a:lnTo>
                  <a:lnTo>
                    <a:pt x="390" y="927"/>
                  </a:lnTo>
                  <a:lnTo>
                    <a:pt x="390" y="922"/>
                  </a:lnTo>
                  <a:lnTo>
                    <a:pt x="390" y="919"/>
                  </a:lnTo>
                  <a:lnTo>
                    <a:pt x="390" y="917"/>
                  </a:lnTo>
                  <a:lnTo>
                    <a:pt x="390" y="914"/>
                  </a:lnTo>
                  <a:lnTo>
                    <a:pt x="374" y="906"/>
                  </a:lnTo>
                  <a:lnTo>
                    <a:pt x="362" y="863"/>
                  </a:lnTo>
                  <a:lnTo>
                    <a:pt x="402" y="828"/>
                  </a:lnTo>
                  <a:lnTo>
                    <a:pt x="367" y="800"/>
                  </a:lnTo>
                  <a:lnTo>
                    <a:pt x="362" y="800"/>
                  </a:lnTo>
                  <a:lnTo>
                    <a:pt x="359" y="800"/>
                  </a:lnTo>
                  <a:lnTo>
                    <a:pt x="356" y="800"/>
                  </a:lnTo>
                  <a:lnTo>
                    <a:pt x="354" y="802"/>
                  </a:lnTo>
                  <a:lnTo>
                    <a:pt x="349" y="800"/>
                  </a:lnTo>
                  <a:lnTo>
                    <a:pt x="346" y="800"/>
                  </a:lnTo>
                  <a:lnTo>
                    <a:pt x="344" y="800"/>
                  </a:lnTo>
                  <a:lnTo>
                    <a:pt x="339" y="800"/>
                  </a:lnTo>
                  <a:lnTo>
                    <a:pt x="336" y="797"/>
                  </a:lnTo>
                  <a:lnTo>
                    <a:pt x="334" y="794"/>
                  </a:lnTo>
                  <a:lnTo>
                    <a:pt x="331" y="794"/>
                  </a:lnTo>
                  <a:lnTo>
                    <a:pt x="328" y="794"/>
                  </a:lnTo>
                  <a:lnTo>
                    <a:pt x="326" y="794"/>
                  </a:lnTo>
                  <a:lnTo>
                    <a:pt x="323" y="794"/>
                  </a:lnTo>
                  <a:lnTo>
                    <a:pt x="321" y="794"/>
                  </a:lnTo>
                  <a:lnTo>
                    <a:pt x="318" y="797"/>
                  </a:lnTo>
                  <a:lnTo>
                    <a:pt x="318" y="800"/>
                  </a:lnTo>
                  <a:lnTo>
                    <a:pt x="318" y="802"/>
                  </a:lnTo>
                  <a:lnTo>
                    <a:pt x="318" y="805"/>
                  </a:lnTo>
                  <a:lnTo>
                    <a:pt x="318" y="807"/>
                  </a:lnTo>
                  <a:lnTo>
                    <a:pt x="318" y="810"/>
                  </a:lnTo>
                  <a:lnTo>
                    <a:pt x="321" y="812"/>
                  </a:lnTo>
                  <a:lnTo>
                    <a:pt x="321" y="815"/>
                  </a:lnTo>
                  <a:lnTo>
                    <a:pt x="303" y="840"/>
                  </a:lnTo>
                  <a:lnTo>
                    <a:pt x="272" y="850"/>
                  </a:lnTo>
                  <a:lnTo>
                    <a:pt x="270" y="853"/>
                  </a:lnTo>
                  <a:lnTo>
                    <a:pt x="265" y="861"/>
                  </a:lnTo>
                  <a:lnTo>
                    <a:pt x="260" y="863"/>
                  </a:lnTo>
                  <a:lnTo>
                    <a:pt x="255" y="868"/>
                  </a:lnTo>
                  <a:lnTo>
                    <a:pt x="255" y="873"/>
                  </a:lnTo>
                  <a:lnTo>
                    <a:pt x="255" y="876"/>
                  </a:lnTo>
                  <a:lnTo>
                    <a:pt x="257" y="878"/>
                  </a:lnTo>
                  <a:lnTo>
                    <a:pt x="257" y="881"/>
                  </a:lnTo>
                  <a:lnTo>
                    <a:pt x="255" y="881"/>
                  </a:lnTo>
                  <a:lnTo>
                    <a:pt x="255" y="878"/>
                  </a:lnTo>
                  <a:lnTo>
                    <a:pt x="252" y="876"/>
                  </a:lnTo>
                  <a:lnTo>
                    <a:pt x="250" y="876"/>
                  </a:lnTo>
                  <a:lnTo>
                    <a:pt x="247" y="873"/>
                  </a:lnTo>
                  <a:lnTo>
                    <a:pt x="244" y="866"/>
                  </a:lnTo>
                  <a:lnTo>
                    <a:pt x="244" y="861"/>
                  </a:lnTo>
                  <a:lnTo>
                    <a:pt x="244" y="858"/>
                  </a:lnTo>
                  <a:lnTo>
                    <a:pt x="239" y="856"/>
                  </a:lnTo>
                  <a:lnTo>
                    <a:pt x="237" y="853"/>
                  </a:lnTo>
                  <a:lnTo>
                    <a:pt x="237" y="850"/>
                  </a:lnTo>
                  <a:lnTo>
                    <a:pt x="232" y="843"/>
                  </a:lnTo>
                  <a:lnTo>
                    <a:pt x="229" y="838"/>
                  </a:lnTo>
                  <a:lnTo>
                    <a:pt x="227" y="835"/>
                  </a:lnTo>
                  <a:lnTo>
                    <a:pt x="227" y="833"/>
                  </a:lnTo>
                  <a:lnTo>
                    <a:pt x="227" y="830"/>
                  </a:lnTo>
                  <a:lnTo>
                    <a:pt x="227" y="825"/>
                  </a:lnTo>
                  <a:lnTo>
                    <a:pt x="199" y="828"/>
                  </a:lnTo>
                  <a:lnTo>
                    <a:pt x="214" y="863"/>
                  </a:lnTo>
                  <a:lnTo>
                    <a:pt x="186" y="861"/>
                  </a:lnTo>
                  <a:lnTo>
                    <a:pt x="186" y="858"/>
                  </a:lnTo>
                  <a:lnTo>
                    <a:pt x="183" y="856"/>
                  </a:lnTo>
                  <a:lnTo>
                    <a:pt x="181" y="856"/>
                  </a:lnTo>
                  <a:lnTo>
                    <a:pt x="178" y="856"/>
                  </a:lnTo>
                  <a:lnTo>
                    <a:pt x="176" y="856"/>
                  </a:lnTo>
                  <a:lnTo>
                    <a:pt x="173" y="858"/>
                  </a:lnTo>
                  <a:lnTo>
                    <a:pt x="171" y="858"/>
                  </a:lnTo>
                  <a:lnTo>
                    <a:pt x="168" y="858"/>
                  </a:lnTo>
                  <a:lnTo>
                    <a:pt x="166" y="856"/>
                  </a:lnTo>
                  <a:lnTo>
                    <a:pt x="163" y="853"/>
                  </a:lnTo>
                  <a:lnTo>
                    <a:pt x="160" y="850"/>
                  </a:lnTo>
                  <a:lnTo>
                    <a:pt x="158" y="853"/>
                  </a:lnTo>
                  <a:lnTo>
                    <a:pt x="155" y="856"/>
                  </a:lnTo>
                  <a:lnTo>
                    <a:pt x="153" y="858"/>
                  </a:lnTo>
                  <a:lnTo>
                    <a:pt x="153" y="861"/>
                  </a:lnTo>
                  <a:lnTo>
                    <a:pt x="150" y="861"/>
                  </a:lnTo>
                  <a:lnTo>
                    <a:pt x="145" y="861"/>
                  </a:lnTo>
                  <a:lnTo>
                    <a:pt x="138" y="861"/>
                  </a:lnTo>
                  <a:lnTo>
                    <a:pt x="138" y="863"/>
                  </a:lnTo>
                  <a:lnTo>
                    <a:pt x="135" y="861"/>
                  </a:lnTo>
                  <a:lnTo>
                    <a:pt x="122" y="848"/>
                  </a:lnTo>
                  <a:lnTo>
                    <a:pt x="122" y="850"/>
                  </a:lnTo>
                  <a:lnTo>
                    <a:pt x="120" y="850"/>
                  </a:lnTo>
                  <a:lnTo>
                    <a:pt x="115" y="850"/>
                  </a:lnTo>
                  <a:lnTo>
                    <a:pt x="99" y="853"/>
                  </a:lnTo>
                  <a:lnTo>
                    <a:pt x="92" y="856"/>
                  </a:lnTo>
                  <a:lnTo>
                    <a:pt x="94" y="853"/>
                  </a:lnTo>
                  <a:lnTo>
                    <a:pt x="97" y="845"/>
                  </a:lnTo>
                  <a:lnTo>
                    <a:pt x="99" y="843"/>
                  </a:lnTo>
                  <a:lnTo>
                    <a:pt x="99" y="838"/>
                  </a:lnTo>
                  <a:lnTo>
                    <a:pt x="99" y="833"/>
                  </a:lnTo>
                  <a:lnTo>
                    <a:pt x="99" y="828"/>
                  </a:lnTo>
                  <a:lnTo>
                    <a:pt x="102" y="822"/>
                  </a:lnTo>
                  <a:lnTo>
                    <a:pt x="102" y="817"/>
                  </a:lnTo>
                  <a:lnTo>
                    <a:pt x="102" y="812"/>
                  </a:lnTo>
                  <a:lnTo>
                    <a:pt x="102" y="807"/>
                  </a:lnTo>
                  <a:lnTo>
                    <a:pt x="102" y="802"/>
                  </a:lnTo>
                  <a:lnTo>
                    <a:pt x="104" y="797"/>
                  </a:lnTo>
                  <a:lnTo>
                    <a:pt x="104" y="792"/>
                  </a:lnTo>
                  <a:lnTo>
                    <a:pt x="104" y="787"/>
                  </a:lnTo>
                  <a:lnTo>
                    <a:pt x="104" y="782"/>
                  </a:lnTo>
                  <a:lnTo>
                    <a:pt x="104" y="774"/>
                  </a:lnTo>
                  <a:lnTo>
                    <a:pt x="107" y="772"/>
                  </a:lnTo>
                  <a:lnTo>
                    <a:pt x="107" y="766"/>
                  </a:lnTo>
                  <a:lnTo>
                    <a:pt x="107" y="761"/>
                  </a:lnTo>
                  <a:lnTo>
                    <a:pt x="104" y="761"/>
                  </a:lnTo>
                  <a:lnTo>
                    <a:pt x="102" y="759"/>
                  </a:lnTo>
                  <a:lnTo>
                    <a:pt x="99" y="759"/>
                  </a:lnTo>
                  <a:lnTo>
                    <a:pt x="97" y="759"/>
                  </a:lnTo>
                  <a:lnTo>
                    <a:pt x="94" y="759"/>
                  </a:lnTo>
                  <a:lnTo>
                    <a:pt x="92" y="759"/>
                  </a:lnTo>
                  <a:lnTo>
                    <a:pt x="89" y="759"/>
                  </a:lnTo>
                  <a:lnTo>
                    <a:pt x="87" y="756"/>
                  </a:lnTo>
                  <a:lnTo>
                    <a:pt x="84" y="754"/>
                  </a:lnTo>
                  <a:lnTo>
                    <a:pt x="87" y="751"/>
                  </a:lnTo>
                  <a:lnTo>
                    <a:pt x="87" y="749"/>
                  </a:lnTo>
                  <a:lnTo>
                    <a:pt x="87" y="746"/>
                  </a:lnTo>
                  <a:lnTo>
                    <a:pt x="87" y="741"/>
                  </a:lnTo>
                  <a:lnTo>
                    <a:pt x="87" y="738"/>
                  </a:lnTo>
                  <a:lnTo>
                    <a:pt x="89" y="736"/>
                  </a:lnTo>
                  <a:lnTo>
                    <a:pt x="84" y="733"/>
                  </a:lnTo>
                  <a:lnTo>
                    <a:pt x="81" y="728"/>
                  </a:lnTo>
                  <a:lnTo>
                    <a:pt x="76" y="726"/>
                  </a:lnTo>
                  <a:lnTo>
                    <a:pt x="74" y="723"/>
                  </a:lnTo>
                  <a:lnTo>
                    <a:pt x="79" y="721"/>
                  </a:lnTo>
                  <a:lnTo>
                    <a:pt x="81" y="716"/>
                  </a:lnTo>
                  <a:lnTo>
                    <a:pt x="84" y="713"/>
                  </a:lnTo>
                  <a:lnTo>
                    <a:pt x="84" y="705"/>
                  </a:lnTo>
                  <a:lnTo>
                    <a:pt x="87" y="698"/>
                  </a:lnTo>
                  <a:lnTo>
                    <a:pt x="87" y="695"/>
                  </a:lnTo>
                  <a:lnTo>
                    <a:pt x="87" y="690"/>
                  </a:lnTo>
                  <a:lnTo>
                    <a:pt x="87" y="685"/>
                  </a:lnTo>
                  <a:lnTo>
                    <a:pt x="89" y="675"/>
                  </a:lnTo>
                  <a:lnTo>
                    <a:pt x="89" y="667"/>
                  </a:lnTo>
                  <a:lnTo>
                    <a:pt x="87" y="647"/>
                  </a:lnTo>
                  <a:lnTo>
                    <a:pt x="107" y="632"/>
                  </a:lnTo>
                  <a:lnTo>
                    <a:pt x="104" y="629"/>
                  </a:lnTo>
                  <a:lnTo>
                    <a:pt x="97" y="621"/>
                  </a:lnTo>
                  <a:lnTo>
                    <a:pt x="94" y="621"/>
                  </a:lnTo>
                  <a:lnTo>
                    <a:pt x="94" y="616"/>
                  </a:lnTo>
                  <a:lnTo>
                    <a:pt x="92" y="616"/>
                  </a:lnTo>
                  <a:lnTo>
                    <a:pt x="89" y="616"/>
                  </a:lnTo>
                  <a:lnTo>
                    <a:pt x="87" y="614"/>
                  </a:lnTo>
                  <a:lnTo>
                    <a:pt x="84" y="611"/>
                  </a:lnTo>
                  <a:lnTo>
                    <a:pt x="84" y="609"/>
                  </a:lnTo>
                  <a:lnTo>
                    <a:pt x="87" y="606"/>
                  </a:lnTo>
                  <a:lnTo>
                    <a:pt x="89" y="604"/>
                  </a:lnTo>
                  <a:lnTo>
                    <a:pt x="89" y="601"/>
                  </a:lnTo>
                  <a:lnTo>
                    <a:pt x="89" y="598"/>
                  </a:lnTo>
                  <a:lnTo>
                    <a:pt x="94" y="598"/>
                  </a:lnTo>
                  <a:lnTo>
                    <a:pt x="97" y="596"/>
                  </a:lnTo>
                  <a:lnTo>
                    <a:pt x="94" y="593"/>
                  </a:lnTo>
                  <a:lnTo>
                    <a:pt x="94" y="588"/>
                  </a:lnTo>
                  <a:lnTo>
                    <a:pt x="92" y="586"/>
                  </a:lnTo>
                  <a:lnTo>
                    <a:pt x="94" y="583"/>
                  </a:lnTo>
                  <a:lnTo>
                    <a:pt x="94" y="578"/>
                  </a:lnTo>
                  <a:lnTo>
                    <a:pt x="94" y="576"/>
                  </a:lnTo>
                  <a:lnTo>
                    <a:pt x="97" y="573"/>
                  </a:lnTo>
                  <a:lnTo>
                    <a:pt x="94" y="570"/>
                  </a:lnTo>
                  <a:lnTo>
                    <a:pt x="94" y="568"/>
                  </a:lnTo>
                  <a:lnTo>
                    <a:pt x="97" y="565"/>
                  </a:lnTo>
                  <a:lnTo>
                    <a:pt x="99" y="563"/>
                  </a:lnTo>
                  <a:lnTo>
                    <a:pt x="102" y="563"/>
                  </a:lnTo>
                  <a:lnTo>
                    <a:pt x="102" y="560"/>
                  </a:lnTo>
                  <a:lnTo>
                    <a:pt x="102" y="558"/>
                  </a:lnTo>
                  <a:lnTo>
                    <a:pt x="102" y="555"/>
                  </a:lnTo>
                  <a:lnTo>
                    <a:pt x="102" y="550"/>
                  </a:lnTo>
                  <a:lnTo>
                    <a:pt x="104" y="548"/>
                  </a:lnTo>
                  <a:lnTo>
                    <a:pt x="110" y="545"/>
                  </a:lnTo>
                  <a:lnTo>
                    <a:pt x="112" y="545"/>
                  </a:lnTo>
                  <a:lnTo>
                    <a:pt x="112" y="542"/>
                  </a:lnTo>
                  <a:lnTo>
                    <a:pt x="110" y="540"/>
                  </a:lnTo>
                  <a:lnTo>
                    <a:pt x="104" y="540"/>
                  </a:lnTo>
                  <a:lnTo>
                    <a:pt x="104" y="537"/>
                  </a:lnTo>
                  <a:lnTo>
                    <a:pt x="104" y="532"/>
                  </a:lnTo>
                  <a:lnTo>
                    <a:pt x="107" y="527"/>
                  </a:lnTo>
                  <a:lnTo>
                    <a:pt x="110" y="525"/>
                  </a:lnTo>
                  <a:lnTo>
                    <a:pt x="110" y="522"/>
                  </a:lnTo>
                  <a:lnTo>
                    <a:pt x="112" y="517"/>
                  </a:lnTo>
                  <a:lnTo>
                    <a:pt x="115" y="514"/>
                  </a:lnTo>
                  <a:lnTo>
                    <a:pt x="112" y="512"/>
                  </a:lnTo>
                  <a:lnTo>
                    <a:pt x="110" y="512"/>
                  </a:lnTo>
                  <a:lnTo>
                    <a:pt x="104" y="507"/>
                  </a:lnTo>
                  <a:lnTo>
                    <a:pt x="102" y="507"/>
                  </a:lnTo>
                  <a:lnTo>
                    <a:pt x="99" y="504"/>
                  </a:lnTo>
                  <a:lnTo>
                    <a:pt x="99" y="499"/>
                  </a:lnTo>
                  <a:lnTo>
                    <a:pt x="102" y="489"/>
                  </a:lnTo>
                  <a:lnTo>
                    <a:pt x="104" y="484"/>
                  </a:lnTo>
                  <a:lnTo>
                    <a:pt x="104" y="476"/>
                  </a:lnTo>
                  <a:lnTo>
                    <a:pt x="104" y="469"/>
                  </a:lnTo>
                  <a:lnTo>
                    <a:pt x="107" y="461"/>
                  </a:lnTo>
                  <a:lnTo>
                    <a:pt x="107" y="456"/>
                  </a:lnTo>
                  <a:lnTo>
                    <a:pt x="104" y="451"/>
                  </a:lnTo>
                  <a:lnTo>
                    <a:pt x="102" y="446"/>
                  </a:lnTo>
                  <a:lnTo>
                    <a:pt x="99" y="441"/>
                  </a:lnTo>
                  <a:lnTo>
                    <a:pt x="97" y="438"/>
                  </a:lnTo>
                  <a:lnTo>
                    <a:pt x="92" y="433"/>
                  </a:lnTo>
                  <a:lnTo>
                    <a:pt x="89" y="430"/>
                  </a:lnTo>
                  <a:lnTo>
                    <a:pt x="87" y="430"/>
                  </a:lnTo>
                  <a:lnTo>
                    <a:pt x="79" y="425"/>
                  </a:lnTo>
                  <a:lnTo>
                    <a:pt x="74" y="420"/>
                  </a:lnTo>
                  <a:lnTo>
                    <a:pt x="69" y="418"/>
                  </a:lnTo>
                  <a:lnTo>
                    <a:pt x="64" y="415"/>
                  </a:lnTo>
                  <a:lnTo>
                    <a:pt x="59" y="413"/>
                  </a:lnTo>
                  <a:lnTo>
                    <a:pt x="53" y="408"/>
                  </a:lnTo>
                  <a:lnTo>
                    <a:pt x="48" y="405"/>
                  </a:lnTo>
                  <a:lnTo>
                    <a:pt x="43" y="405"/>
                  </a:lnTo>
                  <a:lnTo>
                    <a:pt x="41" y="408"/>
                  </a:lnTo>
                  <a:lnTo>
                    <a:pt x="36" y="408"/>
                  </a:lnTo>
                  <a:lnTo>
                    <a:pt x="33" y="408"/>
                  </a:lnTo>
                  <a:lnTo>
                    <a:pt x="23" y="405"/>
                  </a:lnTo>
                  <a:lnTo>
                    <a:pt x="13" y="402"/>
                  </a:lnTo>
                  <a:lnTo>
                    <a:pt x="5" y="402"/>
                  </a:lnTo>
                  <a:lnTo>
                    <a:pt x="0" y="400"/>
                  </a:lnTo>
                  <a:lnTo>
                    <a:pt x="0" y="395"/>
                  </a:lnTo>
                  <a:lnTo>
                    <a:pt x="3" y="392"/>
                  </a:lnTo>
                  <a:lnTo>
                    <a:pt x="5" y="387"/>
                  </a:lnTo>
                  <a:lnTo>
                    <a:pt x="8" y="387"/>
                  </a:lnTo>
                  <a:lnTo>
                    <a:pt x="15" y="374"/>
                  </a:lnTo>
                  <a:lnTo>
                    <a:pt x="15" y="372"/>
                  </a:lnTo>
                  <a:lnTo>
                    <a:pt x="18" y="369"/>
                  </a:lnTo>
                  <a:lnTo>
                    <a:pt x="18" y="367"/>
                  </a:lnTo>
                  <a:lnTo>
                    <a:pt x="18" y="364"/>
                  </a:lnTo>
                  <a:lnTo>
                    <a:pt x="15" y="359"/>
                  </a:lnTo>
                  <a:lnTo>
                    <a:pt x="18" y="357"/>
                  </a:lnTo>
                  <a:lnTo>
                    <a:pt x="18" y="354"/>
                  </a:lnTo>
                  <a:lnTo>
                    <a:pt x="18" y="352"/>
                  </a:lnTo>
                  <a:lnTo>
                    <a:pt x="23" y="346"/>
                  </a:lnTo>
                  <a:lnTo>
                    <a:pt x="25" y="346"/>
                  </a:lnTo>
                  <a:lnTo>
                    <a:pt x="25" y="344"/>
                  </a:lnTo>
                  <a:lnTo>
                    <a:pt x="31" y="339"/>
                  </a:lnTo>
                  <a:lnTo>
                    <a:pt x="31" y="334"/>
                  </a:lnTo>
                  <a:lnTo>
                    <a:pt x="33" y="331"/>
                  </a:lnTo>
                  <a:lnTo>
                    <a:pt x="36" y="329"/>
                  </a:lnTo>
                  <a:lnTo>
                    <a:pt x="38" y="329"/>
                  </a:lnTo>
                  <a:lnTo>
                    <a:pt x="41" y="326"/>
                  </a:lnTo>
                  <a:lnTo>
                    <a:pt x="43" y="324"/>
                  </a:lnTo>
                  <a:lnTo>
                    <a:pt x="43" y="321"/>
                  </a:lnTo>
                  <a:lnTo>
                    <a:pt x="46" y="318"/>
                  </a:lnTo>
                  <a:lnTo>
                    <a:pt x="48" y="321"/>
                  </a:lnTo>
                  <a:lnTo>
                    <a:pt x="53" y="316"/>
                  </a:lnTo>
                  <a:lnTo>
                    <a:pt x="59" y="316"/>
                  </a:lnTo>
                  <a:lnTo>
                    <a:pt x="61" y="316"/>
                  </a:lnTo>
                  <a:lnTo>
                    <a:pt x="64" y="313"/>
                  </a:lnTo>
                  <a:lnTo>
                    <a:pt x="69" y="313"/>
                  </a:lnTo>
                  <a:lnTo>
                    <a:pt x="69" y="311"/>
                  </a:lnTo>
                  <a:lnTo>
                    <a:pt x="71" y="311"/>
                  </a:lnTo>
                  <a:lnTo>
                    <a:pt x="74" y="311"/>
                  </a:lnTo>
                  <a:lnTo>
                    <a:pt x="76" y="313"/>
                  </a:lnTo>
                  <a:lnTo>
                    <a:pt x="79" y="313"/>
                  </a:lnTo>
                  <a:lnTo>
                    <a:pt x="81" y="311"/>
                  </a:lnTo>
                  <a:lnTo>
                    <a:pt x="84" y="313"/>
                  </a:lnTo>
                  <a:lnTo>
                    <a:pt x="89" y="313"/>
                  </a:lnTo>
                  <a:lnTo>
                    <a:pt x="92" y="313"/>
                  </a:lnTo>
                  <a:lnTo>
                    <a:pt x="94" y="313"/>
                  </a:lnTo>
                  <a:lnTo>
                    <a:pt x="97" y="318"/>
                  </a:lnTo>
                  <a:lnTo>
                    <a:pt x="102" y="321"/>
                  </a:lnTo>
                  <a:lnTo>
                    <a:pt x="104" y="326"/>
                  </a:lnTo>
                  <a:lnTo>
                    <a:pt x="107" y="329"/>
                  </a:lnTo>
                  <a:lnTo>
                    <a:pt x="112" y="331"/>
                  </a:lnTo>
                  <a:lnTo>
                    <a:pt x="120" y="331"/>
                  </a:lnTo>
                  <a:lnTo>
                    <a:pt x="130" y="331"/>
                  </a:lnTo>
                  <a:lnTo>
                    <a:pt x="132" y="331"/>
                  </a:lnTo>
                  <a:lnTo>
                    <a:pt x="138" y="329"/>
                  </a:lnTo>
                  <a:lnTo>
                    <a:pt x="143" y="324"/>
                  </a:lnTo>
                  <a:lnTo>
                    <a:pt x="153" y="318"/>
                  </a:lnTo>
                  <a:lnTo>
                    <a:pt x="155" y="316"/>
                  </a:lnTo>
                  <a:lnTo>
                    <a:pt x="163" y="316"/>
                  </a:lnTo>
                  <a:lnTo>
                    <a:pt x="173" y="311"/>
                  </a:lnTo>
                  <a:lnTo>
                    <a:pt x="188" y="306"/>
                  </a:lnTo>
                  <a:lnTo>
                    <a:pt x="199" y="298"/>
                  </a:lnTo>
                  <a:lnTo>
                    <a:pt x="199" y="296"/>
                  </a:lnTo>
                  <a:lnTo>
                    <a:pt x="199" y="293"/>
                  </a:lnTo>
                  <a:lnTo>
                    <a:pt x="196" y="293"/>
                  </a:lnTo>
                  <a:lnTo>
                    <a:pt x="196" y="290"/>
                  </a:lnTo>
                  <a:lnTo>
                    <a:pt x="194" y="288"/>
                  </a:lnTo>
                  <a:lnTo>
                    <a:pt x="194" y="285"/>
                  </a:lnTo>
                  <a:lnTo>
                    <a:pt x="194" y="283"/>
                  </a:lnTo>
                  <a:lnTo>
                    <a:pt x="194" y="278"/>
                  </a:lnTo>
                  <a:lnTo>
                    <a:pt x="194" y="275"/>
                  </a:lnTo>
                  <a:lnTo>
                    <a:pt x="194" y="270"/>
                  </a:lnTo>
                  <a:lnTo>
                    <a:pt x="196" y="268"/>
                  </a:lnTo>
                  <a:lnTo>
                    <a:pt x="194" y="265"/>
                  </a:lnTo>
                  <a:lnTo>
                    <a:pt x="194" y="263"/>
                  </a:lnTo>
                  <a:lnTo>
                    <a:pt x="191" y="263"/>
                  </a:lnTo>
                  <a:lnTo>
                    <a:pt x="188" y="260"/>
                  </a:lnTo>
                  <a:lnTo>
                    <a:pt x="186" y="260"/>
                  </a:lnTo>
                  <a:lnTo>
                    <a:pt x="183" y="260"/>
                  </a:lnTo>
                  <a:lnTo>
                    <a:pt x="181" y="260"/>
                  </a:lnTo>
                  <a:lnTo>
                    <a:pt x="178" y="260"/>
                  </a:lnTo>
                  <a:lnTo>
                    <a:pt x="176" y="257"/>
                  </a:lnTo>
                  <a:lnTo>
                    <a:pt x="176" y="255"/>
                  </a:lnTo>
                  <a:lnTo>
                    <a:pt x="173" y="255"/>
                  </a:lnTo>
                  <a:lnTo>
                    <a:pt x="171" y="250"/>
                  </a:lnTo>
                  <a:lnTo>
                    <a:pt x="171" y="247"/>
                  </a:lnTo>
                  <a:lnTo>
                    <a:pt x="171" y="242"/>
                  </a:lnTo>
                  <a:lnTo>
                    <a:pt x="173" y="240"/>
                  </a:lnTo>
                  <a:lnTo>
                    <a:pt x="171" y="235"/>
                  </a:lnTo>
                  <a:lnTo>
                    <a:pt x="171" y="222"/>
                  </a:lnTo>
                  <a:lnTo>
                    <a:pt x="168" y="219"/>
                  </a:lnTo>
                  <a:lnTo>
                    <a:pt x="166" y="212"/>
                  </a:lnTo>
                  <a:lnTo>
                    <a:pt x="163" y="209"/>
                  </a:lnTo>
                  <a:lnTo>
                    <a:pt x="163" y="204"/>
                  </a:lnTo>
                  <a:lnTo>
                    <a:pt x="160" y="201"/>
                  </a:lnTo>
                  <a:lnTo>
                    <a:pt x="153" y="186"/>
                  </a:lnTo>
                  <a:lnTo>
                    <a:pt x="155" y="184"/>
                  </a:lnTo>
                  <a:lnTo>
                    <a:pt x="155" y="181"/>
                  </a:lnTo>
                  <a:lnTo>
                    <a:pt x="158" y="179"/>
                  </a:lnTo>
                  <a:lnTo>
                    <a:pt x="160" y="176"/>
                  </a:lnTo>
                  <a:lnTo>
                    <a:pt x="163" y="173"/>
                  </a:lnTo>
                  <a:lnTo>
                    <a:pt x="168" y="168"/>
                  </a:lnTo>
                  <a:lnTo>
                    <a:pt x="171" y="163"/>
                  </a:lnTo>
                  <a:lnTo>
                    <a:pt x="171" y="156"/>
                  </a:lnTo>
                  <a:lnTo>
                    <a:pt x="171" y="153"/>
                  </a:lnTo>
                  <a:lnTo>
                    <a:pt x="168" y="153"/>
                  </a:lnTo>
                  <a:lnTo>
                    <a:pt x="163" y="153"/>
                  </a:lnTo>
                  <a:lnTo>
                    <a:pt x="163" y="151"/>
                  </a:lnTo>
                  <a:lnTo>
                    <a:pt x="166" y="151"/>
                  </a:lnTo>
                  <a:lnTo>
                    <a:pt x="166" y="148"/>
                  </a:lnTo>
                  <a:lnTo>
                    <a:pt x="163" y="148"/>
                  </a:lnTo>
                  <a:lnTo>
                    <a:pt x="163" y="145"/>
                  </a:lnTo>
                  <a:lnTo>
                    <a:pt x="160" y="145"/>
                  </a:lnTo>
                  <a:lnTo>
                    <a:pt x="158" y="145"/>
                  </a:lnTo>
                  <a:lnTo>
                    <a:pt x="155" y="148"/>
                  </a:lnTo>
                  <a:lnTo>
                    <a:pt x="153" y="145"/>
                  </a:lnTo>
                  <a:lnTo>
                    <a:pt x="148" y="140"/>
                  </a:lnTo>
                  <a:lnTo>
                    <a:pt x="145" y="140"/>
                  </a:lnTo>
                  <a:lnTo>
                    <a:pt x="145" y="138"/>
                  </a:lnTo>
                  <a:lnTo>
                    <a:pt x="148" y="133"/>
                  </a:lnTo>
                  <a:lnTo>
                    <a:pt x="148" y="130"/>
                  </a:lnTo>
                  <a:lnTo>
                    <a:pt x="145" y="130"/>
                  </a:lnTo>
                  <a:lnTo>
                    <a:pt x="143" y="128"/>
                  </a:lnTo>
                  <a:lnTo>
                    <a:pt x="148" y="120"/>
                  </a:lnTo>
                  <a:lnTo>
                    <a:pt x="145" y="112"/>
                  </a:lnTo>
                  <a:lnTo>
                    <a:pt x="145" y="107"/>
                  </a:lnTo>
                  <a:lnTo>
                    <a:pt x="148" y="107"/>
                  </a:lnTo>
                  <a:lnTo>
                    <a:pt x="153" y="105"/>
                  </a:lnTo>
                  <a:lnTo>
                    <a:pt x="153" y="100"/>
                  </a:lnTo>
                  <a:lnTo>
                    <a:pt x="150" y="97"/>
                  </a:lnTo>
                  <a:lnTo>
                    <a:pt x="150" y="95"/>
                  </a:lnTo>
                  <a:lnTo>
                    <a:pt x="150" y="89"/>
                  </a:lnTo>
                  <a:lnTo>
                    <a:pt x="150" y="87"/>
                  </a:lnTo>
                  <a:lnTo>
                    <a:pt x="150" y="84"/>
                  </a:lnTo>
                  <a:lnTo>
                    <a:pt x="153" y="79"/>
                  </a:lnTo>
                  <a:lnTo>
                    <a:pt x="153" y="74"/>
                  </a:lnTo>
                  <a:lnTo>
                    <a:pt x="150" y="74"/>
                  </a:lnTo>
                  <a:lnTo>
                    <a:pt x="148" y="72"/>
                  </a:lnTo>
                  <a:lnTo>
                    <a:pt x="148" y="69"/>
                  </a:lnTo>
                  <a:lnTo>
                    <a:pt x="148" y="67"/>
                  </a:lnTo>
                  <a:lnTo>
                    <a:pt x="150" y="64"/>
                  </a:lnTo>
                  <a:lnTo>
                    <a:pt x="150" y="61"/>
                  </a:lnTo>
                  <a:lnTo>
                    <a:pt x="150" y="59"/>
                  </a:lnTo>
                  <a:lnTo>
                    <a:pt x="150" y="56"/>
                  </a:lnTo>
                  <a:lnTo>
                    <a:pt x="153" y="56"/>
                  </a:lnTo>
                  <a:lnTo>
                    <a:pt x="158" y="54"/>
                  </a:lnTo>
                  <a:lnTo>
                    <a:pt x="160" y="54"/>
                  </a:lnTo>
                  <a:lnTo>
                    <a:pt x="163" y="51"/>
                  </a:lnTo>
                  <a:lnTo>
                    <a:pt x="160" y="49"/>
                  </a:lnTo>
                  <a:lnTo>
                    <a:pt x="158" y="49"/>
                  </a:lnTo>
                  <a:lnTo>
                    <a:pt x="158" y="46"/>
                  </a:lnTo>
                  <a:lnTo>
                    <a:pt x="160" y="41"/>
                  </a:lnTo>
                  <a:lnTo>
                    <a:pt x="163" y="36"/>
                  </a:lnTo>
                  <a:lnTo>
                    <a:pt x="166" y="33"/>
                  </a:lnTo>
                  <a:lnTo>
                    <a:pt x="168" y="33"/>
                  </a:lnTo>
                  <a:lnTo>
                    <a:pt x="171" y="36"/>
                  </a:lnTo>
                  <a:lnTo>
                    <a:pt x="173" y="36"/>
                  </a:lnTo>
                  <a:lnTo>
                    <a:pt x="176" y="36"/>
                  </a:lnTo>
                  <a:lnTo>
                    <a:pt x="178" y="39"/>
                  </a:lnTo>
                  <a:lnTo>
                    <a:pt x="178" y="41"/>
                  </a:lnTo>
                  <a:lnTo>
                    <a:pt x="181" y="46"/>
                  </a:lnTo>
                  <a:lnTo>
                    <a:pt x="181" y="51"/>
                  </a:lnTo>
                  <a:lnTo>
                    <a:pt x="183" y="54"/>
                  </a:lnTo>
                  <a:lnTo>
                    <a:pt x="186" y="56"/>
                  </a:lnTo>
                  <a:lnTo>
                    <a:pt x="188" y="59"/>
                  </a:lnTo>
                  <a:lnTo>
                    <a:pt x="191" y="59"/>
                  </a:lnTo>
                  <a:lnTo>
                    <a:pt x="194" y="61"/>
                  </a:lnTo>
                  <a:lnTo>
                    <a:pt x="201" y="61"/>
                  </a:lnTo>
                  <a:lnTo>
                    <a:pt x="204" y="64"/>
                  </a:lnTo>
                  <a:lnTo>
                    <a:pt x="206" y="64"/>
                  </a:lnTo>
                  <a:lnTo>
                    <a:pt x="209" y="67"/>
                  </a:lnTo>
                  <a:lnTo>
                    <a:pt x="209" y="69"/>
                  </a:lnTo>
                  <a:lnTo>
                    <a:pt x="211" y="69"/>
                  </a:lnTo>
                  <a:lnTo>
                    <a:pt x="214" y="72"/>
                  </a:lnTo>
                  <a:lnTo>
                    <a:pt x="214" y="74"/>
                  </a:lnTo>
                  <a:lnTo>
                    <a:pt x="216" y="77"/>
                  </a:lnTo>
                  <a:lnTo>
                    <a:pt x="219" y="77"/>
                  </a:lnTo>
                  <a:lnTo>
                    <a:pt x="219" y="79"/>
                  </a:lnTo>
                  <a:lnTo>
                    <a:pt x="224" y="79"/>
                  </a:lnTo>
                  <a:lnTo>
                    <a:pt x="227" y="82"/>
                  </a:lnTo>
                  <a:lnTo>
                    <a:pt x="232" y="84"/>
                  </a:lnTo>
                  <a:lnTo>
                    <a:pt x="237" y="84"/>
                  </a:lnTo>
                  <a:lnTo>
                    <a:pt x="239" y="84"/>
                  </a:lnTo>
                  <a:lnTo>
                    <a:pt x="239" y="82"/>
                  </a:lnTo>
                  <a:lnTo>
                    <a:pt x="242" y="82"/>
                  </a:lnTo>
                  <a:lnTo>
                    <a:pt x="244" y="82"/>
                  </a:lnTo>
                  <a:lnTo>
                    <a:pt x="252" y="87"/>
                  </a:lnTo>
                  <a:lnTo>
                    <a:pt x="257" y="87"/>
                  </a:lnTo>
                  <a:lnTo>
                    <a:pt x="257" y="89"/>
                  </a:lnTo>
                  <a:lnTo>
                    <a:pt x="260" y="89"/>
                  </a:lnTo>
                  <a:lnTo>
                    <a:pt x="262" y="89"/>
                  </a:lnTo>
                  <a:lnTo>
                    <a:pt x="270" y="89"/>
                  </a:lnTo>
                  <a:lnTo>
                    <a:pt x="270" y="87"/>
                  </a:lnTo>
                  <a:lnTo>
                    <a:pt x="275" y="84"/>
                  </a:lnTo>
                  <a:lnTo>
                    <a:pt x="283" y="77"/>
                  </a:lnTo>
                  <a:lnTo>
                    <a:pt x="290" y="72"/>
                  </a:lnTo>
                  <a:lnTo>
                    <a:pt x="293" y="67"/>
                  </a:lnTo>
                  <a:lnTo>
                    <a:pt x="293" y="64"/>
                  </a:lnTo>
                  <a:lnTo>
                    <a:pt x="290" y="61"/>
                  </a:lnTo>
                  <a:lnTo>
                    <a:pt x="288" y="59"/>
                  </a:lnTo>
                  <a:lnTo>
                    <a:pt x="280" y="59"/>
                  </a:lnTo>
                  <a:lnTo>
                    <a:pt x="280" y="31"/>
                  </a:lnTo>
                  <a:lnTo>
                    <a:pt x="283" y="21"/>
                  </a:lnTo>
                  <a:lnTo>
                    <a:pt x="283" y="18"/>
                  </a:lnTo>
                  <a:lnTo>
                    <a:pt x="290" y="13"/>
                  </a:lnTo>
                  <a:lnTo>
                    <a:pt x="293" y="13"/>
                  </a:lnTo>
                  <a:lnTo>
                    <a:pt x="295" y="13"/>
                  </a:lnTo>
                  <a:lnTo>
                    <a:pt x="298" y="13"/>
                  </a:lnTo>
                  <a:lnTo>
                    <a:pt x="300" y="13"/>
                  </a:lnTo>
                  <a:lnTo>
                    <a:pt x="303" y="13"/>
                  </a:lnTo>
                  <a:lnTo>
                    <a:pt x="308" y="13"/>
                  </a:lnTo>
                  <a:lnTo>
                    <a:pt x="313" y="13"/>
                  </a:lnTo>
                  <a:lnTo>
                    <a:pt x="316" y="16"/>
                  </a:lnTo>
                  <a:lnTo>
                    <a:pt x="318" y="21"/>
                  </a:lnTo>
                  <a:lnTo>
                    <a:pt x="331" y="16"/>
                  </a:lnTo>
                  <a:lnTo>
                    <a:pt x="334" y="16"/>
                  </a:lnTo>
                  <a:lnTo>
                    <a:pt x="339" y="11"/>
                  </a:lnTo>
                  <a:lnTo>
                    <a:pt x="349" y="8"/>
                  </a:lnTo>
                  <a:lnTo>
                    <a:pt x="354" y="5"/>
                  </a:lnTo>
                  <a:lnTo>
                    <a:pt x="356" y="3"/>
                  </a:lnTo>
                  <a:lnTo>
                    <a:pt x="359" y="3"/>
                  </a:lnTo>
                  <a:lnTo>
                    <a:pt x="362" y="3"/>
                  </a:lnTo>
                  <a:lnTo>
                    <a:pt x="367" y="0"/>
                  </a:lnTo>
                  <a:lnTo>
                    <a:pt x="369" y="0"/>
                  </a:lnTo>
                  <a:lnTo>
                    <a:pt x="372" y="0"/>
                  </a:lnTo>
                  <a:lnTo>
                    <a:pt x="374" y="3"/>
                  </a:lnTo>
                  <a:lnTo>
                    <a:pt x="377" y="3"/>
                  </a:lnTo>
                  <a:lnTo>
                    <a:pt x="387" y="5"/>
                  </a:lnTo>
                  <a:lnTo>
                    <a:pt x="390" y="8"/>
                  </a:lnTo>
                  <a:lnTo>
                    <a:pt x="387" y="13"/>
                  </a:lnTo>
                  <a:lnTo>
                    <a:pt x="382" y="16"/>
                  </a:lnTo>
                  <a:lnTo>
                    <a:pt x="382" y="18"/>
                  </a:lnTo>
                  <a:lnTo>
                    <a:pt x="379" y="18"/>
                  </a:lnTo>
                  <a:lnTo>
                    <a:pt x="382" y="26"/>
                  </a:lnTo>
                  <a:lnTo>
                    <a:pt x="382" y="28"/>
                  </a:lnTo>
                  <a:lnTo>
                    <a:pt x="377" y="33"/>
                  </a:lnTo>
                  <a:lnTo>
                    <a:pt x="377" y="36"/>
                  </a:lnTo>
                  <a:lnTo>
                    <a:pt x="379" y="41"/>
                  </a:lnTo>
                  <a:lnTo>
                    <a:pt x="382" y="41"/>
                  </a:lnTo>
                  <a:lnTo>
                    <a:pt x="384" y="41"/>
                  </a:lnTo>
                  <a:lnTo>
                    <a:pt x="387" y="44"/>
                  </a:lnTo>
                  <a:lnTo>
                    <a:pt x="390" y="46"/>
                  </a:lnTo>
                  <a:lnTo>
                    <a:pt x="395" y="49"/>
                  </a:lnTo>
                  <a:lnTo>
                    <a:pt x="395" y="51"/>
                  </a:lnTo>
                  <a:lnTo>
                    <a:pt x="397" y="51"/>
                  </a:lnTo>
                  <a:lnTo>
                    <a:pt x="400" y="51"/>
                  </a:lnTo>
                  <a:lnTo>
                    <a:pt x="402" y="51"/>
                  </a:lnTo>
                  <a:lnTo>
                    <a:pt x="402" y="54"/>
                  </a:lnTo>
                  <a:lnTo>
                    <a:pt x="400" y="56"/>
                  </a:lnTo>
                  <a:lnTo>
                    <a:pt x="397" y="59"/>
                  </a:lnTo>
                  <a:lnTo>
                    <a:pt x="395" y="61"/>
                  </a:lnTo>
                  <a:lnTo>
                    <a:pt x="387" y="59"/>
                  </a:lnTo>
                  <a:lnTo>
                    <a:pt x="387" y="61"/>
                  </a:lnTo>
                  <a:lnTo>
                    <a:pt x="384" y="61"/>
                  </a:lnTo>
                  <a:lnTo>
                    <a:pt x="384" y="64"/>
                  </a:lnTo>
                  <a:lnTo>
                    <a:pt x="382" y="67"/>
                  </a:lnTo>
                  <a:lnTo>
                    <a:pt x="384" y="72"/>
                  </a:lnTo>
                  <a:lnTo>
                    <a:pt x="387" y="72"/>
                  </a:lnTo>
                  <a:lnTo>
                    <a:pt x="390" y="72"/>
                  </a:lnTo>
                  <a:lnTo>
                    <a:pt x="392" y="74"/>
                  </a:lnTo>
                  <a:lnTo>
                    <a:pt x="387" y="77"/>
                  </a:lnTo>
                  <a:lnTo>
                    <a:pt x="387" y="79"/>
                  </a:lnTo>
                  <a:lnTo>
                    <a:pt x="390" y="79"/>
                  </a:lnTo>
                  <a:lnTo>
                    <a:pt x="390" y="84"/>
                  </a:lnTo>
                  <a:lnTo>
                    <a:pt x="390" y="87"/>
                  </a:lnTo>
                  <a:lnTo>
                    <a:pt x="382" y="95"/>
                  </a:lnTo>
                  <a:lnTo>
                    <a:pt x="379" y="95"/>
                  </a:lnTo>
                  <a:lnTo>
                    <a:pt x="377" y="97"/>
                  </a:lnTo>
                  <a:lnTo>
                    <a:pt x="374" y="97"/>
                  </a:lnTo>
                  <a:lnTo>
                    <a:pt x="374" y="100"/>
                  </a:lnTo>
                  <a:lnTo>
                    <a:pt x="372" y="100"/>
                  </a:lnTo>
                  <a:lnTo>
                    <a:pt x="369" y="110"/>
                  </a:lnTo>
                  <a:lnTo>
                    <a:pt x="369" y="112"/>
                  </a:lnTo>
                  <a:lnTo>
                    <a:pt x="372" y="112"/>
                  </a:lnTo>
                  <a:lnTo>
                    <a:pt x="372" y="115"/>
                  </a:lnTo>
                  <a:lnTo>
                    <a:pt x="374" y="115"/>
                  </a:lnTo>
                  <a:lnTo>
                    <a:pt x="377" y="115"/>
                  </a:lnTo>
                  <a:lnTo>
                    <a:pt x="379" y="115"/>
                  </a:lnTo>
                  <a:lnTo>
                    <a:pt x="382" y="112"/>
                  </a:lnTo>
                  <a:lnTo>
                    <a:pt x="384" y="110"/>
                  </a:lnTo>
                  <a:lnTo>
                    <a:pt x="387" y="110"/>
                  </a:lnTo>
                  <a:lnTo>
                    <a:pt x="387" y="112"/>
                  </a:lnTo>
                  <a:lnTo>
                    <a:pt x="390" y="112"/>
                  </a:lnTo>
                  <a:lnTo>
                    <a:pt x="390" y="115"/>
                  </a:lnTo>
                  <a:lnTo>
                    <a:pt x="392" y="117"/>
                  </a:lnTo>
                  <a:lnTo>
                    <a:pt x="392" y="120"/>
                  </a:lnTo>
                  <a:lnTo>
                    <a:pt x="392" y="123"/>
                  </a:lnTo>
                  <a:lnTo>
                    <a:pt x="395" y="125"/>
                  </a:lnTo>
                  <a:lnTo>
                    <a:pt x="397" y="125"/>
                  </a:lnTo>
                  <a:lnTo>
                    <a:pt x="400" y="125"/>
                  </a:lnTo>
                  <a:lnTo>
                    <a:pt x="407" y="125"/>
                  </a:lnTo>
                  <a:lnTo>
                    <a:pt x="410" y="125"/>
                  </a:lnTo>
                  <a:lnTo>
                    <a:pt x="412" y="125"/>
                  </a:lnTo>
                  <a:lnTo>
                    <a:pt x="412" y="128"/>
                  </a:lnTo>
                  <a:lnTo>
                    <a:pt x="415" y="130"/>
                  </a:lnTo>
                  <a:lnTo>
                    <a:pt x="412" y="133"/>
                  </a:lnTo>
                  <a:lnTo>
                    <a:pt x="410" y="135"/>
                  </a:lnTo>
                  <a:lnTo>
                    <a:pt x="407" y="135"/>
                  </a:lnTo>
                  <a:lnTo>
                    <a:pt x="407" y="138"/>
                  </a:lnTo>
                  <a:lnTo>
                    <a:pt x="405" y="138"/>
                  </a:lnTo>
                  <a:lnTo>
                    <a:pt x="405" y="140"/>
                  </a:lnTo>
                  <a:lnTo>
                    <a:pt x="402" y="140"/>
                  </a:lnTo>
                  <a:lnTo>
                    <a:pt x="402" y="143"/>
                  </a:lnTo>
                  <a:lnTo>
                    <a:pt x="400" y="143"/>
                  </a:lnTo>
                  <a:lnTo>
                    <a:pt x="402" y="148"/>
                  </a:lnTo>
                  <a:lnTo>
                    <a:pt x="402" y="153"/>
                  </a:lnTo>
                  <a:lnTo>
                    <a:pt x="405" y="156"/>
                  </a:lnTo>
                  <a:lnTo>
                    <a:pt x="412" y="161"/>
                  </a:lnTo>
                  <a:lnTo>
                    <a:pt x="415" y="163"/>
                  </a:lnTo>
                  <a:lnTo>
                    <a:pt x="415" y="166"/>
                  </a:lnTo>
                  <a:lnTo>
                    <a:pt x="415" y="168"/>
                  </a:lnTo>
                  <a:lnTo>
                    <a:pt x="412" y="171"/>
                  </a:lnTo>
                  <a:lnTo>
                    <a:pt x="410" y="171"/>
                  </a:lnTo>
                  <a:lnTo>
                    <a:pt x="407" y="168"/>
                  </a:lnTo>
                  <a:lnTo>
                    <a:pt x="405" y="171"/>
                  </a:lnTo>
                  <a:lnTo>
                    <a:pt x="405" y="173"/>
                  </a:lnTo>
                  <a:lnTo>
                    <a:pt x="402" y="176"/>
                  </a:lnTo>
                  <a:lnTo>
                    <a:pt x="402" y="179"/>
                  </a:lnTo>
                  <a:lnTo>
                    <a:pt x="402" y="181"/>
                  </a:lnTo>
                  <a:lnTo>
                    <a:pt x="400" y="181"/>
                  </a:lnTo>
                  <a:lnTo>
                    <a:pt x="402" y="184"/>
                  </a:lnTo>
                  <a:lnTo>
                    <a:pt x="402" y="186"/>
                  </a:lnTo>
                  <a:lnTo>
                    <a:pt x="405" y="191"/>
                  </a:lnTo>
                  <a:lnTo>
                    <a:pt x="410" y="191"/>
                  </a:lnTo>
                  <a:lnTo>
                    <a:pt x="412" y="194"/>
                  </a:lnTo>
                  <a:lnTo>
                    <a:pt x="415" y="194"/>
                  </a:lnTo>
                  <a:lnTo>
                    <a:pt x="412" y="196"/>
                  </a:lnTo>
                  <a:lnTo>
                    <a:pt x="410" y="196"/>
                  </a:lnTo>
                  <a:lnTo>
                    <a:pt x="405" y="201"/>
                  </a:lnTo>
                  <a:lnTo>
                    <a:pt x="402" y="201"/>
                  </a:lnTo>
                  <a:lnTo>
                    <a:pt x="400" y="201"/>
                  </a:lnTo>
                  <a:lnTo>
                    <a:pt x="400" y="204"/>
                  </a:lnTo>
                  <a:lnTo>
                    <a:pt x="397" y="209"/>
                  </a:lnTo>
                  <a:lnTo>
                    <a:pt x="397" y="212"/>
                  </a:lnTo>
                  <a:lnTo>
                    <a:pt x="400" y="214"/>
                  </a:lnTo>
                  <a:lnTo>
                    <a:pt x="402" y="217"/>
                  </a:lnTo>
                  <a:lnTo>
                    <a:pt x="405" y="217"/>
                  </a:lnTo>
                  <a:lnTo>
                    <a:pt x="402" y="219"/>
                  </a:lnTo>
                  <a:lnTo>
                    <a:pt x="400" y="222"/>
                  </a:lnTo>
                  <a:lnTo>
                    <a:pt x="400" y="224"/>
                  </a:lnTo>
                  <a:lnTo>
                    <a:pt x="400" y="227"/>
                  </a:lnTo>
                  <a:lnTo>
                    <a:pt x="397" y="227"/>
                  </a:lnTo>
                  <a:lnTo>
                    <a:pt x="395" y="224"/>
                  </a:lnTo>
                  <a:lnTo>
                    <a:pt x="395" y="222"/>
                  </a:lnTo>
                  <a:lnTo>
                    <a:pt x="390" y="219"/>
                  </a:lnTo>
                  <a:lnTo>
                    <a:pt x="387" y="222"/>
                  </a:lnTo>
                  <a:lnTo>
                    <a:pt x="384" y="222"/>
                  </a:lnTo>
                  <a:lnTo>
                    <a:pt x="382" y="222"/>
                  </a:lnTo>
                  <a:lnTo>
                    <a:pt x="382" y="224"/>
                  </a:lnTo>
                  <a:lnTo>
                    <a:pt x="379" y="224"/>
                  </a:lnTo>
                  <a:lnTo>
                    <a:pt x="377" y="227"/>
                  </a:lnTo>
                  <a:lnTo>
                    <a:pt x="377" y="229"/>
                  </a:lnTo>
                  <a:lnTo>
                    <a:pt x="379" y="232"/>
                  </a:lnTo>
                  <a:lnTo>
                    <a:pt x="382" y="237"/>
                  </a:lnTo>
                  <a:lnTo>
                    <a:pt x="384" y="247"/>
                  </a:lnTo>
                  <a:lnTo>
                    <a:pt x="384" y="250"/>
                  </a:lnTo>
                  <a:lnTo>
                    <a:pt x="387" y="250"/>
                  </a:lnTo>
                  <a:lnTo>
                    <a:pt x="395" y="250"/>
                  </a:lnTo>
                  <a:lnTo>
                    <a:pt x="397" y="250"/>
                  </a:lnTo>
                  <a:lnTo>
                    <a:pt x="397" y="252"/>
                  </a:lnTo>
                  <a:lnTo>
                    <a:pt x="400" y="252"/>
                  </a:lnTo>
                  <a:lnTo>
                    <a:pt x="400" y="260"/>
                  </a:lnTo>
                  <a:lnTo>
                    <a:pt x="400" y="263"/>
                  </a:lnTo>
                  <a:lnTo>
                    <a:pt x="405" y="265"/>
                  </a:lnTo>
                  <a:lnTo>
                    <a:pt x="410" y="268"/>
                  </a:lnTo>
                  <a:lnTo>
                    <a:pt x="412" y="268"/>
                  </a:lnTo>
                  <a:lnTo>
                    <a:pt x="415" y="268"/>
                  </a:lnTo>
                  <a:lnTo>
                    <a:pt x="418" y="268"/>
                  </a:lnTo>
                  <a:lnTo>
                    <a:pt x="423" y="270"/>
                  </a:lnTo>
                  <a:lnTo>
                    <a:pt x="430" y="275"/>
                  </a:lnTo>
                  <a:lnTo>
                    <a:pt x="438" y="278"/>
                  </a:lnTo>
                  <a:lnTo>
                    <a:pt x="448" y="280"/>
                  </a:lnTo>
                  <a:lnTo>
                    <a:pt x="456" y="280"/>
                  </a:lnTo>
                  <a:lnTo>
                    <a:pt x="458" y="280"/>
                  </a:lnTo>
                  <a:lnTo>
                    <a:pt x="468" y="278"/>
                  </a:lnTo>
                  <a:lnTo>
                    <a:pt x="474" y="278"/>
                  </a:lnTo>
                  <a:lnTo>
                    <a:pt x="476" y="280"/>
                  </a:lnTo>
                  <a:lnTo>
                    <a:pt x="479" y="280"/>
                  </a:lnTo>
                  <a:lnTo>
                    <a:pt x="489" y="280"/>
                  </a:lnTo>
                  <a:lnTo>
                    <a:pt x="494" y="278"/>
                  </a:lnTo>
                  <a:lnTo>
                    <a:pt x="499" y="275"/>
                  </a:lnTo>
                  <a:lnTo>
                    <a:pt x="502" y="273"/>
                  </a:lnTo>
                  <a:lnTo>
                    <a:pt x="502" y="270"/>
                  </a:lnTo>
                  <a:lnTo>
                    <a:pt x="507" y="270"/>
                  </a:lnTo>
                  <a:lnTo>
                    <a:pt x="507" y="265"/>
                  </a:lnTo>
                  <a:lnTo>
                    <a:pt x="509" y="260"/>
                  </a:lnTo>
                  <a:lnTo>
                    <a:pt x="512" y="252"/>
                  </a:lnTo>
                  <a:lnTo>
                    <a:pt x="514" y="247"/>
                  </a:lnTo>
                  <a:lnTo>
                    <a:pt x="514" y="240"/>
                  </a:lnTo>
                  <a:lnTo>
                    <a:pt x="517" y="240"/>
                  </a:lnTo>
                  <a:lnTo>
                    <a:pt x="519" y="240"/>
                  </a:lnTo>
                  <a:lnTo>
                    <a:pt x="522" y="240"/>
                  </a:lnTo>
                  <a:lnTo>
                    <a:pt x="532" y="237"/>
                  </a:lnTo>
                  <a:lnTo>
                    <a:pt x="540" y="240"/>
                  </a:lnTo>
                  <a:lnTo>
                    <a:pt x="547" y="240"/>
                  </a:lnTo>
                  <a:lnTo>
                    <a:pt x="547" y="237"/>
                  </a:lnTo>
                  <a:lnTo>
                    <a:pt x="550" y="237"/>
                  </a:lnTo>
                  <a:lnTo>
                    <a:pt x="547" y="227"/>
                  </a:lnTo>
                  <a:lnTo>
                    <a:pt x="547" y="224"/>
                  </a:lnTo>
                  <a:lnTo>
                    <a:pt x="547" y="222"/>
                  </a:lnTo>
                  <a:lnTo>
                    <a:pt x="547" y="219"/>
                  </a:lnTo>
                  <a:lnTo>
                    <a:pt x="550" y="217"/>
                  </a:lnTo>
                  <a:lnTo>
                    <a:pt x="552" y="217"/>
                  </a:lnTo>
                  <a:lnTo>
                    <a:pt x="555" y="214"/>
                  </a:lnTo>
                  <a:lnTo>
                    <a:pt x="555" y="209"/>
                  </a:lnTo>
                  <a:lnTo>
                    <a:pt x="555" y="207"/>
                  </a:lnTo>
                  <a:lnTo>
                    <a:pt x="555" y="204"/>
                  </a:lnTo>
                  <a:lnTo>
                    <a:pt x="560" y="196"/>
                  </a:lnTo>
                  <a:lnTo>
                    <a:pt x="558" y="191"/>
                  </a:lnTo>
                  <a:lnTo>
                    <a:pt x="560" y="189"/>
                  </a:lnTo>
                  <a:lnTo>
                    <a:pt x="563" y="189"/>
                  </a:lnTo>
                  <a:lnTo>
                    <a:pt x="565" y="186"/>
                  </a:lnTo>
                  <a:lnTo>
                    <a:pt x="568" y="186"/>
                  </a:lnTo>
                  <a:lnTo>
                    <a:pt x="570" y="186"/>
                  </a:lnTo>
                  <a:lnTo>
                    <a:pt x="573" y="186"/>
                  </a:lnTo>
                  <a:lnTo>
                    <a:pt x="575" y="186"/>
                  </a:lnTo>
                  <a:lnTo>
                    <a:pt x="580" y="184"/>
                  </a:lnTo>
                  <a:lnTo>
                    <a:pt x="583" y="181"/>
                  </a:lnTo>
                  <a:lnTo>
                    <a:pt x="586" y="181"/>
                  </a:lnTo>
                  <a:lnTo>
                    <a:pt x="591" y="176"/>
                  </a:lnTo>
                  <a:lnTo>
                    <a:pt x="591" y="173"/>
                  </a:lnTo>
                  <a:lnTo>
                    <a:pt x="591" y="168"/>
                  </a:lnTo>
                  <a:lnTo>
                    <a:pt x="593" y="166"/>
                  </a:lnTo>
                  <a:lnTo>
                    <a:pt x="598" y="163"/>
                  </a:lnTo>
                  <a:lnTo>
                    <a:pt x="601" y="163"/>
                  </a:lnTo>
                  <a:lnTo>
                    <a:pt x="603" y="163"/>
                  </a:lnTo>
                  <a:lnTo>
                    <a:pt x="603" y="161"/>
                  </a:lnTo>
                  <a:lnTo>
                    <a:pt x="606" y="161"/>
                  </a:lnTo>
                  <a:lnTo>
                    <a:pt x="611" y="158"/>
                  </a:lnTo>
                  <a:lnTo>
                    <a:pt x="614" y="156"/>
                  </a:lnTo>
                  <a:lnTo>
                    <a:pt x="616" y="156"/>
                  </a:lnTo>
                  <a:lnTo>
                    <a:pt x="619" y="156"/>
                  </a:lnTo>
                  <a:lnTo>
                    <a:pt x="621" y="156"/>
                  </a:lnTo>
                  <a:lnTo>
                    <a:pt x="626" y="158"/>
                  </a:lnTo>
                  <a:lnTo>
                    <a:pt x="629" y="158"/>
                  </a:lnTo>
                  <a:lnTo>
                    <a:pt x="631" y="158"/>
                  </a:lnTo>
                  <a:lnTo>
                    <a:pt x="634" y="158"/>
                  </a:lnTo>
                  <a:lnTo>
                    <a:pt x="636" y="158"/>
                  </a:lnTo>
                  <a:lnTo>
                    <a:pt x="636" y="156"/>
                  </a:lnTo>
                  <a:lnTo>
                    <a:pt x="639" y="156"/>
                  </a:lnTo>
                  <a:lnTo>
                    <a:pt x="652" y="153"/>
                  </a:lnTo>
                  <a:lnTo>
                    <a:pt x="657" y="153"/>
                  </a:lnTo>
                  <a:lnTo>
                    <a:pt x="667" y="143"/>
                  </a:lnTo>
                  <a:lnTo>
                    <a:pt x="670" y="143"/>
                  </a:lnTo>
                  <a:lnTo>
                    <a:pt x="672" y="143"/>
                  </a:lnTo>
                  <a:lnTo>
                    <a:pt x="682" y="145"/>
                  </a:lnTo>
                  <a:lnTo>
                    <a:pt x="687" y="145"/>
                  </a:lnTo>
                  <a:lnTo>
                    <a:pt x="690" y="145"/>
                  </a:lnTo>
                  <a:lnTo>
                    <a:pt x="695" y="148"/>
                  </a:lnTo>
                  <a:lnTo>
                    <a:pt x="703" y="148"/>
                  </a:lnTo>
                  <a:lnTo>
                    <a:pt x="710" y="148"/>
                  </a:lnTo>
                  <a:lnTo>
                    <a:pt x="715" y="148"/>
                  </a:lnTo>
                  <a:lnTo>
                    <a:pt x="720" y="143"/>
                  </a:lnTo>
                  <a:lnTo>
                    <a:pt x="726" y="140"/>
                  </a:lnTo>
                  <a:lnTo>
                    <a:pt x="728" y="143"/>
                  </a:lnTo>
                  <a:lnTo>
                    <a:pt x="731" y="143"/>
                  </a:lnTo>
                  <a:lnTo>
                    <a:pt x="731" y="145"/>
                  </a:lnTo>
                  <a:lnTo>
                    <a:pt x="733" y="148"/>
                  </a:lnTo>
                  <a:lnTo>
                    <a:pt x="738" y="151"/>
                  </a:lnTo>
                  <a:lnTo>
                    <a:pt x="741" y="153"/>
                  </a:lnTo>
                  <a:lnTo>
                    <a:pt x="743" y="156"/>
                  </a:lnTo>
                  <a:lnTo>
                    <a:pt x="746" y="156"/>
                  </a:lnTo>
                  <a:lnTo>
                    <a:pt x="748" y="158"/>
                  </a:lnTo>
                  <a:lnTo>
                    <a:pt x="751" y="158"/>
                  </a:lnTo>
                  <a:lnTo>
                    <a:pt x="754" y="161"/>
                  </a:lnTo>
                  <a:lnTo>
                    <a:pt x="754" y="163"/>
                  </a:lnTo>
                  <a:lnTo>
                    <a:pt x="756" y="163"/>
                  </a:lnTo>
                  <a:lnTo>
                    <a:pt x="756" y="166"/>
                  </a:lnTo>
                  <a:lnTo>
                    <a:pt x="756" y="168"/>
                  </a:lnTo>
                  <a:lnTo>
                    <a:pt x="761" y="171"/>
                  </a:lnTo>
                  <a:lnTo>
                    <a:pt x="769" y="184"/>
                  </a:lnTo>
                  <a:lnTo>
                    <a:pt x="766" y="186"/>
                  </a:lnTo>
                  <a:lnTo>
                    <a:pt x="769" y="186"/>
                  </a:lnTo>
                  <a:lnTo>
                    <a:pt x="771" y="189"/>
                  </a:lnTo>
                  <a:lnTo>
                    <a:pt x="774" y="189"/>
                  </a:lnTo>
                  <a:lnTo>
                    <a:pt x="776" y="189"/>
                  </a:lnTo>
                  <a:lnTo>
                    <a:pt x="779" y="189"/>
                  </a:lnTo>
                  <a:lnTo>
                    <a:pt x="776" y="191"/>
                  </a:lnTo>
                  <a:lnTo>
                    <a:pt x="779" y="194"/>
                  </a:lnTo>
                  <a:lnTo>
                    <a:pt x="779" y="196"/>
                  </a:lnTo>
                  <a:lnTo>
                    <a:pt x="779" y="199"/>
                  </a:lnTo>
                  <a:lnTo>
                    <a:pt x="776" y="201"/>
                  </a:lnTo>
                  <a:lnTo>
                    <a:pt x="779" y="204"/>
                  </a:lnTo>
                  <a:lnTo>
                    <a:pt x="782" y="207"/>
                  </a:lnTo>
                  <a:lnTo>
                    <a:pt x="787" y="207"/>
                  </a:lnTo>
                  <a:lnTo>
                    <a:pt x="789" y="209"/>
                  </a:lnTo>
                  <a:lnTo>
                    <a:pt x="789" y="212"/>
                  </a:lnTo>
                  <a:lnTo>
                    <a:pt x="792" y="214"/>
                  </a:lnTo>
                  <a:lnTo>
                    <a:pt x="792" y="217"/>
                  </a:lnTo>
                  <a:lnTo>
                    <a:pt x="794" y="217"/>
                  </a:lnTo>
                  <a:lnTo>
                    <a:pt x="797" y="217"/>
                  </a:lnTo>
                  <a:lnTo>
                    <a:pt x="799" y="217"/>
                  </a:lnTo>
                  <a:lnTo>
                    <a:pt x="802" y="219"/>
                  </a:lnTo>
                  <a:lnTo>
                    <a:pt x="802" y="224"/>
                  </a:lnTo>
                  <a:lnTo>
                    <a:pt x="804" y="224"/>
                  </a:lnTo>
                  <a:lnTo>
                    <a:pt x="807" y="227"/>
                  </a:lnTo>
                  <a:lnTo>
                    <a:pt x="810" y="229"/>
                  </a:lnTo>
                  <a:lnTo>
                    <a:pt x="815" y="229"/>
                  </a:lnTo>
                  <a:lnTo>
                    <a:pt x="817" y="232"/>
                  </a:lnTo>
                  <a:lnTo>
                    <a:pt x="820" y="232"/>
                  </a:lnTo>
                  <a:lnTo>
                    <a:pt x="822" y="229"/>
                  </a:lnTo>
                  <a:lnTo>
                    <a:pt x="827" y="235"/>
                  </a:lnTo>
                  <a:lnTo>
                    <a:pt x="830" y="235"/>
                  </a:lnTo>
                  <a:lnTo>
                    <a:pt x="832" y="235"/>
                  </a:lnTo>
                  <a:lnTo>
                    <a:pt x="835" y="224"/>
                  </a:lnTo>
                  <a:lnTo>
                    <a:pt x="838" y="224"/>
                  </a:lnTo>
                  <a:lnTo>
                    <a:pt x="840" y="224"/>
                  </a:lnTo>
                  <a:lnTo>
                    <a:pt x="838" y="227"/>
                  </a:lnTo>
                  <a:lnTo>
                    <a:pt x="840" y="227"/>
                  </a:lnTo>
                  <a:lnTo>
                    <a:pt x="843" y="227"/>
                  </a:lnTo>
                  <a:lnTo>
                    <a:pt x="848" y="232"/>
                  </a:lnTo>
                  <a:lnTo>
                    <a:pt x="850" y="232"/>
                  </a:lnTo>
                  <a:lnTo>
                    <a:pt x="850" y="229"/>
                  </a:lnTo>
                  <a:lnTo>
                    <a:pt x="855" y="227"/>
                  </a:lnTo>
                  <a:lnTo>
                    <a:pt x="858" y="227"/>
                  </a:lnTo>
                  <a:lnTo>
                    <a:pt x="860" y="224"/>
                  </a:lnTo>
                  <a:lnTo>
                    <a:pt x="863" y="224"/>
                  </a:lnTo>
                  <a:lnTo>
                    <a:pt x="866" y="224"/>
                  </a:lnTo>
                  <a:lnTo>
                    <a:pt x="866" y="222"/>
                  </a:lnTo>
                  <a:lnTo>
                    <a:pt x="863" y="222"/>
                  </a:lnTo>
                  <a:lnTo>
                    <a:pt x="863" y="219"/>
                  </a:lnTo>
                  <a:lnTo>
                    <a:pt x="866" y="217"/>
                  </a:lnTo>
                  <a:lnTo>
                    <a:pt x="868" y="217"/>
                  </a:lnTo>
                  <a:lnTo>
                    <a:pt x="871" y="222"/>
                  </a:lnTo>
                  <a:lnTo>
                    <a:pt x="873" y="222"/>
                  </a:lnTo>
                  <a:lnTo>
                    <a:pt x="876" y="222"/>
                  </a:lnTo>
                  <a:lnTo>
                    <a:pt x="876" y="219"/>
                  </a:lnTo>
                  <a:lnTo>
                    <a:pt x="878" y="219"/>
                  </a:lnTo>
                  <a:lnTo>
                    <a:pt x="881" y="219"/>
                  </a:lnTo>
                  <a:lnTo>
                    <a:pt x="883" y="222"/>
                  </a:lnTo>
                  <a:lnTo>
                    <a:pt x="888" y="222"/>
                  </a:lnTo>
                  <a:lnTo>
                    <a:pt x="891" y="219"/>
                  </a:lnTo>
                  <a:lnTo>
                    <a:pt x="894" y="219"/>
                  </a:lnTo>
                  <a:lnTo>
                    <a:pt x="896" y="219"/>
                  </a:lnTo>
                  <a:lnTo>
                    <a:pt x="901" y="219"/>
                  </a:lnTo>
                  <a:lnTo>
                    <a:pt x="906" y="222"/>
                  </a:lnTo>
                  <a:lnTo>
                    <a:pt x="914" y="217"/>
                  </a:lnTo>
                  <a:lnTo>
                    <a:pt x="916" y="219"/>
                  </a:lnTo>
                  <a:lnTo>
                    <a:pt x="914" y="219"/>
                  </a:lnTo>
                  <a:lnTo>
                    <a:pt x="914" y="222"/>
                  </a:lnTo>
                  <a:lnTo>
                    <a:pt x="914" y="224"/>
                  </a:lnTo>
                  <a:lnTo>
                    <a:pt x="919" y="224"/>
                  </a:lnTo>
                  <a:lnTo>
                    <a:pt x="922" y="227"/>
                  </a:lnTo>
                  <a:lnTo>
                    <a:pt x="924" y="229"/>
                  </a:lnTo>
                  <a:lnTo>
                    <a:pt x="924" y="232"/>
                  </a:lnTo>
                  <a:lnTo>
                    <a:pt x="924" y="235"/>
                  </a:lnTo>
                  <a:lnTo>
                    <a:pt x="932" y="232"/>
                  </a:lnTo>
                  <a:lnTo>
                    <a:pt x="934" y="235"/>
                  </a:lnTo>
                  <a:lnTo>
                    <a:pt x="937" y="235"/>
                  </a:lnTo>
                  <a:lnTo>
                    <a:pt x="939" y="237"/>
                  </a:lnTo>
                  <a:lnTo>
                    <a:pt x="944" y="235"/>
                  </a:lnTo>
                  <a:lnTo>
                    <a:pt x="947" y="232"/>
                  </a:lnTo>
                  <a:lnTo>
                    <a:pt x="952" y="227"/>
                  </a:lnTo>
                  <a:lnTo>
                    <a:pt x="955" y="227"/>
                  </a:lnTo>
                  <a:lnTo>
                    <a:pt x="955" y="224"/>
                  </a:lnTo>
                  <a:lnTo>
                    <a:pt x="957" y="229"/>
                  </a:lnTo>
                  <a:lnTo>
                    <a:pt x="962" y="224"/>
                  </a:lnTo>
                  <a:lnTo>
                    <a:pt x="965" y="224"/>
                  </a:lnTo>
                  <a:lnTo>
                    <a:pt x="962" y="232"/>
                  </a:lnTo>
                  <a:lnTo>
                    <a:pt x="962" y="235"/>
                  </a:lnTo>
                  <a:lnTo>
                    <a:pt x="960" y="235"/>
                  </a:lnTo>
                  <a:lnTo>
                    <a:pt x="960" y="237"/>
                  </a:lnTo>
                  <a:lnTo>
                    <a:pt x="960" y="240"/>
                  </a:lnTo>
                  <a:lnTo>
                    <a:pt x="967" y="240"/>
                  </a:lnTo>
                  <a:lnTo>
                    <a:pt x="970" y="242"/>
                  </a:lnTo>
                  <a:lnTo>
                    <a:pt x="970" y="245"/>
                  </a:lnTo>
                  <a:lnTo>
                    <a:pt x="967" y="247"/>
                  </a:lnTo>
                  <a:lnTo>
                    <a:pt x="962" y="250"/>
                  </a:lnTo>
                  <a:lnTo>
                    <a:pt x="960" y="250"/>
                  </a:lnTo>
                  <a:lnTo>
                    <a:pt x="960" y="255"/>
                  </a:lnTo>
                  <a:lnTo>
                    <a:pt x="960" y="257"/>
                  </a:lnTo>
                  <a:lnTo>
                    <a:pt x="962" y="260"/>
                  </a:lnTo>
                  <a:lnTo>
                    <a:pt x="967" y="260"/>
                  </a:lnTo>
                  <a:lnTo>
                    <a:pt x="965" y="265"/>
                  </a:lnTo>
                  <a:lnTo>
                    <a:pt x="962" y="268"/>
                  </a:lnTo>
                  <a:lnTo>
                    <a:pt x="960" y="275"/>
                  </a:lnTo>
                  <a:lnTo>
                    <a:pt x="957" y="275"/>
                  </a:lnTo>
                  <a:lnTo>
                    <a:pt x="970" y="270"/>
                  </a:lnTo>
                  <a:lnTo>
                    <a:pt x="972" y="268"/>
                  </a:lnTo>
                  <a:lnTo>
                    <a:pt x="972" y="265"/>
                  </a:lnTo>
                  <a:lnTo>
                    <a:pt x="975" y="270"/>
                  </a:lnTo>
                  <a:lnTo>
                    <a:pt x="978" y="273"/>
                  </a:lnTo>
                  <a:lnTo>
                    <a:pt x="978" y="275"/>
                  </a:lnTo>
                  <a:lnTo>
                    <a:pt x="975" y="278"/>
                  </a:lnTo>
                  <a:lnTo>
                    <a:pt x="975" y="280"/>
                  </a:lnTo>
                  <a:lnTo>
                    <a:pt x="970" y="285"/>
                  </a:lnTo>
                  <a:lnTo>
                    <a:pt x="965" y="288"/>
                  </a:lnTo>
                  <a:lnTo>
                    <a:pt x="962" y="288"/>
                  </a:lnTo>
                  <a:lnTo>
                    <a:pt x="962" y="290"/>
                  </a:lnTo>
                  <a:lnTo>
                    <a:pt x="965" y="293"/>
                  </a:lnTo>
                  <a:lnTo>
                    <a:pt x="967" y="293"/>
                  </a:lnTo>
                  <a:lnTo>
                    <a:pt x="970" y="290"/>
                  </a:lnTo>
                  <a:lnTo>
                    <a:pt x="972" y="290"/>
                  </a:lnTo>
                  <a:lnTo>
                    <a:pt x="983" y="288"/>
                  </a:lnTo>
                  <a:lnTo>
                    <a:pt x="985" y="290"/>
                  </a:lnTo>
                  <a:lnTo>
                    <a:pt x="983" y="293"/>
                  </a:lnTo>
                  <a:lnTo>
                    <a:pt x="983" y="296"/>
                  </a:lnTo>
                  <a:lnTo>
                    <a:pt x="983" y="298"/>
                  </a:lnTo>
                  <a:lnTo>
                    <a:pt x="980" y="301"/>
                  </a:lnTo>
                  <a:lnTo>
                    <a:pt x="980" y="303"/>
                  </a:lnTo>
                  <a:lnTo>
                    <a:pt x="980" y="308"/>
                  </a:lnTo>
                  <a:lnTo>
                    <a:pt x="980" y="311"/>
                  </a:lnTo>
                  <a:lnTo>
                    <a:pt x="983" y="311"/>
                  </a:lnTo>
                  <a:lnTo>
                    <a:pt x="988" y="313"/>
                  </a:lnTo>
                  <a:lnTo>
                    <a:pt x="998" y="316"/>
                  </a:lnTo>
                  <a:lnTo>
                    <a:pt x="1000" y="318"/>
                  </a:lnTo>
                  <a:lnTo>
                    <a:pt x="998" y="321"/>
                  </a:lnTo>
                  <a:lnTo>
                    <a:pt x="995" y="321"/>
                  </a:lnTo>
                  <a:lnTo>
                    <a:pt x="993" y="324"/>
                  </a:lnTo>
                  <a:lnTo>
                    <a:pt x="990" y="324"/>
                  </a:lnTo>
                  <a:lnTo>
                    <a:pt x="990" y="321"/>
                  </a:lnTo>
                  <a:lnTo>
                    <a:pt x="988" y="318"/>
                  </a:lnTo>
                  <a:lnTo>
                    <a:pt x="985" y="321"/>
                  </a:lnTo>
                  <a:lnTo>
                    <a:pt x="983" y="318"/>
                  </a:lnTo>
                  <a:lnTo>
                    <a:pt x="980" y="324"/>
                  </a:lnTo>
                  <a:lnTo>
                    <a:pt x="980" y="329"/>
                  </a:lnTo>
                  <a:lnTo>
                    <a:pt x="983" y="329"/>
                  </a:lnTo>
                  <a:lnTo>
                    <a:pt x="985" y="329"/>
                  </a:lnTo>
                  <a:lnTo>
                    <a:pt x="988" y="329"/>
                  </a:lnTo>
                  <a:lnTo>
                    <a:pt x="990" y="329"/>
                  </a:lnTo>
                  <a:lnTo>
                    <a:pt x="993" y="329"/>
                  </a:lnTo>
                  <a:lnTo>
                    <a:pt x="995" y="329"/>
                  </a:lnTo>
                  <a:lnTo>
                    <a:pt x="998" y="329"/>
                  </a:lnTo>
                  <a:lnTo>
                    <a:pt x="998" y="331"/>
                  </a:lnTo>
                  <a:lnTo>
                    <a:pt x="995" y="331"/>
                  </a:lnTo>
                  <a:lnTo>
                    <a:pt x="990" y="336"/>
                  </a:lnTo>
                  <a:lnTo>
                    <a:pt x="990" y="339"/>
                  </a:lnTo>
                  <a:lnTo>
                    <a:pt x="988" y="339"/>
                  </a:lnTo>
                  <a:lnTo>
                    <a:pt x="990" y="341"/>
                  </a:lnTo>
                  <a:lnTo>
                    <a:pt x="993" y="341"/>
                  </a:lnTo>
                  <a:lnTo>
                    <a:pt x="995" y="341"/>
                  </a:lnTo>
                  <a:lnTo>
                    <a:pt x="998" y="341"/>
                  </a:lnTo>
                  <a:lnTo>
                    <a:pt x="1000" y="339"/>
                  </a:lnTo>
                  <a:lnTo>
                    <a:pt x="1003" y="336"/>
                  </a:lnTo>
                  <a:lnTo>
                    <a:pt x="1006" y="336"/>
                  </a:lnTo>
                  <a:lnTo>
                    <a:pt x="1008" y="334"/>
                  </a:lnTo>
                  <a:lnTo>
                    <a:pt x="1011" y="331"/>
                  </a:lnTo>
                  <a:lnTo>
                    <a:pt x="1013" y="331"/>
                  </a:lnTo>
                  <a:lnTo>
                    <a:pt x="1016" y="331"/>
                  </a:lnTo>
                  <a:lnTo>
                    <a:pt x="1018" y="329"/>
                  </a:lnTo>
                  <a:lnTo>
                    <a:pt x="1021" y="331"/>
                  </a:lnTo>
                  <a:lnTo>
                    <a:pt x="1018" y="334"/>
                  </a:lnTo>
                  <a:lnTo>
                    <a:pt x="1016" y="341"/>
                  </a:lnTo>
                  <a:lnTo>
                    <a:pt x="1013" y="344"/>
                  </a:lnTo>
                  <a:lnTo>
                    <a:pt x="1011" y="344"/>
                  </a:lnTo>
                  <a:lnTo>
                    <a:pt x="1011" y="346"/>
                  </a:lnTo>
                  <a:lnTo>
                    <a:pt x="1013" y="349"/>
                  </a:lnTo>
                  <a:lnTo>
                    <a:pt x="1013" y="352"/>
                  </a:lnTo>
                  <a:lnTo>
                    <a:pt x="1016" y="352"/>
                  </a:lnTo>
                  <a:lnTo>
                    <a:pt x="1018" y="352"/>
                  </a:lnTo>
                  <a:lnTo>
                    <a:pt x="1021" y="349"/>
                  </a:lnTo>
                  <a:lnTo>
                    <a:pt x="1023" y="352"/>
                  </a:lnTo>
                  <a:lnTo>
                    <a:pt x="1026" y="352"/>
                  </a:lnTo>
                  <a:lnTo>
                    <a:pt x="1026" y="354"/>
                  </a:lnTo>
                  <a:lnTo>
                    <a:pt x="1028" y="357"/>
                  </a:lnTo>
                  <a:lnTo>
                    <a:pt x="1031" y="359"/>
                  </a:lnTo>
                  <a:lnTo>
                    <a:pt x="1031" y="362"/>
                  </a:lnTo>
                  <a:lnTo>
                    <a:pt x="1034" y="362"/>
                  </a:lnTo>
                  <a:lnTo>
                    <a:pt x="1039" y="362"/>
                  </a:lnTo>
                  <a:lnTo>
                    <a:pt x="1039" y="364"/>
                  </a:lnTo>
                  <a:lnTo>
                    <a:pt x="1039" y="367"/>
                  </a:lnTo>
                  <a:lnTo>
                    <a:pt x="1039" y="369"/>
                  </a:lnTo>
                  <a:lnTo>
                    <a:pt x="1044" y="372"/>
                  </a:lnTo>
                  <a:lnTo>
                    <a:pt x="1041" y="374"/>
                  </a:lnTo>
                  <a:lnTo>
                    <a:pt x="1039" y="377"/>
                  </a:lnTo>
                  <a:lnTo>
                    <a:pt x="1041" y="380"/>
                  </a:lnTo>
                  <a:lnTo>
                    <a:pt x="1041" y="382"/>
                  </a:lnTo>
                  <a:lnTo>
                    <a:pt x="1036" y="380"/>
                  </a:lnTo>
                  <a:lnTo>
                    <a:pt x="1031" y="377"/>
                  </a:lnTo>
                  <a:lnTo>
                    <a:pt x="1028" y="380"/>
                  </a:lnTo>
                  <a:lnTo>
                    <a:pt x="1028" y="382"/>
                  </a:lnTo>
                  <a:lnTo>
                    <a:pt x="1028" y="385"/>
                  </a:lnTo>
                  <a:lnTo>
                    <a:pt x="1028" y="387"/>
                  </a:lnTo>
                  <a:lnTo>
                    <a:pt x="1028" y="392"/>
                  </a:lnTo>
                  <a:lnTo>
                    <a:pt x="1031" y="395"/>
                  </a:lnTo>
                  <a:lnTo>
                    <a:pt x="1036" y="397"/>
                  </a:lnTo>
                  <a:lnTo>
                    <a:pt x="1041" y="397"/>
                  </a:lnTo>
                  <a:lnTo>
                    <a:pt x="1041" y="400"/>
                  </a:lnTo>
                  <a:lnTo>
                    <a:pt x="1041" y="402"/>
                  </a:lnTo>
                  <a:lnTo>
                    <a:pt x="1041" y="405"/>
                  </a:lnTo>
                  <a:lnTo>
                    <a:pt x="1044" y="405"/>
                  </a:lnTo>
                  <a:lnTo>
                    <a:pt x="1049" y="408"/>
                  </a:lnTo>
                  <a:lnTo>
                    <a:pt x="1051" y="410"/>
                  </a:lnTo>
                  <a:lnTo>
                    <a:pt x="1049" y="410"/>
                  </a:lnTo>
                  <a:lnTo>
                    <a:pt x="1049" y="413"/>
                  </a:lnTo>
                  <a:lnTo>
                    <a:pt x="1044" y="413"/>
                  </a:lnTo>
                  <a:lnTo>
                    <a:pt x="1041" y="415"/>
                  </a:lnTo>
                  <a:lnTo>
                    <a:pt x="1041" y="418"/>
                  </a:lnTo>
                  <a:lnTo>
                    <a:pt x="1044" y="420"/>
                  </a:lnTo>
                  <a:lnTo>
                    <a:pt x="1044" y="423"/>
                  </a:lnTo>
                  <a:lnTo>
                    <a:pt x="1044" y="425"/>
                  </a:lnTo>
                  <a:lnTo>
                    <a:pt x="1041" y="428"/>
                  </a:lnTo>
                  <a:lnTo>
                    <a:pt x="1041" y="430"/>
                  </a:lnTo>
                  <a:lnTo>
                    <a:pt x="1036" y="430"/>
                  </a:lnTo>
                  <a:lnTo>
                    <a:pt x="1036" y="433"/>
                  </a:lnTo>
                  <a:lnTo>
                    <a:pt x="1039" y="436"/>
                  </a:lnTo>
                  <a:lnTo>
                    <a:pt x="1039" y="438"/>
                  </a:lnTo>
                  <a:lnTo>
                    <a:pt x="1039" y="441"/>
                  </a:lnTo>
                  <a:lnTo>
                    <a:pt x="1044" y="443"/>
                  </a:lnTo>
                  <a:lnTo>
                    <a:pt x="1046" y="446"/>
                  </a:lnTo>
                  <a:lnTo>
                    <a:pt x="1054" y="448"/>
                  </a:lnTo>
                  <a:lnTo>
                    <a:pt x="1056" y="451"/>
                  </a:lnTo>
                  <a:lnTo>
                    <a:pt x="1059" y="448"/>
                  </a:lnTo>
                  <a:lnTo>
                    <a:pt x="1059" y="446"/>
                  </a:lnTo>
                  <a:lnTo>
                    <a:pt x="1059" y="443"/>
                  </a:lnTo>
                  <a:lnTo>
                    <a:pt x="1062" y="443"/>
                  </a:lnTo>
                  <a:lnTo>
                    <a:pt x="1064" y="441"/>
                  </a:lnTo>
                  <a:lnTo>
                    <a:pt x="1067" y="441"/>
                  </a:lnTo>
                  <a:lnTo>
                    <a:pt x="1072" y="443"/>
                  </a:lnTo>
                  <a:lnTo>
                    <a:pt x="1077" y="448"/>
                  </a:lnTo>
                  <a:lnTo>
                    <a:pt x="1082" y="448"/>
                  </a:lnTo>
                  <a:lnTo>
                    <a:pt x="1084" y="448"/>
                  </a:lnTo>
                  <a:lnTo>
                    <a:pt x="1084" y="451"/>
                  </a:lnTo>
                  <a:lnTo>
                    <a:pt x="1092" y="451"/>
                  </a:lnTo>
                  <a:lnTo>
                    <a:pt x="1097" y="456"/>
                  </a:lnTo>
                  <a:lnTo>
                    <a:pt x="1100" y="456"/>
                  </a:lnTo>
                  <a:lnTo>
                    <a:pt x="1102" y="453"/>
                  </a:lnTo>
                  <a:lnTo>
                    <a:pt x="1110" y="456"/>
                  </a:lnTo>
                  <a:lnTo>
                    <a:pt x="1112" y="456"/>
                  </a:lnTo>
                  <a:lnTo>
                    <a:pt x="1112" y="458"/>
                  </a:lnTo>
                  <a:lnTo>
                    <a:pt x="1112" y="461"/>
                  </a:lnTo>
                  <a:lnTo>
                    <a:pt x="1115" y="464"/>
                  </a:lnTo>
                  <a:lnTo>
                    <a:pt x="1118" y="466"/>
                  </a:lnTo>
                  <a:lnTo>
                    <a:pt x="1120" y="466"/>
                  </a:lnTo>
                  <a:lnTo>
                    <a:pt x="1123" y="466"/>
                  </a:lnTo>
                  <a:lnTo>
                    <a:pt x="1125" y="466"/>
                  </a:lnTo>
                  <a:lnTo>
                    <a:pt x="1130" y="471"/>
                  </a:lnTo>
                  <a:lnTo>
                    <a:pt x="1133" y="471"/>
                  </a:lnTo>
                  <a:lnTo>
                    <a:pt x="1133" y="474"/>
                  </a:lnTo>
                  <a:lnTo>
                    <a:pt x="1130" y="476"/>
                  </a:lnTo>
                  <a:lnTo>
                    <a:pt x="1130" y="479"/>
                  </a:lnTo>
                  <a:lnTo>
                    <a:pt x="1130" y="481"/>
                  </a:lnTo>
                  <a:lnTo>
                    <a:pt x="1128" y="489"/>
                  </a:lnTo>
                  <a:lnTo>
                    <a:pt x="1130" y="489"/>
                  </a:lnTo>
                  <a:lnTo>
                    <a:pt x="1130" y="492"/>
                  </a:lnTo>
                  <a:lnTo>
                    <a:pt x="1133" y="494"/>
                  </a:lnTo>
                  <a:lnTo>
                    <a:pt x="1133" y="497"/>
                  </a:lnTo>
                  <a:lnTo>
                    <a:pt x="1128" y="497"/>
                  </a:lnTo>
                  <a:lnTo>
                    <a:pt x="1123" y="497"/>
                  </a:lnTo>
                  <a:lnTo>
                    <a:pt x="1118" y="497"/>
                  </a:lnTo>
                  <a:lnTo>
                    <a:pt x="1123" y="504"/>
                  </a:lnTo>
                  <a:lnTo>
                    <a:pt x="1125" y="504"/>
                  </a:lnTo>
                  <a:lnTo>
                    <a:pt x="1128" y="504"/>
                  </a:lnTo>
                  <a:lnTo>
                    <a:pt x="1128" y="507"/>
                  </a:lnTo>
                  <a:lnTo>
                    <a:pt x="1128" y="512"/>
                  </a:lnTo>
                  <a:lnTo>
                    <a:pt x="1130" y="512"/>
                  </a:lnTo>
                  <a:lnTo>
                    <a:pt x="1133" y="512"/>
                  </a:lnTo>
                  <a:lnTo>
                    <a:pt x="1135" y="512"/>
                  </a:lnTo>
                  <a:lnTo>
                    <a:pt x="1135" y="520"/>
                  </a:lnTo>
                  <a:lnTo>
                    <a:pt x="1138" y="522"/>
                  </a:lnTo>
                  <a:lnTo>
                    <a:pt x="1143" y="522"/>
                  </a:lnTo>
                  <a:lnTo>
                    <a:pt x="1143" y="520"/>
                  </a:lnTo>
                  <a:lnTo>
                    <a:pt x="1140" y="514"/>
                  </a:lnTo>
                  <a:lnTo>
                    <a:pt x="1143" y="512"/>
                  </a:lnTo>
                  <a:lnTo>
                    <a:pt x="1148" y="512"/>
                  </a:lnTo>
                  <a:lnTo>
                    <a:pt x="1153" y="514"/>
                  </a:lnTo>
                  <a:lnTo>
                    <a:pt x="1156" y="514"/>
                  </a:lnTo>
                  <a:lnTo>
                    <a:pt x="1158" y="514"/>
                  </a:lnTo>
                  <a:lnTo>
                    <a:pt x="1161" y="517"/>
                  </a:lnTo>
                  <a:lnTo>
                    <a:pt x="1158" y="520"/>
                  </a:lnTo>
                  <a:lnTo>
                    <a:pt x="1161" y="522"/>
                  </a:lnTo>
                  <a:lnTo>
                    <a:pt x="1166" y="525"/>
                  </a:lnTo>
                  <a:lnTo>
                    <a:pt x="1166" y="530"/>
                  </a:lnTo>
                  <a:lnTo>
                    <a:pt x="1168" y="532"/>
                  </a:lnTo>
                  <a:lnTo>
                    <a:pt x="1174" y="545"/>
                  </a:lnTo>
                  <a:lnTo>
                    <a:pt x="1176" y="548"/>
                  </a:lnTo>
                  <a:lnTo>
                    <a:pt x="1179" y="548"/>
                  </a:lnTo>
                  <a:lnTo>
                    <a:pt x="1181" y="548"/>
                  </a:lnTo>
                  <a:lnTo>
                    <a:pt x="1181" y="550"/>
                  </a:lnTo>
                  <a:lnTo>
                    <a:pt x="1181" y="553"/>
                  </a:lnTo>
                  <a:lnTo>
                    <a:pt x="1184" y="553"/>
                  </a:lnTo>
                  <a:lnTo>
                    <a:pt x="1186" y="553"/>
                  </a:lnTo>
                  <a:lnTo>
                    <a:pt x="1189" y="553"/>
                  </a:lnTo>
                  <a:lnTo>
                    <a:pt x="1191" y="550"/>
                  </a:lnTo>
                  <a:lnTo>
                    <a:pt x="1191" y="548"/>
                  </a:lnTo>
                  <a:lnTo>
                    <a:pt x="1191" y="545"/>
                  </a:lnTo>
                  <a:lnTo>
                    <a:pt x="1196" y="548"/>
                  </a:lnTo>
                  <a:lnTo>
                    <a:pt x="1202" y="542"/>
                  </a:lnTo>
                  <a:lnTo>
                    <a:pt x="1202" y="540"/>
                  </a:lnTo>
                  <a:lnTo>
                    <a:pt x="1199" y="537"/>
                  </a:lnTo>
                  <a:lnTo>
                    <a:pt x="1202" y="537"/>
                  </a:lnTo>
                  <a:lnTo>
                    <a:pt x="1202" y="535"/>
                  </a:lnTo>
                  <a:lnTo>
                    <a:pt x="1204" y="532"/>
                  </a:lnTo>
                  <a:lnTo>
                    <a:pt x="1207" y="532"/>
                  </a:lnTo>
                  <a:lnTo>
                    <a:pt x="1209" y="537"/>
                  </a:lnTo>
                  <a:lnTo>
                    <a:pt x="1212" y="537"/>
                  </a:lnTo>
                  <a:lnTo>
                    <a:pt x="1214" y="540"/>
                  </a:lnTo>
                  <a:lnTo>
                    <a:pt x="1217" y="540"/>
                  </a:lnTo>
                  <a:lnTo>
                    <a:pt x="1219" y="535"/>
                  </a:lnTo>
                  <a:lnTo>
                    <a:pt x="1222" y="535"/>
                  </a:lnTo>
                  <a:lnTo>
                    <a:pt x="1222" y="530"/>
                  </a:lnTo>
                  <a:lnTo>
                    <a:pt x="1225" y="530"/>
                  </a:lnTo>
                  <a:lnTo>
                    <a:pt x="1225" y="532"/>
                  </a:lnTo>
                  <a:lnTo>
                    <a:pt x="1227" y="532"/>
                  </a:lnTo>
                  <a:lnTo>
                    <a:pt x="1230" y="532"/>
                  </a:lnTo>
                  <a:lnTo>
                    <a:pt x="1232" y="535"/>
                  </a:lnTo>
                  <a:lnTo>
                    <a:pt x="1232" y="537"/>
                  </a:lnTo>
                  <a:lnTo>
                    <a:pt x="1235" y="537"/>
                  </a:lnTo>
                  <a:lnTo>
                    <a:pt x="1235" y="540"/>
                  </a:lnTo>
                  <a:lnTo>
                    <a:pt x="1237" y="540"/>
                  </a:lnTo>
                  <a:lnTo>
                    <a:pt x="1237" y="542"/>
                  </a:lnTo>
                  <a:lnTo>
                    <a:pt x="1237" y="545"/>
                  </a:lnTo>
                  <a:lnTo>
                    <a:pt x="1240" y="545"/>
                  </a:lnTo>
                  <a:lnTo>
                    <a:pt x="1240" y="548"/>
                  </a:lnTo>
                  <a:lnTo>
                    <a:pt x="1242" y="548"/>
                  </a:lnTo>
                  <a:lnTo>
                    <a:pt x="1247" y="548"/>
                  </a:lnTo>
                  <a:lnTo>
                    <a:pt x="1250" y="545"/>
                  </a:lnTo>
                  <a:lnTo>
                    <a:pt x="1255" y="540"/>
                  </a:lnTo>
                  <a:lnTo>
                    <a:pt x="1260" y="535"/>
                  </a:lnTo>
                  <a:lnTo>
                    <a:pt x="1260" y="532"/>
                  </a:lnTo>
                  <a:lnTo>
                    <a:pt x="1260" y="530"/>
                  </a:lnTo>
                  <a:lnTo>
                    <a:pt x="1255" y="527"/>
                  </a:lnTo>
                  <a:lnTo>
                    <a:pt x="1253" y="525"/>
                  </a:lnTo>
                  <a:lnTo>
                    <a:pt x="1253" y="522"/>
                  </a:lnTo>
                  <a:lnTo>
                    <a:pt x="1253" y="520"/>
                  </a:lnTo>
                  <a:lnTo>
                    <a:pt x="1255" y="517"/>
                  </a:lnTo>
                  <a:lnTo>
                    <a:pt x="1270" y="517"/>
                  </a:lnTo>
                  <a:lnTo>
                    <a:pt x="1273" y="517"/>
                  </a:lnTo>
                  <a:lnTo>
                    <a:pt x="1278" y="520"/>
                  </a:lnTo>
                  <a:lnTo>
                    <a:pt x="1281" y="520"/>
                  </a:lnTo>
                  <a:lnTo>
                    <a:pt x="1281" y="525"/>
                  </a:lnTo>
                  <a:lnTo>
                    <a:pt x="1281" y="527"/>
                  </a:lnTo>
                  <a:lnTo>
                    <a:pt x="1281" y="530"/>
                  </a:lnTo>
                  <a:lnTo>
                    <a:pt x="1278" y="532"/>
                  </a:lnTo>
                  <a:lnTo>
                    <a:pt x="1273" y="537"/>
                  </a:lnTo>
                  <a:lnTo>
                    <a:pt x="1273" y="542"/>
                  </a:lnTo>
                  <a:lnTo>
                    <a:pt x="1270" y="548"/>
                  </a:lnTo>
                  <a:lnTo>
                    <a:pt x="1273" y="550"/>
                  </a:lnTo>
                  <a:lnTo>
                    <a:pt x="1273" y="555"/>
                  </a:lnTo>
                  <a:lnTo>
                    <a:pt x="1273" y="558"/>
                  </a:lnTo>
                  <a:lnTo>
                    <a:pt x="1273" y="563"/>
                  </a:lnTo>
                  <a:lnTo>
                    <a:pt x="1275" y="563"/>
                  </a:lnTo>
                  <a:lnTo>
                    <a:pt x="1278" y="568"/>
                  </a:lnTo>
                  <a:lnTo>
                    <a:pt x="1281" y="568"/>
                  </a:lnTo>
                  <a:lnTo>
                    <a:pt x="1283" y="568"/>
                  </a:lnTo>
                  <a:lnTo>
                    <a:pt x="1288" y="565"/>
                  </a:lnTo>
                  <a:lnTo>
                    <a:pt x="1296" y="565"/>
                  </a:lnTo>
                  <a:lnTo>
                    <a:pt x="1301" y="565"/>
                  </a:lnTo>
                  <a:lnTo>
                    <a:pt x="1306" y="565"/>
                  </a:lnTo>
                  <a:lnTo>
                    <a:pt x="1309" y="563"/>
                  </a:lnTo>
                  <a:lnTo>
                    <a:pt x="1316" y="560"/>
                  </a:lnTo>
                  <a:lnTo>
                    <a:pt x="1319" y="560"/>
                  </a:lnTo>
                  <a:lnTo>
                    <a:pt x="1321" y="563"/>
                  </a:lnTo>
                  <a:lnTo>
                    <a:pt x="1324" y="563"/>
                  </a:lnTo>
                  <a:lnTo>
                    <a:pt x="1324" y="565"/>
                  </a:lnTo>
                  <a:lnTo>
                    <a:pt x="1326" y="565"/>
                  </a:lnTo>
                  <a:lnTo>
                    <a:pt x="1326" y="568"/>
                  </a:lnTo>
                  <a:lnTo>
                    <a:pt x="1331" y="583"/>
                  </a:lnTo>
                  <a:lnTo>
                    <a:pt x="1331" y="586"/>
                  </a:lnTo>
                  <a:lnTo>
                    <a:pt x="1334" y="591"/>
                  </a:lnTo>
                  <a:lnTo>
                    <a:pt x="1339" y="593"/>
                  </a:lnTo>
                  <a:lnTo>
                    <a:pt x="1339" y="596"/>
                  </a:lnTo>
                  <a:lnTo>
                    <a:pt x="1342" y="596"/>
                  </a:lnTo>
                  <a:lnTo>
                    <a:pt x="1347" y="596"/>
                  </a:lnTo>
                  <a:lnTo>
                    <a:pt x="1349" y="596"/>
                  </a:lnTo>
                  <a:lnTo>
                    <a:pt x="1352" y="591"/>
                  </a:lnTo>
                  <a:lnTo>
                    <a:pt x="1349" y="588"/>
                  </a:lnTo>
                  <a:lnTo>
                    <a:pt x="1349" y="586"/>
                  </a:lnTo>
                  <a:lnTo>
                    <a:pt x="1352" y="583"/>
                  </a:lnTo>
                  <a:lnTo>
                    <a:pt x="1352" y="581"/>
                  </a:lnTo>
                  <a:lnTo>
                    <a:pt x="1354" y="581"/>
                  </a:lnTo>
                  <a:lnTo>
                    <a:pt x="1357" y="581"/>
                  </a:lnTo>
                  <a:lnTo>
                    <a:pt x="1362" y="581"/>
                  </a:lnTo>
                  <a:lnTo>
                    <a:pt x="1370" y="586"/>
                  </a:lnTo>
                  <a:lnTo>
                    <a:pt x="1377" y="593"/>
                  </a:lnTo>
                  <a:lnTo>
                    <a:pt x="1382" y="588"/>
                  </a:lnTo>
                  <a:lnTo>
                    <a:pt x="1393" y="604"/>
                  </a:lnTo>
                  <a:lnTo>
                    <a:pt x="1395" y="609"/>
                  </a:lnTo>
                  <a:lnTo>
                    <a:pt x="1400" y="614"/>
                  </a:lnTo>
                  <a:lnTo>
                    <a:pt x="1403" y="619"/>
                  </a:lnTo>
                  <a:lnTo>
                    <a:pt x="1410" y="621"/>
                  </a:lnTo>
                  <a:lnTo>
                    <a:pt x="1415" y="626"/>
                  </a:lnTo>
                  <a:lnTo>
                    <a:pt x="1418" y="634"/>
                  </a:lnTo>
                  <a:lnTo>
                    <a:pt x="1415" y="639"/>
                  </a:lnTo>
                  <a:lnTo>
                    <a:pt x="1415" y="644"/>
                  </a:lnTo>
                  <a:lnTo>
                    <a:pt x="1415" y="649"/>
                  </a:lnTo>
                  <a:lnTo>
                    <a:pt x="1418" y="652"/>
                  </a:lnTo>
                  <a:lnTo>
                    <a:pt x="1421" y="657"/>
                  </a:lnTo>
                  <a:lnTo>
                    <a:pt x="1423" y="660"/>
                  </a:lnTo>
                  <a:lnTo>
                    <a:pt x="1428" y="662"/>
                  </a:lnTo>
                  <a:lnTo>
                    <a:pt x="1433" y="667"/>
                  </a:lnTo>
                  <a:lnTo>
                    <a:pt x="1438" y="670"/>
                  </a:lnTo>
                  <a:lnTo>
                    <a:pt x="1443" y="675"/>
                  </a:lnTo>
                  <a:lnTo>
                    <a:pt x="1441" y="677"/>
                  </a:lnTo>
                  <a:lnTo>
                    <a:pt x="1441" y="682"/>
                  </a:lnTo>
                  <a:lnTo>
                    <a:pt x="1441" y="688"/>
                  </a:lnTo>
                  <a:lnTo>
                    <a:pt x="1438" y="693"/>
                  </a:lnTo>
                  <a:lnTo>
                    <a:pt x="1441" y="695"/>
                  </a:lnTo>
                  <a:lnTo>
                    <a:pt x="1446" y="698"/>
                  </a:lnTo>
                  <a:lnTo>
                    <a:pt x="1451" y="700"/>
                  </a:lnTo>
                  <a:lnTo>
                    <a:pt x="1449" y="705"/>
                  </a:lnTo>
                  <a:lnTo>
                    <a:pt x="1446" y="710"/>
                  </a:lnTo>
                  <a:lnTo>
                    <a:pt x="1446" y="716"/>
                  </a:lnTo>
                  <a:lnTo>
                    <a:pt x="1443" y="721"/>
                  </a:lnTo>
                  <a:lnTo>
                    <a:pt x="1441" y="726"/>
                  </a:lnTo>
                  <a:lnTo>
                    <a:pt x="1436" y="728"/>
                  </a:lnTo>
                  <a:lnTo>
                    <a:pt x="1436" y="731"/>
                  </a:lnTo>
                  <a:lnTo>
                    <a:pt x="1451" y="751"/>
                  </a:lnTo>
                  <a:lnTo>
                    <a:pt x="1454" y="761"/>
                  </a:lnTo>
                  <a:lnTo>
                    <a:pt x="1451" y="764"/>
                  </a:lnTo>
                  <a:lnTo>
                    <a:pt x="1443" y="766"/>
                  </a:lnTo>
                  <a:lnTo>
                    <a:pt x="1441" y="772"/>
                  </a:lnTo>
                  <a:lnTo>
                    <a:pt x="1443" y="777"/>
                  </a:lnTo>
                  <a:lnTo>
                    <a:pt x="1451" y="782"/>
                  </a:lnTo>
                  <a:lnTo>
                    <a:pt x="1456" y="787"/>
                  </a:lnTo>
                  <a:lnTo>
                    <a:pt x="1459" y="782"/>
                  </a:lnTo>
                  <a:lnTo>
                    <a:pt x="1464" y="777"/>
                  </a:lnTo>
                  <a:lnTo>
                    <a:pt x="1471" y="774"/>
                  </a:lnTo>
                  <a:lnTo>
                    <a:pt x="1474" y="769"/>
                  </a:lnTo>
                  <a:lnTo>
                    <a:pt x="1479" y="769"/>
                  </a:lnTo>
                  <a:lnTo>
                    <a:pt x="1489" y="772"/>
                  </a:lnTo>
                  <a:lnTo>
                    <a:pt x="1492" y="772"/>
                  </a:lnTo>
                  <a:lnTo>
                    <a:pt x="1497" y="772"/>
                  </a:lnTo>
                  <a:lnTo>
                    <a:pt x="1502" y="772"/>
                  </a:lnTo>
                  <a:lnTo>
                    <a:pt x="1505" y="777"/>
                  </a:lnTo>
                  <a:lnTo>
                    <a:pt x="1510" y="779"/>
                  </a:lnTo>
                  <a:lnTo>
                    <a:pt x="1515" y="782"/>
                  </a:lnTo>
                  <a:lnTo>
                    <a:pt x="1517" y="787"/>
                  </a:lnTo>
                  <a:lnTo>
                    <a:pt x="1520" y="789"/>
                  </a:lnTo>
                  <a:lnTo>
                    <a:pt x="1525" y="794"/>
                  </a:lnTo>
                  <a:lnTo>
                    <a:pt x="1527" y="792"/>
                  </a:lnTo>
                  <a:lnTo>
                    <a:pt x="1535" y="792"/>
                  </a:lnTo>
                  <a:lnTo>
                    <a:pt x="1538" y="794"/>
                  </a:lnTo>
                  <a:lnTo>
                    <a:pt x="1540" y="797"/>
                  </a:lnTo>
                  <a:lnTo>
                    <a:pt x="1545" y="797"/>
                  </a:lnTo>
                  <a:lnTo>
                    <a:pt x="1550" y="797"/>
                  </a:lnTo>
                  <a:lnTo>
                    <a:pt x="1558" y="797"/>
                  </a:lnTo>
                  <a:lnTo>
                    <a:pt x="1566" y="797"/>
                  </a:lnTo>
                  <a:lnTo>
                    <a:pt x="1566" y="802"/>
                  </a:lnTo>
                  <a:lnTo>
                    <a:pt x="1571" y="807"/>
                  </a:lnTo>
                  <a:lnTo>
                    <a:pt x="1573" y="812"/>
                  </a:lnTo>
                  <a:lnTo>
                    <a:pt x="1578" y="815"/>
                  </a:lnTo>
                  <a:lnTo>
                    <a:pt x="1583" y="815"/>
                  </a:lnTo>
                  <a:lnTo>
                    <a:pt x="1591" y="815"/>
                  </a:lnTo>
                  <a:lnTo>
                    <a:pt x="1599" y="812"/>
                  </a:lnTo>
                  <a:lnTo>
                    <a:pt x="1604" y="815"/>
                  </a:lnTo>
                  <a:lnTo>
                    <a:pt x="1601" y="817"/>
                  </a:lnTo>
                  <a:lnTo>
                    <a:pt x="1596" y="822"/>
                  </a:lnTo>
                  <a:lnTo>
                    <a:pt x="1591" y="828"/>
                  </a:lnTo>
                  <a:lnTo>
                    <a:pt x="1591" y="833"/>
                  </a:lnTo>
                  <a:lnTo>
                    <a:pt x="1591" y="840"/>
                  </a:lnTo>
                  <a:lnTo>
                    <a:pt x="1594" y="845"/>
                  </a:lnTo>
                  <a:lnTo>
                    <a:pt x="1601" y="848"/>
                  </a:lnTo>
                  <a:lnTo>
                    <a:pt x="1606" y="845"/>
                  </a:lnTo>
                  <a:lnTo>
                    <a:pt x="1609" y="845"/>
                  </a:lnTo>
                  <a:lnTo>
                    <a:pt x="1609" y="840"/>
                  </a:lnTo>
                  <a:lnTo>
                    <a:pt x="1611" y="840"/>
                  </a:lnTo>
                  <a:lnTo>
                    <a:pt x="1614" y="840"/>
                  </a:lnTo>
                  <a:lnTo>
                    <a:pt x="1619" y="840"/>
                  </a:lnTo>
                  <a:lnTo>
                    <a:pt x="1624" y="843"/>
                  </a:lnTo>
                  <a:lnTo>
                    <a:pt x="1622" y="848"/>
                  </a:lnTo>
                  <a:lnTo>
                    <a:pt x="1624" y="856"/>
                  </a:lnTo>
                  <a:lnTo>
                    <a:pt x="1624" y="861"/>
                  </a:lnTo>
                  <a:lnTo>
                    <a:pt x="1622" y="866"/>
                  </a:lnTo>
                  <a:lnTo>
                    <a:pt x="1619" y="866"/>
                  </a:lnTo>
                  <a:lnTo>
                    <a:pt x="1614" y="863"/>
                  </a:lnTo>
                  <a:lnTo>
                    <a:pt x="1611" y="858"/>
                  </a:lnTo>
                  <a:lnTo>
                    <a:pt x="1606" y="853"/>
                  </a:lnTo>
                  <a:lnTo>
                    <a:pt x="1601" y="856"/>
                  </a:lnTo>
                  <a:lnTo>
                    <a:pt x="1601" y="863"/>
                  </a:lnTo>
                  <a:lnTo>
                    <a:pt x="1604" y="868"/>
                  </a:lnTo>
                  <a:lnTo>
                    <a:pt x="1599" y="871"/>
                  </a:lnTo>
                  <a:lnTo>
                    <a:pt x="1594" y="873"/>
                  </a:lnTo>
                  <a:lnTo>
                    <a:pt x="1601" y="876"/>
                  </a:lnTo>
                  <a:lnTo>
                    <a:pt x="1604" y="876"/>
                  </a:lnTo>
                  <a:lnTo>
                    <a:pt x="1606" y="876"/>
                  </a:lnTo>
                  <a:lnTo>
                    <a:pt x="1611" y="881"/>
                  </a:lnTo>
                  <a:lnTo>
                    <a:pt x="1614" y="881"/>
                  </a:lnTo>
                  <a:lnTo>
                    <a:pt x="1619" y="889"/>
                  </a:lnTo>
                  <a:lnTo>
                    <a:pt x="1622" y="889"/>
                  </a:lnTo>
                  <a:lnTo>
                    <a:pt x="1632" y="889"/>
                  </a:lnTo>
                  <a:lnTo>
                    <a:pt x="1639" y="894"/>
                  </a:lnTo>
                  <a:lnTo>
                    <a:pt x="1645" y="896"/>
                  </a:lnTo>
                  <a:lnTo>
                    <a:pt x="1647" y="899"/>
                  </a:lnTo>
                  <a:lnTo>
                    <a:pt x="1650" y="904"/>
                  </a:lnTo>
                  <a:lnTo>
                    <a:pt x="1645" y="909"/>
                  </a:lnTo>
                  <a:lnTo>
                    <a:pt x="1637" y="914"/>
                  </a:lnTo>
                  <a:lnTo>
                    <a:pt x="1632" y="917"/>
                  </a:lnTo>
                  <a:lnTo>
                    <a:pt x="1627" y="917"/>
                  </a:lnTo>
                  <a:lnTo>
                    <a:pt x="1622" y="919"/>
                  </a:lnTo>
                  <a:lnTo>
                    <a:pt x="1617" y="927"/>
                  </a:lnTo>
                  <a:lnTo>
                    <a:pt x="1611" y="929"/>
                  </a:lnTo>
                  <a:lnTo>
                    <a:pt x="1601" y="927"/>
                  </a:lnTo>
                  <a:lnTo>
                    <a:pt x="1599" y="927"/>
                  </a:lnTo>
                  <a:lnTo>
                    <a:pt x="1604" y="934"/>
                  </a:lnTo>
                  <a:lnTo>
                    <a:pt x="1604" y="939"/>
                  </a:lnTo>
                  <a:lnTo>
                    <a:pt x="1606" y="945"/>
                  </a:lnTo>
                  <a:lnTo>
                    <a:pt x="1614" y="947"/>
                  </a:lnTo>
                  <a:lnTo>
                    <a:pt x="1622" y="950"/>
                  </a:lnTo>
                  <a:lnTo>
                    <a:pt x="1627" y="955"/>
                  </a:lnTo>
                  <a:lnTo>
                    <a:pt x="1627" y="962"/>
                  </a:lnTo>
                  <a:lnTo>
                    <a:pt x="1627" y="965"/>
                  </a:lnTo>
                  <a:lnTo>
                    <a:pt x="1632" y="967"/>
                  </a:lnTo>
                  <a:lnTo>
                    <a:pt x="1637" y="970"/>
                  </a:lnTo>
                  <a:lnTo>
                    <a:pt x="1639" y="975"/>
                  </a:lnTo>
                  <a:lnTo>
                    <a:pt x="1645" y="980"/>
                  </a:lnTo>
                  <a:lnTo>
                    <a:pt x="1647" y="983"/>
                  </a:lnTo>
                  <a:lnTo>
                    <a:pt x="1642" y="985"/>
                  </a:lnTo>
                  <a:lnTo>
                    <a:pt x="1637" y="985"/>
                  </a:lnTo>
                  <a:lnTo>
                    <a:pt x="1634" y="988"/>
                  </a:lnTo>
                  <a:lnTo>
                    <a:pt x="1637" y="993"/>
                  </a:lnTo>
                  <a:lnTo>
                    <a:pt x="1639" y="990"/>
                  </a:lnTo>
                  <a:lnTo>
                    <a:pt x="1645" y="990"/>
                  </a:lnTo>
                  <a:lnTo>
                    <a:pt x="1647" y="993"/>
                  </a:lnTo>
                  <a:lnTo>
                    <a:pt x="1652" y="998"/>
                  </a:lnTo>
                  <a:lnTo>
                    <a:pt x="1655" y="1003"/>
                  </a:lnTo>
                  <a:lnTo>
                    <a:pt x="1657" y="1008"/>
                  </a:lnTo>
                  <a:lnTo>
                    <a:pt x="1660" y="1016"/>
                  </a:lnTo>
                  <a:lnTo>
                    <a:pt x="1662" y="1018"/>
                  </a:lnTo>
                  <a:lnTo>
                    <a:pt x="1660" y="1026"/>
                  </a:lnTo>
                  <a:lnTo>
                    <a:pt x="1655" y="1029"/>
                  </a:lnTo>
                  <a:lnTo>
                    <a:pt x="1650" y="1029"/>
                  </a:lnTo>
                  <a:lnTo>
                    <a:pt x="1647" y="1026"/>
                  </a:lnTo>
                  <a:lnTo>
                    <a:pt x="1647" y="1021"/>
                  </a:lnTo>
                  <a:lnTo>
                    <a:pt x="1642" y="1021"/>
                  </a:lnTo>
                  <a:lnTo>
                    <a:pt x="1637" y="1021"/>
                  </a:lnTo>
                  <a:lnTo>
                    <a:pt x="1637" y="1029"/>
                  </a:lnTo>
                  <a:lnTo>
                    <a:pt x="1639" y="1031"/>
                  </a:lnTo>
                  <a:lnTo>
                    <a:pt x="1639" y="1036"/>
                  </a:lnTo>
                  <a:lnTo>
                    <a:pt x="1637" y="1041"/>
                  </a:lnTo>
                  <a:lnTo>
                    <a:pt x="1632" y="1044"/>
                  </a:lnTo>
                  <a:lnTo>
                    <a:pt x="1627" y="1049"/>
                  </a:lnTo>
                  <a:lnTo>
                    <a:pt x="1622" y="1049"/>
                  </a:lnTo>
                  <a:lnTo>
                    <a:pt x="1619" y="1046"/>
                  </a:lnTo>
                  <a:lnTo>
                    <a:pt x="1611" y="1049"/>
                  </a:lnTo>
                  <a:lnTo>
                    <a:pt x="1614" y="1057"/>
                  </a:lnTo>
                  <a:lnTo>
                    <a:pt x="1617" y="1059"/>
                  </a:lnTo>
                  <a:lnTo>
                    <a:pt x="1619" y="1059"/>
                  </a:lnTo>
                  <a:lnTo>
                    <a:pt x="1622" y="1062"/>
                  </a:lnTo>
                  <a:lnTo>
                    <a:pt x="1624" y="1067"/>
                  </a:lnTo>
                  <a:lnTo>
                    <a:pt x="1617" y="1067"/>
                  </a:lnTo>
                  <a:lnTo>
                    <a:pt x="1611" y="1067"/>
                  </a:lnTo>
                  <a:lnTo>
                    <a:pt x="1604" y="1067"/>
                  </a:lnTo>
                  <a:lnTo>
                    <a:pt x="1601" y="1069"/>
                  </a:lnTo>
                  <a:lnTo>
                    <a:pt x="1596" y="1072"/>
                  </a:lnTo>
                  <a:lnTo>
                    <a:pt x="1594" y="1072"/>
                  </a:lnTo>
                  <a:lnTo>
                    <a:pt x="1589" y="1072"/>
                  </a:lnTo>
                  <a:lnTo>
                    <a:pt x="1583" y="1074"/>
                  </a:lnTo>
                  <a:lnTo>
                    <a:pt x="1581" y="1079"/>
                  </a:lnTo>
                  <a:lnTo>
                    <a:pt x="1581" y="1087"/>
                  </a:lnTo>
                  <a:lnTo>
                    <a:pt x="1581" y="1090"/>
                  </a:lnTo>
                  <a:lnTo>
                    <a:pt x="1581" y="1095"/>
                  </a:lnTo>
                  <a:lnTo>
                    <a:pt x="1578" y="1097"/>
                  </a:lnTo>
                  <a:lnTo>
                    <a:pt x="1576" y="1097"/>
                  </a:lnTo>
                  <a:lnTo>
                    <a:pt x="1571" y="1102"/>
                  </a:lnTo>
                  <a:lnTo>
                    <a:pt x="1566" y="1102"/>
                  </a:lnTo>
                  <a:lnTo>
                    <a:pt x="1561" y="1102"/>
                  </a:lnTo>
                  <a:lnTo>
                    <a:pt x="1558" y="1100"/>
                  </a:lnTo>
                  <a:lnTo>
                    <a:pt x="1553" y="1100"/>
                  </a:lnTo>
                  <a:lnTo>
                    <a:pt x="1553" y="1097"/>
                  </a:lnTo>
                  <a:lnTo>
                    <a:pt x="1553" y="1095"/>
                  </a:lnTo>
                  <a:lnTo>
                    <a:pt x="1550" y="1095"/>
                  </a:lnTo>
                  <a:lnTo>
                    <a:pt x="1550" y="1092"/>
                  </a:lnTo>
                  <a:lnTo>
                    <a:pt x="1545" y="1095"/>
                  </a:lnTo>
                  <a:lnTo>
                    <a:pt x="1540" y="1092"/>
                  </a:lnTo>
                  <a:lnTo>
                    <a:pt x="1533" y="1090"/>
                  </a:lnTo>
                  <a:lnTo>
                    <a:pt x="1527" y="1087"/>
                  </a:lnTo>
                  <a:lnTo>
                    <a:pt x="1525" y="1090"/>
                  </a:lnTo>
                  <a:lnTo>
                    <a:pt x="1520" y="1092"/>
                  </a:lnTo>
                  <a:lnTo>
                    <a:pt x="1517" y="1092"/>
                  </a:lnTo>
                  <a:lnTo>
                    <a:pt x="1515" y="1090"/>
                  </a:lnTo>
                  <a:lnTo>
                    <a:pt x="1512" y="1092"/>
                  </a:lnTo>
                  <a:lnTo>
                    <a:pt x="1507" y="1085"/>
                  </a:lnTo>
                  <a:lnTo>
                    <a:pt x="1505" y="1085"/>
                  </a:lnTo>
                  <a:lnTo>
                    <a:pt x="1505" y="1087"/>
                  </a:lnTo>
                  <a:lnTo>
                    <a:pt x="1505" y="1092"/>
                  </a:lnTo>
                  <a:lnTo>
                    <a:pt x="1502" y="1090"/>
                  </a:lnTo>
                  <a:lnTo>
                    <a:pt x="1499" y="1090"/>
                  </a:lnTo>
                  <a:lnTo>
                    <a:pt x="1497" y="1090"/>
                  </a:lnTo>
                  <a:lnTo>
                    <a:pt x="1497" y="1092"/>
                  </a:lnTo>
                  <a:lnTo>
                    <a:pt x="1489" y="1090"/>
                  </a:lnTo>
                  <a:lnTo>
                    <a:pt x="1489" y="1092"/>
                  </a:lnTo>
                  <a:lnTo>
                    <a:pt x="1487" y="1092"/>
                  </a:lnTo>
                  <a:lnTo>
                    <a:pt x="1479" y="1092"/>
                  </a:lnTo>
                  <a:lnTo>
                    <a:pt x="1477" y="1092"/>
                  </a:lnTo>
                  <a:lnTo>
                    <a:pt x="1471" y="1090"/>
                  </a:lnTo>
                  <a:lnTo>
                    <a:pt x="1469" y="1087"/>
                  </a:lnTo>
                  <a:lnTo>
                    <a:pt x="1464" y="1085"/>
                  </a:lnTo>
                  <a:lnTo>
                    <a:pt x="1461" y="1085"/>
                  </a:lnTo>
                  <a:lnTo>
                    <a:pt x="1459" y="1087"/>
                  </a:lnTo>
                  <a:lnTo>
                    <a:pt x="1459" y="1092"/>
                  </a:lnTo>
                  <a:lnTo>
                    <a:pt x="1456" y="1090"/>
                  </a:lnTo>
                  <a:lnTo>
                    <a:pt x="1454" y="1087"/>
                  </a:lnTo>
                  <a:lnTo>
                    <a:pt x="1456" y="1085"/>
                  </a:lnTo>
                  <a:lnTo>
                    <a:pt x="1451" y="1082"/>
                  </a:lnTo>
                  <a:lnTo>
                    <a:pt x="1443" y="1077"/>
                  </a:lnTo>
                  <a:lnTo>
                    <a:pt x="1438" y="1079"/>
                  </a:lnTo>
                  <a:lnTo>
                    <a:pt x="1441" y="1082"/>
                  </a:lnTo>
                  <a:lnTo>
                    <a:pt x="1438" y="1085"/>
                  </a:lnTo>
                  <a:lnTo>
                    <a:pt x="1436" y="1087"/>
                  </a:lnTo>
                  <a:lnTo>
                    <a:pt x="1433" y="1090"/>
                  </a:lnTo>
                  <a:lnTo>
                    <a:pt x="1428" y="1087"/>
                  </a:lnTo>
                  <a:lnTo>
                    <a:pt x="1428" y="1085"/>
                  </a:lnTo>
                  <a:lnTo>
                    <a:pt x="1423" y="1082"/>
                  </a:lnTo>
                  <a:lnTo>
                    <a:pt x="1421" y="1079"/>
                  </a:lnTo>
                  <a:lnTo>
                    <a:pt x="1415" y="1077"/>
                  </a:lnTo>
                  <a:lnTo>
                    <a:pt x="1415" y="1074"/>
                  </a:lnTo>
                  <a:lnTo>
                    <a:pt x="1410" y="1072"/>
                  </a:lnTo>
                  <a:lnTo>
                    <a:pt x="1408" y="1069"/>
                  </a:lnTo>
                  <a:lnTo>
                    <a:pt x="1408" y="1064"/>
                  </a:lnTo>
                  <a:lnTo>
                    <a:pt x="1408" y="1062"/>
                  </a:lnTo>
                  <a:lnTo>
                    <a:pt x="1405" y="1062"/>
                  </a:lnTo>
                  <a:lnTo>
                    <a:pt x="1403" y="1059"/>
                  </a:lnTo>
                  <a:lnTo>
                    <a:pt x="1400" y="1057"/>
                  </a:lnTo>
                  <a:lnTo>
                    <a:pt x="1400" y="1054"/>
                  </a:lnTo>
                  <a:lnTo>
                    <a:pt x="1403" y="1054"/>
                  </a:lnTo>
                  <a:lnTo>
                    <a:pt x="1398" y="1049"/>
                  </a:lnTo>
                  <a:lnTo>
                    <a:pt x="1398" y="1046"/>
                  </a:lnTo>
                  <a:lnTo>
                    <a:pt x="1398" y="1041"/>
                  </a:lnTo>
                  <a:lnTo>
                    <a:pt x="1395" y="1041"/>
                  </a:lnTo>
                  <a:lnTo>
                    <a:pt x="1393" y="1044"/>
                  </a:lnTo>
                  <a:lnTo>
                    <a:pt x="1390" y="1041"/>
                  </a:lnTo>
                  <a:lnTo>
                    <a:pt x="1387" y="1044"/>
                  </a:lnTo>
                  <a:lnTo>
                    <a:pt x="1382" y="1046"/>
                  </a:lnTo>
                  <a:lnTo>
                    <a:pt x="1380" y="1046"/>
                  </a:lnTo>
                  <a:lnTo>
                    <a:pt x="1375" y="1046"/>
                  </a:lnTo>
                  <a:lnTo>
                    <a:pt x="1372" y="1046"/>
                  </a:lnTo>
                  <a:lnTo>
                    <a:pt x="1367" y="1051"/>
                  </a:lnTo>
                  <a:lnTo>
                    <a:pt x="1365" y="1051"/>
                  </a:lnTo>
                  <a:lnTo>
                    <a:pt x="1362" y="1051"/>
                  </a:lnTo>
                  <a:lnTo>
                    <a:pt x="1359" y="1049"/>
                  </a:lnTo>
                  <a:lnTo>
                    <a:pt x="1349" y="1026"/>
                  </a:lnTo>
                  <a:lnTo>
                    <a:pt x="1347" y="1018"/>
                  </a:lnTo>
                  <a:lnTo>
                    <a:pt x="1347" y="1013"/>
                  </a:lnTo>
                  <a:lnTo>
                    <a:pt x="1344" y="1008"/>
                  </a:lnTo>
                  <a:lnTo>
                    <a:pt x="1347" y="1003"/>
                  </a:lnTo>
                  <a:lnTo>
                    <a:pt x="1347" y="1001"/>
                  </a:lnTo>
                  <a:lnTo>
                    <a:pt x="1347" y="998"/>
                  </a:lnTo>
                  <a:lnTo>
                    <a:pt x="1342" y="995"/>
                  </a:lnTo>
                  <a:lnTo>
                    <a:pt x="1339" y="988"/>
                  </a:lnTo>
                  <a:lnTo>
                    <a:pt x="1337" y="985"/>
                  </a:lnTo>
                  <a:lnTo>
                    <a:pt x="1334" y="983"/>
                  </a:lnTo>
                  <a:lnTo>
                    <a:pt x="1331" y="978"/>
                  </a:lnTo>
                  <a:lnTo>
                    <a:pt x="1326" y="983"/>
                  </a:lnTo>
                  <a:lnTo>
                    <a:pt x="1324" y="983"/>
                  </a:lnTo>
                  <a:lnTo>
                    <a:pt x="1321" y="980"/>
                  </a:lnTo>
                  <a:lnTo>
                    <a:pt x="1319" y="978"/>
                  </a:lnTo>
                  <a:lnTo>
                    <a:pt x="1319" y="975"/>
                  </a:lnTo>
                  <a:lnTo>
                    <a:pt x="1314" y="973"/>
                  </a:lnTo>
                  <a:lnTo>
                    <a:pt x="1311" y="970"/>
                  </a:lnTo>
                  <a:lnTo>
                    <a:pt x="1306" y="970"/>
                  </a:lnTo>
                  <a:lnTo>
                    <a:pt x="1303" y="965"/>
                  </a:lnTo>
                  <a:lnTo>
                    <a:pt x="1301" y="967"/>
                  </a:lnTo>
                  <a:lnTo>
                    <a:pt x="1298" y="965"/>
                  </a:lnTo>
                  <a:lnTo>
                    <a:pt x="1296" y="967"/>
                  </a:lnTo>
                  <a:lnTo>
                    <a:pt x="1288" y="970"/>
                  </a:lnTo>
                  <a:lnTo>
                    <a:pt x="1286" y="967"/>
                  </a:lnTo>
                  <a:lnTo>
                    <a:pt x="1283" y="962"/>
                  </a:lnTo>
                  <a:lnTo>
                    <a:pt x="1281" y="960"/>
                  </a:lnTo>
                  <a:lnTo>
                    <a:pt x="1278" y="952"/>
                  </a:lnTo>
                  <a:lnTo>
                    <a:pt x="1273" y="955"/>
                  </a:lnTo>
                  <a:lnTo>
                    <a:pt x="1265" y="955"/>
                  </a:lnTo>
                  <a:lnTo>
                    <a:pt x="1263" y="952"/>
                  </a:lnTo>
                  <a:lnTo>
                    <a:pt x="1258" y="952"/>
                  </a:lnTo>
                  <a:lnTo>
                    <a:pt x="1255" y="947"/>
                  </a:lnTo>
                  <a:lnTo>
                    <a:pt x="1253" y="947"/>
                  </a:lnTo>
                  <a:lnTo>
                    <a:pt x="1247" y="952"/>
                  </a:lnTo>
                  <a:lnTo>
                    <a:pt x="1046" y="947"/>
                  </a:lnTo>
                  <a:lnTo>
                    <a:pt x="1044" y="945"/>
                  </a:lnTo>
                  <a:lnTo>
                    <a:pt x="1044" y="939"/>
                  </a:lnTo>
                  <a:lnTo>
                    <a:pt x="1041" y="937"/>
                  </a:lnTo>
                  <a:lnTo>
                    <a:pt x="1046" y="932"/>
                  </a:lnTo>
                  <a:lnTo>
                    <a:pt x="1049" y="932"/>
                  </a:lnTo>
                  <a:lnTo>
                    <a:pt x="1051" y="937"/>
                  </a:lnTo>
                  <a:lnTo>
                    <a:pt x="1054" y="932"/>
                  </a:lnTo>
                  <a:lnTo>
                    <a:pt x="1059" y="929"/>
                  </a:lnTo>
                  <a:lnTo>
                    <a:pt x="1062" y="924"/>
                  </a:lnTo>
                  <a:lnTo>
                    <a:pt x="1064" y="924"/>
                  </a:lnTo>
                  <a:lnTo>
                    <a:pt x="1067" y="922"/>
                  </a:lnTo>
                  <a:lnTo>
                    <a:pt x="1067" y="917"/>
                  </a:lnTo>
                  <a:lnTo>
                    <a:pt x="1069" y="914"/>
                  </a:lnTo>
                  <a:lnTo>
                    <a:pt x="1072" y="909"/>
                  </a:lnTo>
                  <a:lnTo>
                    <a:pt x="1069" y="909"/>
                  </a:lnTo>
                  <a:lnTo>
                    <a:pt x="1072" y="901"/>
                  </a:lnTo>
                  <a:lnTo>
                    <a:pt x="1072" y="896"/>
                  </a:lnTo>
                  <a:lnTo>
                    <a:pt x="1072" y="891"/>
                  </a:lnTo>
                  <a:lnTo>
                    <a:pt x="1072" y="886"/>
                  </a:lnTo>
                  <a:lnTo>
                    <a:pt x="1077" y="884"/>
                  </a:lnTo>
                  <a:lnTo>
                    <a:pt x="1077" y="878"/>
                  </a:lnTo>
                  <a:lnTo>
                    <a:pt x="1079" y="868"/>
                  </a:lnTo>
                  <a:lnTo>
                    <a:pt x="1082" y="856"/>
                  </a:lnTo>
                  <a:lnTo>
                    <a:pt x="1082" y="848"/>
                  </a:lnTo>
                  <a:lnTo>
                    <a:pt x="1079" y="843"/>
                  </a:lnTo>
                  <a:lnTo>
                    <a:pt x="1079" y="840"/>
                  </a:lnTo>
                  <a:lnTo>
                    <a:pt x="1077" y="840"/>
                  </a:lnTo>
                  <a:lnTo>
                    <a:pt x="1074" y="843"/>
                  </a:lnTo>
                  <a:lnTo>
                    <a:pt x="1072" y="843"/>
                  </a:lnTo>
                  <a:lnTo>
                    <a:pt x="1067" y="840"/>
                  </a:lnTo>
                  <a:lnTo>
                    <a:pt x="1064" y="838"/>
                  </a:lnTo>
                  <a:lnTo>
                    <a:pt x="1062" y="840"/>
                  </a:lnTo>
                  <a:lnTo>
                    <a:pt x="1059" y="838"/>
                  </a:lnTo>
                  <a:lnTo>
                    <a:pt x="1054" y="835"/>
                  </a:lnTo>
                  <a:lnTo>
                    <a:pt x="1049" y="835"/>
                  </a:lnTo>
                  <a:lnTo>
                    <a:pt x="1046" y="830"/>
                  </a:lnTo>
                  <a:lnTo>
                    <a:pt x="1046" y="825"/>
                  </a:lnTo>
                  <a:lnTo>
                    <a:pt x="1044" y="825"/>
                  </a:lnTo>
                  <a:lnTo>
                    <a:pt x="1041" y="822"/>
                  </a:lnTo>
                  <a:lnTo>
                    <a:pt x="1036" y="820"/>
                  </a:lnTo>
                  <a:lnTo>
                    <a:pt x="1031" y="817"/>
                  </a:lnTo>
                  <a:lnTo>
                    <a:pt x="1031" y="815"/>
                  </a:lnTo>
                  <a:lnTo>
                    <a:pt x="1031" y="812"/>
                  </a:lnTo>
                  <a:lnTo>
                    <a:pt x="1034" y="810"/>
                  </a:lnTo>
                  <a:lnTo>
                    <a:pt x="1034" y="807"/>
                  </a:lnTo>
                  <a:lnTo>
                    <a:pt x="1031" y="802"/>
                  </a:lnTo>
                  <a:lnTo>
                    <a:pt x="1028" y="797"/>
                  </a:lnTo>
                  <a:lnTo>
                    <a:pt x="1023" y="792"/>
                  </a:lnTo>
                  <a:lnTo>
                    <a:pt x="1018" y="789"/>
                  </a:lnTo>
                  <a:lnTo>
                    <a:pt x="1013" y="787"/>
                  </a:lnTo>
                  <a:lnTo>
                    <a:pt x="1016" y="782"/>
                  </a:lnTo>
                  <a:lnTo>
                    <a:pt x="1016" y="777"/>
                  </a:lnTo>
                  <a:lnTo>
                    <a:pt x="1016" y="772"/>
                  </a:lnTo>
                  <a:lnTo>
                    <a:pt x="1016" y="769"/>
                  </a:lnTo>
                  <a:lnTo>
                    <a:pt x="1016" y="764"/>
                  </a:lnTo>
                  <a:lnTo>
                    <a:pt x="1016" y="759"/>
                  </a:lnTo>
                  <a:lnTo>
                    <a:pt x="1016" y="756"/>
                  </a:lnTo>
                  <a:lnTo>
                    <a:pt x="1016" y="754"/>
                  </a:lnTo>
                  <a:lnTo>
                    <a:pt x="1013" y="749"/>
                  </a:lnTo>
                  <a:lnTo>
                    <a:pt x="1011" y="746"/>
                  </a:lnTo>
                  <a:lnTo>
                    <a:pt x="1011" y="744"/>
                  </a:lnTo>
                  <a:lnTo>
                    <a:pt x="1011" y="738"/>
                  </a:lnTo>
                  <a:lnTo>
                    <a:pt x="1006" y="733"/>
                  </a:lnTo>
                  <a:lnTo>
                    <a:pt x="1000" y="731"/>
                  </a:lnTo>
                  <a:lnTo>
                    <a:pt x="998" y="728"/>
                  </a:lnTo>
                  <a:lnTo>
                    <a:pt x="995" y="726"/>
                  </a:lnTo>
                  <a:lnTo>
                    <a:pt x="990" y="728"/>
                  </a:lnTo>
                  <a:lnTo>
                    <a:pt x="985" y="731"/>
                  </a:lnTo>
                  <a:lnTo>
                    <a:pt x="983" y="731"/>
                  </a:lnTo>
                  <a:lnTo>
                    <a:pt x="980" y="731"/>
                  </a:lnTo>
                  <a:lnTo>
                    <a:pt x="975" y="731"/>
                  </a:lnTo>
                  <a:lnTo>
                    <a:pt x="970" y="733"/>
                  </a:lnTo>
                  <a:lnTo>
                    <a:pt x="962" y="733"/>
                  </a:lnTo>
                  <a:lnTo>
                    <a:pt x="955" y="733"/>
                  </a:lnTo>
                  <a:lnTo>
                    <a:pt x="947" y="728"/>
                  </a:lnTo>
                  <a:lnTo>
                    <a:pt x="944" y="726"/>
                  </a:lnTo>
                  <a:lnTo>
                    <a:pt x="939" y="723"/>
                  </a:lnTo>
                  <a:lnTo>
                    <a:pt x="934" y="723"/>
                  </a:lnTo>
                  <a:lnTo>
                    <a:pt x="927" y="721"/>
                  </a:lnTo>
                  <a:lnTo>
                    <a:pt x="922" y="718"/>
                  </a:lnTo>
                  <a:lnTo>
                    <a:pt x="924" y="713"/>
                  </a:lnTo>
                  <a:lnTo>
                    <a:pt x="924" y="710"/>
                  </a:lnTo>
                  <a:lnTo>
                    <a:pt x="924" y="703"/>
                  </a:lnTo>
                  <a:lnTo>
                    <a:pt x="922" y="698"/>
                  </a:lnTo>
                  <a:lnTo>
                    <a:pt x="922" y="693"/>
                  </a:lnTo>
                  <a:lnTo>
                    <a:pt x="922" y="688"/>
                  </a:lnTo>
                  <a:lnTo>
                    <a:pt x="919" y="685"/>
                  </a:lnTo>
                  <a:lnTo>
                    <a:pt x="916" y="685"/>
                  </a:lnTo>
                  <a:lnTo>
                    <a:pt x="916" y="690"/>
                  </a:lnTo>
                  <a:lnTo>
                    <a:pt x="914" y="693"/>
                  </a:lnTo>
                  <a:lnTo>
                    <a:pt x="909" y="693"/>
                  </a:lnTo>
                  <a:lnTo>
                    <a:pt x="904" y="695"/>
                  </a:lnTo>
                  <a:lnTo>
                    <a:pt x="899" y="695"/>
                  </a:lnTo>
                  <a:lnTo>
                    <a:pt x="894" y="700"/>
                  </a:lnTo>
                  <a:lnTo>
                    <a:pt x="888" y="700"/>
                  </a:lnTo>
                  <a:lnTo>
                    <a:pt x="886" y="700"/>
                  </a:lnTo>
                  <a:lnTo>
                    <a:pt x="881" y="700"/>
                  </a:lnTo>
                  <a:lnTo>
                    <a:pt x="876" y="700"/>
                  </a:lnTo>
                  <a:lnTo>
                    <a:pt x="871" y="703"/>
                  </a:lnTo>
                  <a:lnTo>
                    <a:pt x="866" y="705"/>
                  </a:lnTo>
                  <a:lnTo>
                    <a:pt x="863" y="705"/>
                  </a:lnTo>
                  <a:lnTo>
                    <a:pt x="855" y="703"/>
                  </a:lnTo>
                  <a:lnTo>
                    <a:pt x="850" y="710"/>
                  </a:lnTo>
                  <a:lnTo>
                    <a:pt x="850" y="716"/>
                  </a:lnTo>
                  <a:lnTo>
                    <a:pt x="850" y="718"/>
                  </a:lnTo>
                  <a:lnTo>
                    <a:pt x="848" y="718"/>
                  </a:lnTo>
                  <a:lnTo>
                    <a:pt x="845" y="718"/>
                  </a:lnTo>
                  <a:lnTo>
                    <a:pt x="843" y="721"/>
                  </a:lnTo>
                  <a:lnTo>
                    <a:pt x="843" y="723"/>
                  </a:lnTo>
                  <a:lnTo>
                    <a:pt x="840" y="726"/>
                  </a:lnTo>
                  <a:lnTo>
                    <a:pt x="843" y="726"/>
                  </a:lnTo>
                  <a:lnTo>
                    <a:pt x="843" y="728"/>
                  </a:lnTo>
                  <a:lnTo>
                    <a:pt x="843" y="731"/>
                  </a:lnTo>
                  <a:lnTo>
                    <a:pt x="840" y="731"/>
                  </a:lnTo>
                  <a:lnTo>
                    <a:pt x="838" y="731"/>
                  </a:lnTo>
                  <a:lnTo>
                    <a:pt x="838" y="733"/>
                  </a:lnTo>
                  <a:lnTo>
                    <a:pt x="840" y="736"/>
                  </a:lnTo>
                  <a:lnTo>
                    <a:pt x="840" y="738"/>
                  </a:lnTo>
                  <a:lnTo>
                    <a:pt x="838" y="741"/>
                  </a:lnTo>
                  <a:lnTo>
                    <a:pt x="835" y="741"/>
                  </a:lnTo>
                  <a:lnTo>
                    <a:pt x="835" y="744"/>
                  </a:lnTo>
                  <a:lnTo>
                    <a:pt x="832" y="746"/>
                  </a:lnTo>
                  <a:lnTo>
                    <a:pt x="830" y="749"/>
                  </a:lnTo>
                  <a:lnTo>
                    <a:pt x="827" y="749"/>
                  </a:lnTo>
                  <a:lnTo>
                    <a:pt x="825" y="746"/>
                  </a:lnTo>
                  <a:lnTo>
                    <a:pt x="822" y="749"/>
                  </a:lnTo>
                  <a:lnTo>
                    <a:pt x="825" y="749"/>
                  </a:lnTo>
                  <a:lnTo>
                    <a:pt x="827" y="751"/>
                  </a:lnTo>
                  <a:lnTo>
                    <a:pt x="827" y="754"/>
                  </a:lnTo>
                  <a:lnTo>
                    <a:pt x="830" y="756"/>
                  </a:lnTo>
                  <a:lnTo>
                    <a:pt x="827" y="756"/>
                  </a:lnTo>
                  <a:lnTo>
                    <a:pt x="827" y="759"/>
                  </a:lnTo>
                  <a:lnTo>
                    <a:pt x="825" y="759"/>
                  </a:lnTo>
                  <a:lnTo>
                    <a:pt x="822" y="759"/>
                  </a:lnTo>
                  <a:lnTo>
                    <a:pt x="822" y="761"/>
                  </a:lnTo>
                  <a:lnTo>
                    <a:pt x="825" y="764"/>
                  </a:lnTo>
                  <a:lnTo>
                    <a:pt x="822" y="764"/>
                  </a:lnTo>
                  <a:lnTo>
                    <a:pt x="825" y="766"/>
                  </a:lnTo>
                  <a:lnTo>
                    <a:pt x="822" y="766"/>
                  </a:lnTo>
                  <a:lnTo>
                    <a:pt x="822" y="769"/>
                  </a:lnTo>
                  <a:lnTo>
                    <a:pt x="822" y="774"/>
                  </a:lnTo>
                  <a:lnTo>
                    <a:pt x="820" y="774"/>
                  </a:lnTo>
                  <a:lnTo>
                    <a:pt x="817" y="777"/>
                  </a:lnTo>
                  <a:lnTo>
                    <a:pt x="817" y="779"/>
                  </a:lnTo>
                  <a:lnTo>
                    <a:pt x="815" y="782"/>
                  </a:lnTo>
                  <a:lnTo>
                    <a:pt x="817" y="782"/>
                  </a:lnTo>
                  <a:lnTo>
                    <a:pt x="817" y="784"/>
                  </a:lnTo>
                  <a:lnTo>
                    <a:pt x="817" y="787"/>
                  </a:lnTo>
                  <a:lnTo>
                    <a:pt x="815" y="787"/>
                  </a:lnTo>
                  <a:lnTo>
                    <a:pt x="817" y="789"/>
                  </a:lnTo>
                  <a:lnTo>
                    <a:pt x="817" y="792"/>
                  </a:lnTo>
                  <a:lnTo>
                    <a:pt x="815" y="794"/>
                  </a:lnTo>
                  <a:lnTo>
                    <a:pt x="812" y="797"/>
                  </a:lnTo>
                  <a:lnTo>
                    <a:pt x="812" y="800"/>
                  </a:lnTo>
                  <a:lnTo>
                    <a:pt x="810" y="802"/>
                  </a:lnTo>
                  <a:lnTo>
                    <a:pt x="807" y="802"/>
                  </a:lnTo>
                  <a:lnTo>
                    <a:pt x="804" y="802"/>
                  </a:lnTo>
                  <a:lnTo>
                    <a:pt x="802" y="802"/>
                  </a:lnTo>
                  <a:lnTo>
                    <a:pt x="799" y="800"/>
                  </a:lnTo>
                  <a:lnTo>
                    <a:pt x="797" y="800"/>
                  </a:lnTo>
                  <a:lnTo>
                    <a:pt x="797" y="802"/>
                  </a:lnTo>
                  <a:lnTo>
                    <a:pt x="799" y="802"/>
                  </a:lnTo>
                  <a:lnTo>
                    <a:pt x="804" y="805"/>
                  </a:lnTo>
                  <a:lnTo>
                    <a:pt x="804" y="807"/>
                  </a:lnTo>
                  <a:lnTo>
                    <a:pt x="802" y="807"/>
                  </a:lnTo>
                  <a:lnTo>
                    <a:pt x="799" y="807"/>
                  </a:lnTo>
                  <a:lnTo>
                    <a:pt x="799" y="810"/>
                  </a:lnTo>
                  <a:lnTo>
                    <a:pt x="802" y="812"/>
                  </a:lnTo>
                  <a:lnTo>
                    <a:pt x="804" y="815"/>
                  </a:lnTo>
                  <a:lnTo>
                    <a:pt x="804" y="817"/>
                  </a:lnTo>
                  <a:lnTo>
                    <a:pt x="802" y="820"/>
                  </a:lnTo>
                  <a:lnTo>
                    <a:pt x="799" y="820"/>
                  </a:lnTo>
                  <a:lnTo>
                    <a:pt x="797" y="822"/>
                  </a:lnTo>
                  <a:lnTo>
                    <a:pt x="794" y="825"/>
                  </a:lnTo>
                  <a:lnTo>
                    <a:pt x="797" y="825"/>
                  </a:lnTo>
                  <a:lnTo>
                    <a:pt x="799" y="828"/>
                  </a:lnTo>
                  <a:lnTo>
                    <a:pt x="799" y="830"/>
                  </a:lnTo>
                  <a:lnTo>
                    <a:pt x="797" y="835"/>
                  </a:lnTo>
                  <a:lnTo>
                    <a:pt x="794" y="835"/>
                  </a:lnTo>
                  <a:lnTo>
                    <a:pt x="792" y="838"/>
                  </a:lnTo>
                  <a:lnTo>
                    <a:pt x="789" y="840"/>
                  </a:lnTo>
                  <a:lnTo>
                    <a:pt x="789" y="843"/>
                  </a:lnTo>
                  <a:lnTo>
                    <a:pt x="789" y="845"/>
                  </a:lnTo>
                  <a:lnTo>
                    <a:pt x="789" y="848"/>
                  </a:lnTo>
                  <a:lnTo>
                    <a:pt x="792" y="850"/>
                  </a:lnTo>
                  <a:lnTo>
                    <a:pt x="792" y="853"/>
                  </a:lnTo>
                  <a:lnTo>
                    <a:pt x="789" y="856"/>
                  </a:lnTo>
                  <a:lnTo>
                    <a:pt x="787" y="858"/>
                  </a:lnTo>
                  <a:lnTo>
                    <a:pt x="784" y="861"/>
                  </a:lnTo>
                  <a:lnTo>
                    <a:pt x="782" y="861"/>
                  </a:lnTo>
                  <a:lnTo>
                    <a:pt x="776" y="861"/>
                  </a:lnTo>
                  <a:lnTo>
                    <a:pt x="774" y="861"/>
                  </a:lnTo>
                  <a:lnTo>
                    <a:pt x="774" y="858"/>
                  </a:lnTo>
                  <a:lnTo>
                    <a:pt x="771" y="858"/>
                  </a:lnTo>
                  <a:lnTo>
                    <a:pt x="771" y="861"/>
                  </a:lnTo>
                  <a:lnTo>
                    <a:pt x="771" y="863"/>
                  </a:lnTo>
                  <a:lnTo>
                    <a:pt x="771" y="866"/>
                  </a:lnTo>
                  <a:lnTo>
                    <a:pt x="771" y="868"/>
                  </a:lnTo>
                  <a:lnTo>
                    <a:pt x="769" y="871"/>
                  </a:lnTo>
                  <a:lnTo>
                    <a:pt x="766" y="873"/>
                  </a:lnTo>
                  <a:lnTo>
                    <a:pt x="766" y="876"/>
                  </a:lnTo>
                  <a:lnTo>
                    <a:pt x="769" y="878"/>
                  </a:lnTo>
                  <a:lnTo>
                    <a:pt x="771" y="881"/>
                  </a:lnTo>
                  <a:lnTo>
                    <a:pt x="774" y="884"/>
                  </a:lnTo>
                  <a:lnTo>
                    <a:pt x="779" y="884"/>
                  </a:lnTo>
                  <a:lnTo>
                    <a:pt x="782" y="886"/>
                  </a:lnTo>
                  <a:lnTo>
                    <a:pt x="787" y="886"/>
                  </a:lnTo>
                  <a:lnTo>
                    <a:pt x="789" y="889"/>
                  </a:lnTo>
                  <a:lnTo>
                    <a:pt x="792" y="889"/>
                  </a:lnTo>
                  <a:lnTo>
                    <a:pt x="794" y="891"/>
                  </a:lnTo>
                  <a:lnTo>
                    <a:pt x="799" y="894"/>
                  </a:lnTo>
                  <a:lnTo>
                    <a:pt x="802" y="896"/>
                  </a:lnTo>
                  <a:lnTo>
                    <a:pt x="802" y="901"/>
                  </a:lnTo>
                  <a:lnTo>
                    <a:pt x="804" y="901"/>
                  </a:lnTo>
                  <a:lnTo>
                    <a:pt x="807" y="904"/>
                  </a:lnTo>
                  <a:lnTo>
                    <a:pt x="810" y="909"/>
                  </a:lnTo>
                  <a:lnTo>
                    <a:pt x="810" y="911"/>
                  </a:lnTo>
                  <a:lnTo>
                    <a:pt x="807" y="914"/>
                  </a:lnTo>
                  <a:lnTo>
                    <a:pt x="804" y="914"/>
                  </a:lnTo>
                  <a:lnTo>
                    <a:pt x="802" y="914"/>
                  </a:lnTo>
                  <a:lnTo>
                    <a:pt x="797" y="911"/>
                  </a:lnTo>
                  <a:lnTo>
                    <a:pt x="794" y="909"/>
                  </a:lnTo>
                  <a:lnTo>
                    <a:pt x="792" y="906"/>
                  </a:lnTo>
                  <a:lnTo>
                    <a:pt x="787" y="909"/>
                  </a:lnTo>
                  <a:lnTo>
                    <a:pt x="784" y="911"/>
                  </a:lnTo>
                  <a:lnTo>
                    <a:pt x="787" y="909"/>
                  </a:lnTo>
                  <a:lnTo>
                    <a:pt x="789" y="911"/>
                  </a:lnTo>
                  <a:lnTo>
                    <a:pt x="792" y="914"/>
                  </a:lnTo>
                  <a:lnTo>
                    <a:pt x="794" y="914"/>
                  </a:lnTo>
                  <a:lnTo>
                    <a:pt x="794" y="919"/>
                  </a:lnTo>
                  <a:lnTo>
                    <a:pt x="794" y="922"/>
                  </a:lnTo>
                  <a:lnTo>
                    <a:pt x="792" y="924"/>
                  </a:lnTo>
                  <a:lnTo>
                    <a:pt x="789" y="924"/>
                  </a:lnTo>
                  <a:lnTo>
                    <a:pt x="787" y="927"/>
                  </a:lnTo>
                  <a:lnTo>
                    <a:pt x="784" y="927"/>
                  </a:lnTo>
                  <a:lnTo>
                    <a:pt x="784" y="924"/>
                  </a:lnTo>
                  <a:lnTo>
                    <a:pt x="782" y="922"/>
                  </a:lnTo>
                  <a:lnTo>
                    <a:pt x="782" y="919"/>
                  </a:lnTo>
                  <a:lnTo>
                    <a:pt x="779" y="922"/>
                  </a:lnTo>
                  <a:lnTo>
                    <a:pt x="779" y="924"/>
                  </a:lnTo>
                  <a:lnTo>
                    <a:pt x="779" y="927"/>
                  </a:lnTo>
                  <a:lnTo>
                    <a:pt x="779" y="929"/>
                  </a:lnTo>
                  <a:lnTo>
                    <a:pt x="779" y="934"/>
                  </a:lnTo>
                  <a:lnTo>
                    <a:pt x="776" y="937"/>
                  </a:lnTo>
                  <a:lnTo>
                    <a:pt x="776" y="939"/>
                  </a:lnTo>
                  <a:lnTo>
                    <a:pt x="779" y="939"/>
                  </a:lnTo>
                  <a:lnTo>
                    <a:pt x="782" y="942"/>
                  </a:lnTo>
                  <a:lnTo>
                    <a:pt x="784" y="942"/>
                  </a:lnTo>
                  <a:lnTo>
                    <a:pt x="787" y="942"/>
                  </a:lnTo>
                  <a:lnTo>
                    <a:pt x="787" y="945"/>
                  </a:lnTo>
                  <a:lnTo>
                    <a:pt x="787" y="947"/>
                  </a:lnTo>
                  <a:lnTo>
                    <a:pt x="787" y="950"/>
                  </a:lnTo>
                  <a:lnTo>
                    <a:pt x="787" y="952"/>
                  </a:lnTo>
                  <a:lnTo>
                    <a:pt x="784" y="957"/>
                  </a:lnTo>
                  <a:lnTo>
                    <a:pt x="782" y="957"/>
                  </a:lnTo>
                  <a:lnTo>
                    <a:pt x="779" y="957"/>
                  </a:lnTo>
                  <a:lnTo>
                    <a:pt x="776" y="955"/>
                  </a:lnTo>
                  <a:lnTo>
                    <a:pt x="774" y="952"/>
                  </a:lnTo>
                  <a:lnTo>
                    <a:pt x="769" y="952"/>
                  </a:lnTo>
                  <a:lnTo>
                    <a:pt x="769" y="955"/>
                  </a:lnTo>
                  <a:lnTo>
                    <a:pt x="771" y="957"/>
                  </a:lnTo>
                  <a:lnTo>
                    <a:pt x="774" y="960"/>
                  </a:lnTo>
                  <a:lnTo>
                    <a:pt x="776" y="960"/>
                  </a:lnTo>
                  <a:lnTo>
                    <a:pt x="779" y="960"/>
                  </a:lnTo>
                  <a:lnTo>
                    <a:pt x="782" y="960"/>
                  </a:lnTo>
                  <a:lnTo>
                    <a:pt x="787" y="962"/>
                  </a:lnTo>
                  <a:lnTo>
                    <a:pt x="789" y="965"/>
                  </a:lnTo>
                  <a:lnTo>
                    <a:pt x="792" y="967"/>
                  </a:lnTo>
                  <a:lnTo>
                    <a:pt x="789" y="970"/>
                  </a:lnTo>
                  <a:lnTo>
                    <a:pt x="789" y="973"/>
                  </a:lnTo>
                  <a:lnTo>
                    <a:pt x="787" y="975"/>
                  </a:lnTo>
                  <a:lnTo>
                    <a:pt x="782" y="975"/>
                  </a:lnTo>
                  <a:lnTo>
                    <a:pt x="779" y="978"/>
                  </a:lnTo>
                  <a:lnTo>
                    <a:pt x="776" y="978"/>
                  </a:lnTo>
                  <a:lnTo>
                    <a:pt x="776" y="980"/>
                  </a:lnTo>
                  <a:lnTo>
                    <a:pt x="774" y="978"/>
                  </a:lnTo>
                  <a:lnTo>
                    <a:pt x="771" y="978"/>
                  </a:lnTo>
                  <a:lnTo>
                    <a:pt x="771" y="975"/>
                  </a:lnTo>
                  <a:lnTo>
                    <a:pt x="769" y="975"/>
                  </a:lnTo>
                  <a:lnTo>
                    <a:pt x="766" y="973"/>
                  </a:lnTo>
                  <a:lnTo>
                    <a:pt x="764" y="973"/>
                  </a:lnTo>
                  <a:lnTo>
                    <a:pt x="759" y="970"/>
                  </a:lnTo>
                  <a:lnTo>
                    <a:pt x="754" y="970"/>
                  </a:lnTo>
                  <a:lnTo>
                    <a:pt x="751" y="970"/>
                  </a:lnTo>
                  <a:lnTo>
                    <a:pt x="748" y="970"/>
                  </a:lnTo>
                  <a:lnTo>
                    <a:pt x="746" y="970"/>
                  </a:lnTo>
                  <a:lnTo>
                    <a:pt x="741" y="973"/>
                  </a:lnTo>
                  <a:lnTo>
                    <a:pt x="738" y="973"/>
                  </a:lnTo>
                  <a:lnTo>
                    <a:pt x="736" y="970"/>
                  </a:lnTo>
                  <a:lnTo>
                    <a:pt x="731" y="973"/>
                  </a:lnTo>
                  <a:lnTo>
                    <a:pt x="728" y="973"/>
                  </a:lnTo>
                  <a:lnTo>
                    <a:pt x="726" y="973"/>
                  </a:lnTo>
                  <a:lnTo>
                    <a:pt x="723" y="973"/>
                  </a:lnTo>
                  <a:lnTo>
                    <a:pt x="720" y="973"/>
                  </a:lnTo>
                  <a:lnTo>
                    <a:pt x="718" y="973"/>
                  </a:lnTo>
                  <a:lnTo>
                    <a:pt x="715" y="973"/>
                  </a:lnTo>
                  <a:lnTo>
                    <a:pt x="715" y="975"/>
                  </a:lnTo>
                  <a:lnTo>
                    <a:pt x="713" y="978"/>
                  </a:lnTo>
                  <a:lnTo>
                    <a:pt x="713" y="980"/>
                  </a:lnTo>
                  <a:lnTo>
                    <a:pt x="713" y="983"/>
                  </a:lnTo>
                  <a:lnTo>
                    <a:pt x="710" y="985"/>
                  </a:lnTo>
                  <a:lnTo>
                    <a:pt x="708" y="988"/>
                  </a:lnTo>
                  <a:lnTo>
                    <a:pt x="705" y="988"/>
                  </a:lnTo>
                  <a:lnTo>
                    <a:pt x="703" y="988"/>
                  </a:lnTo>
                  <a:lnTo>
                    <a:pt x="700" y="990"/>
                  </a:lnTo>
                  <a:lnTo>
                    <a:pt x="698" y="990"/>
                  </a:lnTo>
                  <a:lnTo>
                    <a:pt x="695" y="990"/>
                  </a:lnTo>
                  <a:lnTo>
                    <a:pt x="690" y="990"/>
                  </a:lnTo>
                  <a:lnTo>
                    <a:pt x="687" y="993"/>
                  </a:lnTo>
                  <a:lnTo>
                    <a:pt x="685" y="993"/>
                  </a:lnTo>
                  <a:lnTo>
                    <a:pt x="682" y="990"/>
                  </a:lnTo>
                  <a:lnTo>
                    <a:pt x="680" y="990"/>
                  </a:lnTo>
                  <a:lnTo>
                    <a:pt x="675" y="990"/>
                  </a:lnTo>
                  <a:lnTo>
                    <a:pt x="657" y="1018"/>
                  </a:lnTo>
                  <a:lnTo>
                    <a:pt x="654" y="1021"/>
                  </a:lnTo>
                  <a:lnTo>
                    <a:pt x="654" y="1023"/>
                  </a:lnTo>
                  <a:lnTo>
                    <a:pt x="659" y="1026"/>
                  </a:lnTo>
                  <a:lnTo>
                    <a:pt x="667" y="1031"/>
                  </a:lnTo>
                  <a:lnTo>
                    <a:pt x="667" y="1034"/>
                  </a:lnTo>
                  <a:lnTo>
                    <a:pt x="664" y="1034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5">
              <a:extLst>
                <a:ext uri="{FF2B5EF4-FFF2-40B4-BE49-F238E27FC236}">
                  <a16:creationId xmlns:a16="http://schemas.microsoft.com/office/drawing/2014/main" id="{64701172-D3E1-5584-14F5-51E5DA64CD50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0" y="1331"/>
              <a:ext cx="957" cy="1143"/>
            </a:xfrm>
            <a:custGeom>
              <a:avLst/>
              <a:gdLst>
                <a:gd name="T0" fmla="*/ 237 w 957"/>
                <a:gd name="T1" fmla="*/ 1130 h 1143"/>
                <a:gd name="T2" fmla="*/ 188 w 957"/>
                <a:gd name="T3" fmla="*/ 1138 h 1143"/>
                <a:gd name="T4" fmla="*/ 158 w 957"/>
                <a:gd name="T5" fmla="*/ 1110 h 1143"/>
                <a:gd name="T6" fmla="*/ 117 w 957"/>
                <a:gd name="T7" fmla="*/ 1117 h 1143"/>
                <a:gd name="T8" fmla="*/ 56 w 957"/>
                <a:gd name="T9" fmla="*/ 1122 h 1143"/>
                <a:gd name="T10" fmla="*/ 18 w 957"/>
                <a:gd name="T11" fmla="*/ 1074 h 1143"/>
                <a:gd name="T12" fmla="*/ 28 w 957"/>
                <a:gd name="T13" fmla="*/ 982 h 1143"/>
                <a:gd name="T14" fmla="*/ 36 w 957"/>
                <a:gd name="T15" fmla="*/ 924 h 1143"/>
                <a:gd name="T16" fmla="*/ 36 w 957"/>
                <a:gd name="T17" fmla="*/ 875 h 1143"/>
                <a:gd name="T18" fmla="*/ 46 w 957"/>
                <a:gd name="T19" fmla="*/ 827 h 1143"/>
                <a:gd name="T20" fmla="*/ 61 w 957"/>
                <a:gd name="T21" fmla="*/ 792 h 1143"/>
                <a:gd name="T22" fmla="*/ 81 w 957"/>
                <a:gd name="T23" fmla="*/ 748 h 1143"/>
                <a:gd name="T24" fmla="*/ 104 w 957"/>
                <a:gd name="T25" fmla="*/ 713 h 1143"/>
                <a:gd name="T26" fmla="*/ 120 w 957"/>
                <a:gd name="T27" fmla="*/ 687 h 1143"/>
                <a:gd name="T28" fmla="*/ 160 w 957"/>
                <a:gd name="T29" fmla="*/ 690 h 1143"/>
                <a:gd name="T30" fmla="*/ 176 w 957"/>
                <a:gd name="T31" fmla="*/ 657 h 1143"/>
                <a:gd name="T32" fmla="*/ 199 w 957"/>
                <a:gd name="T33" fmla="*/ 629 h 1143"/>
                <a:gd name="T34" fmla="*/ 191 w 957"/>
                <a:gd name="T35" fmla="*/ 601 h 1143"/>
                <a:gd name="T36" fmla="*/ 137 w 957"/>
                <a:gd name="T37" fmla="*/ 560 h 1143"/>
                <a:gd name="T38" fmla="*/ 84 w 957"/>
                <a:gd name="T39" fmla="*/ 532 h 1143"/>
                <a:gd name="T40" fmla="*/ 87 w 957"/>
                <a:gd name="T41" fmla="*/ 506 h 1143"/>
                <a:gd name="T42" fmla="*/ 69 w 957"/>
                <a:gd name="T43" fmla="*/ 481 h 1143"/>
                <a:gd name="T44" fmla="*/ 48 w 957"/>
                <a:gd name="T45" fmla="*/ 445 h 1143"/>
                <a:gd name="T46" fmla="*/ 25 w 957"/>
                <a:gd name="T47" fmla="*/ 422 h 1143"/>
                <a:gd name="T48" fmla="*/ 31 w 957"/>
                <a:gd name="T49" fmla="*/ 377 h 1143"/>
                <a:gd name="T50" fmla="*/ 15 w 957"/>
                <a:gd name="T51" fmla="*/ 338 h 1143"/>
                <a:gd name="T52" fmla="*/ 87 w 957"/>
                <a:gd name="T53" fmla="*/ 288 h 1143"/>
                <a:gd name="T54" fmla="*/ 153 w 957"/>
                <a:gd name="T55" fmla="*/ 282 h 1143"/>
                <a:gd name="T56" fmla="*/ 137 w 957"/>
                <a:gd name="T57" fmla="*/ 252 h 1143"/>
                <a:gd name="T58" fmla="*/ 163 w 957"/>
                <a:gd name="T59" fmla="*/ 229 h 1143"/>
                <a:gd name="T60" fmla="*/ 132 w 957"/>
                <a:gd name="T61" fmla="*/ 178 h 1143"/>
                <a:gd name="T62" fmla="*/ 160 w 957"/>
                <a:gd name="T63" fmla="*/ 135 h 1143"/>
                <a:gd name="T64" fmla="*/ 178 w 957"/>
                <a:gd name="T65" fmla="*/ 102 h 1143"/>
                <a:gd name="T66" fmla="*/ 188 w 957"/>
                <a:gd name="T67" fmla="*/ 64 h 1143"/>
                <a:gd name="T68" fmla="*/ 227 w 957"/>
                <a:gd name="T69" fmla="*/ 20 h 1143"/>
                <a:gd name="T70" fmla="*/ 305 w 957"/>
                <a:gd name="T71" fmla="*/ 41 h 1143"/>
                <a:gd name="T72" fmla="*/ 377 w 957"/>
                <a:gd name="T73" fmla="*/ 92 h 1143"/>
                <a:gd name="T74" fmla="*/ 435 w 957"/>
                <a:gd name="T75" fmla="*/ 158 h 1143"/>
                <a:gd name="T76" fmla="*/ 407 w 957"/>
                <a:gd name="T77" fmla="*/ 247 h 1143"/>
                <a:gd name="T78" fmla="*/ 680 w 957"/>
                <a:gd name="T79" fmla="*/ 290 h 1143"/>
                <a:gd name="T80" fmla="*/ 743 w 957"/>
                <a:gd name="T81" fmla="*/ 361 h 1143"/>
                <a:gd name="T82" fmla="*/ 797 w 957"/>
                <a:gd name="T83" fmla="*/ 402 h 1143"/>
                <a:gd name="T84" fmla="*/ 866 w 957"/>
                <a:gd name="T85" fmla="*/ 407 h 1143"/>
                <a:gd name="T86" fmla="*/ 942 w 957"/>
                <a:gd name="T87" fmla="*/ 410 h 1143"/>
                <a:gd name="T88" fmla="*/ 919 w 957"/>
                <a:gd name="T89" fmla="*/ 476 h 1143"/>
                <a:gd name="T90" fmla="*/ 909 w 957"/>
                <a:gd name="T91" fmla="*/ 522 h 1143"/>
                <a:gd name="T92" fmla="*/ 932 w 957"/>
                <a:gd name="T93" fmla="*/ 562 h 1143"/>
                <a:gd name="T94" fmla="*/ 876 w 957"/>
                <a:gd name="T95" fmla="*/ 593 h 1143"/>
                <a:gd name="T96" fmla="*/ 914 w 957"/>
                <a:gd name="T97" fmla="*/ 657 h 1143"/>
                <a:gd name="T98" fmla="*/ 909 w 957"/>
                <a:gd name="T99" fmla="*/ 687 h 1143"/>
                <a:gd name="T100" fmla="*/ 832 w 957"/>
                <a:gd name="T101" fmla="*/ 741 h 1143"/>
                <a:gd name="T102" fmla="*/ 664 w 957"/>
                <a:gd name="T103" fmla="*/ 837 h 1143"/>
                <a:gd name="T104" fmla="*/ 621 w 957"/>
                <a:gd name="T105" fmla="*/ 855 h 1143"/>
                <a:gd name="T106" fmla="*/ 639 w 957"/>
                <a:gd name="T107" fmla="*/ 906 h 1143"/>
                <a:gd name="T108" fmla="*/ 611 w 957"/>
                <a:gd name="T109" fmla="*/ 942 h 1143"/>
                <a:gd name="T110" fmla="*/ 570 w 957"/>
                <a:gd name="T111" fmla="*/ 970 h 1143"/>
                <a:gd name="T112" fmla="*/ 529 w 957"/>
                <a:gd name="T113" fmla="*/ 990 h 1143"/>
                <a:gd name="T114" fmla="*/ 471 w 957"/>
                <a:gd name="T115" fmla="*/ 972 h 1143"/>
                <a:gd name="T116" fmla="*/ 428 w 957"/>
                <a:gd name="T117" fmla="*/ 990 h 1143"/>
                <a:gd name="T118" fmla="*/ 392 w 957"/>
                <a:gd name="T119" fmla="*/ 1015 h 1143"/>
                <a:gd name="T120" fmla="*/ 379 w 957"/>
                <a:gd name="T121" fmla="*/ 1046 h 1143"/>
                <a:gd name="T122" fmla="*/ 336 w 957"/>
                <a:gd name="T123" fmla="*/ 1074 h 1143"/>
                <a:gd name="T124" fmla="*/ 285 w 957"/>
                <a:gd name="T125" fmla="*/ 1089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57" h="1143">
                  <a:moveTo>
                    <a:pt x="277" y="1105"/>
                  </a:moveTo>
                  <a:lnTo>
                    <a:pt x="277" y="1110"/>
                  </a:lnTo>
                  <a:lnTo>
                    <a:pt x="275" y="1112"/>
                  </a:lnTo>
                  <a:lnTo>
                    <a:pt x="272" y="1112"/>
                  </a:lnTo>
                  <a:lnTo>
                    <a:pt x="272" y="1110"/>
                  </a:lnTo>
                  <a:lnTo>
                    <a:pt x="270" y="1110"/>
                  </a:lnTo>
                  <a:lnTo>
                    <a:pt x="267" y="1110"/>
                  </a:lnTo>
                  <a:lnTo>
                    <a:pt x="267" y="1112"/>
                  </a:lnTo>
                  <a:lnTo>
                    <a:pt x="265" y="1112"/>
                  </a:lnTo>
                  <a:lnTo>
                    <a:pt x="265" y="1115"/>
                  </a:lnTo>
                  <a:lnTo>
                    <a:pt x="262" y="1115"/>
                  </a:lnTo>
                  <a:lnTo>
                    <a:pt x="260" y="1112"/>
                  </a:lnTo>
                  <a:lnTo>
                    <a:pt x="257" y="1112"/>
                  </a:lnTo>
                  <a:lnTo>
                    <a:pt x="255" y="1112"/>
                  </a:lnTo>
                  <a:lnTo>
                    <a:pt x="252" y="1110"/>
                  </a:lnTo>
                  <a:lnTo>
                    <a:pt x="252" y="1112"/>
                  </a:lnTo>
                  <a:lnTo>
                    <a:pt x="249" y="1115"/>
                  </a:lnTo>
                  <a:lnTo>
                    <a:pt x="247" y="1117"/>
                  </a:lnTo>
                  <a:lnTo>
                    <a:pt x="244" y="1120"/>
                  </a:lnTo>
                  <a:lnTo>
                    <a:pt x="242" y="1122"/>
                  </a:lnTo>
                  <a:lnTo>
                    <a:pt x="239" y="1125"/>
                  </a:lnTo>
                  <a:lnTo>
                    <a:pt x="239" y="1127"/>
                  </a:lnTo>
                  <a:lnTo>
                    <a:pt x="237" y="1127"/>
                  </a:lnTo>
                  <a:lnTo>
                    <a:pt x="237" y="1130"/>
                  </a:lnTo>
                  <a:lnTo>
                    <a:pt x="234" y="1133"/>
                  </a:lnTo>
                  <a:lnTo>
                    <a:pt x="234" y="1135"/>
                  </a:lnTo>
                  <a:lnTo>
                    <a:pt x="232" y="1138"/>
                  </a:lnTo>
                  <a:lnTo>
                    <a:pt x="232" y="1140"/>
                  </a:lnTo>
                  <a:lnTo>
                    <a:pt x="229" y="1143"/>
                  </a:lnTo>
                  <a:lnTo>
                    <a:pt x="227" y="1143"/>
                  </a:lnTo>
                  <a:lnTo>
                    <a:pt x="224" y="1143"/>
                  </a:lnTo>
                  <a:lnTo>
                    <a:pt x="224" y="1140"/>
                  </a:lnTo>
                  <a:lnTo>
                    <a:pt x="221" y="1138"/>
                  </a:lnTo>
                  <a:lnTo>
                    <a:pt x="219" y="1138"/>
                  </a:lnTo>
                  <a:lnTo>
                    <a:pt x="219" y="1140"/>
                  </a:lnTo>
                  <a:lnTo>
                    <a:pt x="216" y="1138"/>
                  </a:lnTo>
                  <a:lnTo>
                    <a:pt x="214" y="1138"/>
                  </a:lnTo>
                  <a:lnTo>
                    <a:pt x="211" y="1138"/>
                  </a:lnTo>
                  <a:lnTo>
                    <a:pt x="209" y="1138"/>
                  </a:lnTo>
                  <a:lnTo>
                    <a:pt x="209" y="1135"/>
                  </a:lnTo>
                  <a:lnTo>
                    <a:pt x="206" y="1135"/>
                  </a:lnTo>
                  <a:lnTo>
                    <a:pt x="204" y="1138"/>
                  </a:lnTo>
                  <a:lnTo>
                    <a:pt x="201" y="1138"/>
                  </a:lnTo>
                  <a:lnTo>
                    <a:pt x="199" y="1138"/>
                  </a:lnTo>
                  <a:lnTo>
                    <a:pt x="196" y="1138"/>
                  </a:lnTo>
                  <a:lnTo>
                    <a:pt x="193" y="1138"/>
                  </a:lnTo>
                  <a:lnTo>
                    <a:pt x="191" y="1138"/>
                  </a:lnTo>
                  <a:lnTo>
                    <a:pt x="188" y="1138"/>
                  </a:lnTo>
                  <a:lnTo>
                    <a:pt x="186" y="1138"/>
                  </a:lnTo>
                  <a:lnTo>
                    <a:pt x="183" y="1138"/>
                  </a:lnTo>
                  <a:lnTo>
                    <a:pt x="181" y="1138"/>
                  </a:lnTo>
                  <a:lnTo>
                    <a:pt x="178" y="1138"/>
                  </a:lnTo>
                  <a:lnTo>
                    <a:pt x="178" y="1135"/>
                  </a:lnTo>
                  <a:lnTo>
                    <a:pt x="176" y="1135"/>
                  </a:lnTo>
                  <a:lnTo>
                    <a:pt x="176" y="1133"/>
                  </a:lnTo>
                  <a:lnTo>
                    <a:pt x="176" y="1130"/>
                  </a:lnTo>
                  <a:lnTo>
                    <a:pt x="176" y="1127"/>
                  </a:lnTo>
                  <a:lnTo>
                    <a:pt x="176" y="1125"/>
                  </a:lnTo>
                  <a:lnTo>
                    <a:pt x="173" y="1125"/>
                  </a:lnTo>
                  <a:lnTo>
                    <a:pt x="173" y="1122"/>
                  </a:lnTo>
                  <a:lnTo>
                    <a:pt x="171" y="1120"/>
                  </a:lnTo>
                  <a:lnTo>
                    <a:pt x="171" y="1117"/>
                  </a:lnTo>
                  <a:lnTo>
                    <a:pt x="168" y="1117"/>
                  </a:lnTo>
                  <a:lnTo>
                    <a:pt x="165" y="1115"/>
                  </a:lnTo>
                  <a:lnTo>
                    <a:pt x="163" y="1117"/>
                  </a:lnTo>
                  <a:lnTo>
                    <a:pt x="163" y="1115"/>
                  </a:lnTo>
                  <a:lnTo>
                    <a:pt x="163" y="1117"/>
                  </a:lnTo>
                  <a:lnTo>
                    <a:pt x="160" y="1117"/>
                  </a:lnTo>
                  <a:lnTo>
                    <a:pt x="158" y="1117"/>
                  </a:lnTo>
                  <a:lnTo>
                    <a:pt x="158" y="1115"/>
                  </a:lnTo>
                  <a:lnTo>
                    <a:pt x="158" y="1112"/>
                  </a:lnTo>
                  <a:lnTo>
                    <a:pt x="158" y="1110"/>
                  </a:lnTo>
                  <a:lnTo>
                    <a:pt x="158" y="1107"/>
                  </a:lnTo>
                  <a:lnTo>
                    <a:pt x="158" y="1105"/>
                  </a:lnTo>
                  <a:lnTo>
                    <a:pt x="155" y="1105"/>
                  </a:lnTo>
                  <a:lnTo>
                    <a:pt x="153" y="1105"/>
                  </a:lnTo>
                  <a:lnTo>
                    <a:pt x="150" y="1105"/>
                  </a:lnTo>
                  <a:lnTo>
                    <a:pt x="148" y="1105"/>
                  </a:lnTo>
                  <a:lnTo>
                    <a:pt x="145" y="1107"/>
                  </a:lnTo>
                  <a:lnTo>
                    <a:pt x="143" y="1107"/>
                  </a:lnTo>
                  <a:lnTo>
                    <a:pt x="140" y="1107"/>
                  </a:lnTo>
                  <a:lnTo>
                    <a:pt x="137" y="1105"/>
                  </a:lnTo>
                  <a:lnTo>
                    <a:pt x="135" y="1105"/>
                  </a:lnTo>
                  <a:lnTo>
                    <a:pt x="132" y="1102"/>
                  </a:lnTo>
                  <a:lnTo>
                    <a:pt x="132" y="1105"/>
                  </a:lnTo>
                  <a:lnTo>
                    <a:pt x="130" y="1107"/>
                  </a:lnTo>
                  <a:lnTo>
                    <a:pt x="127" y="1107"/>
                  </a:lnTo>
                  <a:lnTo>
                    <a:pt x="125" y="1107"/>
                  </a:lnTo>
                  <a:lnTo>
                    <a:pt x="125" y="1110"/>
                  </a:lnTo>
                  <a:lnTo>
                    <a:pt x="125" y="1112"/>
                  </a:lnTo>
                  <a:lnTo>
                    <a:pt x="122" y="1112"/>
                  </a:lnTo>
                  <a:lnTo>
                    <a:pt x="122" y="1115"/>
                  </a:lnTo>
                  <a:lnTo>
                    <a:pt x="122" y="1117"/>
                  </a:lnTo>
                  <a:lnTo>
                    <a:pt x="122" y="1120"/>
                  </a:lnTo>
                  <a:lnTo>
                    <a:pt x="120" y="1120"/>
                  </a:lnTo>
                  <a:lnTo>
                    <a:pt x="117" y="1117"/>
                  </a:lnTo>
                  <a:lnTo>
                    <a:pt x="115" y="1117"/>
                  </a:lnTo>
                  <a:lnTo>
                    <a:pt x="112" y="1115"/>
                  </a:lnTo>
                  <a:lnTo>
                    <a:pt x="112" y="1112"/>
                  </a:lnTo>
                  <a:lnTo>
                    <a:pt x="109" y="1112"/>
                  </a:lnTo>
                  <a:lnTo>
                    <a:pt x="107" y="1112"/>
                  </a:lnTo>
                  <a:lnTo>
                    <a:pt x="104" y="1112"/>
                  </a:lnTo>
                  <a:lnTo>
                    <a:pt x="102" y="1112"/>
                  </a:lnTo>
                  <a:lnTo>
                    <a:pt x="99" y="1112"/>
                  </a:lnTo>
                  <a:lnTo>
                    <a:pt x="97" y="1115"/>
                  </a:lnTo>
                  <a:lnTo>
                    <a:pt x="94" y="1115"/>
                  </a:lnTo>
                  <a:lnTo>
                    <a:pt x="89" y="1115"/>
                  </a:lnTo>
                  <a:lnTo>
                    <a:pt x="87" y="1117"/>
                  </a:lnTo>
                  <a:lnTo>
                    <a:pt x="84" y="1117"/>
                  </a:lnTo>
                  <a:lnTo>
                    <a:pt x="81" y="1117"/>
                  </a:lnTo>
                  <a:lnTo>
                    <a:pt x="79" y="1117"/>
                  </a:lnTo>
                  <a:lnTo>
                    <a:pt x="76" y="1120"/>
                  </a:lnTo>
                  <a:lnTo>
                    <a:pt x="74" y="1120"/>
                  </a:lnTo>
                  <a:lnTo>
                    <a:pt x="71" y="1120"/>
                  </a:lnTo>
                  <a:lnTo>
                    <a:pt x="69" y="1122"/>
                  </a:lnTo>
                  <a:lnTo>
                    <a:pt x="66" y="1125"/>
                  </a:lnTo>
                  <a:lnTo>
                    <a:pt x="64" y="1125"/>
                  </a:lnTo>
                  <a:lnTo>
                    <a:pt x="61" y="1125"/>
                  </a:lnTo>
                  <a:lnTo>
                    <a:pt x="59" y="1125"/>
                  </a:lnTo>
                  <a:lnTo>
                    <a:pt x="56" y="1122"/>
                  </a:lnTo>
                  <a:lnTo>
                    <a:pt x="53" y="1125"/>
                  </a:lnTo>
                  <a:lnTo>
                    <a:pt x="51" y="1125"/>
                  </a:lnTo>
                  <a:lnTo>
                    <a:pt x="51" y="1127"/>
                  </a:lnTo>
                  <a:lnTo>
                    <a:pt x="48" y="1130"/>
                  </a:lnTo>
                  <a:lnTo>
                    <a:pt x="46" y="1133"/>
                  </a:lnTo>
                  <a:lnTo>
                    <a:pt x="46" y="1135"/>
                  </a:lnTo>
                  <a:lnTo>
                    <a:pt x="46" y="1133"/>
                  </a:lnTo>
                  <a:lnTo>
                    <a:pt x="46" y="1130"/>
                  </a:lnTo>
                  <a:lnTo>
                    <a:pt x="46" y="1127"/>
                  </a:lnTo>
                  <a:lnTo>
                    <a:pt x="46" y="1122"/>
                  </a:lnTo>
                  <a:lnTo>
                    <a:pt x="36" y="1112"/>
                  </a:lnTo>
                  <a:lnTo>
                    <a:pt x="33" y="1110"/>
                  </a:lnTo>
                  <a:lnTo>
                    <a:pt x="28" y="1110"/>
                  </a:lnTo>
                  <a:lnTo>
                    <a:pt x="23" y="1107"/>
                  </a:lnTo>
                  <a:lnTo>
                    <a:pt x="20" y="1105"/>
                  </a:lnTo>
                  <a:lnTo>
                    <a:pt x="13" y="1097"/>
                  </a:lnTo>
                  <a:lnTo>
                    <a:pt x="10" y="1097"/>
                  </a:lnTo>
                  <a:lnTo>
                    <a:pt x="10" y="1094"/>
                  </a:lnTo>
                  <a:lnTo>
                    <a:pt x="23" y="1087"/>
                  </a:lnTo>
                  <a:lnTo>
                    <a:pt x="25" y="1084"/>
                  </a:lnTo>
                  <a:lnTo>
                    <a:pt x="28" y="1079"/>
                  </a:lnTo>
                  <a:lnTo>
                    <a:pt x="25" y="1077"/>
                  </a:lnTo>
                  <a:lnTo>
                    <a:pt x="20" y="1074"/>
                  </a:lnTo>
                  <a:lnTo>
                    <a:pt x="18" y="1074"/>
                  </a:lnTo>
                  <a:lnTo>
                    <a:pt x="13" y="1074"/>
                  </a:lnTo>
                  <a:lnTo>
                    <a:pt x="10" y="1074"/>
                  </a:lnTo>
                  <a:lnTo>
                    <a:pt x="5" y="1066"/>
                  </a:lnTo>
                  <a:lnTo>
                    <a:pt x="5" y="1054"/>
                  </a:lnTo>
                  <a:lnTo>
                    <a:pt x="5" y="1051"/>
                  </a:lnTo>
                  <a:lnTo>
                    <a:pt x="8" y="1049"/>
                  </a:lnTo>
                  <a:lnTo>
                    <a:pt x="8" y="1041"/>
                  </a:lnTo>
                  <a:lnTo>
                    <a:pt x="13" y="1036"/>
                  </a:lnTo>
                  <a:lnTo>
                    <a:pt x="13" y="1033"/>
                  </a:lnTo>
                  <a:lnTo>
                    <a:pt x="13" y="1026"/>
                  </a:lnTo>
                  <a:lnTo>
                    <a:pt x="8" y="1023"/>
                  </a:lnTo>
                  <a:lnTo>
                    <a:pt x="5" y="1018"/>
                  </a:lnTo>
                  <a:lnTo>
                    <a:pt x="3" y="1015"/>
                  </a:lnTo>
                  <a:lnTo>
                    <a:pt x="0" y="1013"/>
                  </a:lnTo>
                  <a:lnTo>
                    <a:pt x="0" y="1005"/>
                  </a:lnTo>
                  <a:lnTo>
                    <a:pt x="3" y="1003"/>
                  </a:lnTo>
                  <a:lnTo>
                    <a:pt x="10" y="1000"/>
                  </a:lnTo>
                  <a:lnTo>
                    <a:pt x="13" y="998"/>
                  </a:lnTo>
                  <a:lnTo>
                    <a:pt x="13" y="993"/>
                  </a:lnTo>
                  <a:lnTo>
                    <a:pt x="15" y="990"/>
                  </a:lnTo>
                  <a:lnTo>
                    <a:pt x="18" y="990"/>
                  </a:lnTo>
                  <a:lnTo>
                    <a:pt x="20" y="987"/>
                  </a:lnTo>
                  <a:lnTo>
                    <a:pt x="23" y="985"/>
                  </a:lnTo>
                  <a:lnTo>
                    <a:pt x="28" y="982"/>
                  </a:lnTo>
                  <a:lnTo>
                    <a:pt x="33" y="980"/>
                  </a:lnTo>
                  <a:lnTo>
                    <a:pt x="38" y="980"/>
                  </a:lnTo>
                  <a:lnTo>
                    <a:pt x="38" y="977"/>
                  </a:lnTo>
                  <a:lnTo>
                    <a:pt x="38" y="975"/>
                  </a:lnTo>
                  <a:lnTo>
                    <a:pt x="33" y="972"/>
                  </a:lnTo>
                  <a:lnTo>
                    <a:pt x="28" y="972"/>
                  </a:lnTo>
                  <a:lnTo>
                    <a:pt x="25" y="970"/>
                  </a:lnTo>
                  <a:lnTo>
                    <a:pt x="20" y="962"/>
                  </a:lnTo>
                  <a:lnTo>
                    <a:pt x="20" y="959"/>
                  </a:lnTo>
                  <a:lnTo>
                    <a:pt x="31" y="954"/>
                  </a:lnTo>
                  <a:lnTo>
                    <a:pt x="33" y="954"/>
                  </a:lnTo>
                  <a:lnTo>
                    <a:pt x="36" y="952"/>
                  </a:lnTo>
                  <a:lnTo>
                    <a:pt x="41" y="952"/>
                  </a:lnTo>
                  <a:lnTo>
                    <a:pt x="51" y="947"/>
                  </a:lnTo>
                  <a:lnTo>
                    <a:pt x="53" y="947"/>
                  </a:lnTo>
                  <a:lnTo>
                    <a:pt x="53" y="944"/>
                  </a:lnTo>
                  <a:lnTo>
                    <a:pt x="51" y="942"/>
                  </a:lnTo>
                  <a:lnTo>
                    <a:pt x="41" y="939"/>
                  </a:lnTo>
                  <a:lnTo>
                    <a:pt x="38" y="939"/>
                  </a:lnTo>
                  <a:lnTo>
                    <a:pt x="31" y="934"/>
                  </a:lnTo>
                  <a:lnTo>
                    <a:pt x="25" y="931"/>
                  </a:lnTo>
                  <a:lnTo>
                    <a:pt x="25" y="929"/>
                  </a:lnTo>
                  <a:lnTo>
                    <a:pt x="36" y="926"/>
                  </a:lnTo>
                  <a:lnTo>
                    <a:pt x="36" y="924"/>
                  </a:lnTo>
                  <a:lnTo>
                    <a:pt x="38" y="924"/>
                  </a:lnTo>
                  <a:lnTo>
                    <a:pt x="36" y="921"/>
                  </a:lnTo>
                  <a:lnTo>
                    <a:pt x="33" y="919"/>
                  </a:lnTo>
                  <a:lnTo>
                    <a:pt x="31" y="919"/>
                  </a:lnTo>
                  <a:lnTo>
                    <a:pt x="28" y="919"/>
                  </a:lnTo>
                  <a:lnTo>
                    <a:pt x="23" y="919"/>
                  </a:lnTo>
                  <a:lnTo>
                    <a:pt x="20" y="916"/>
                  </a:lnTo>
                  <a:lnTo>
                    <a:pt x="20" y="911"/>
                  </a:lnTo>
                  <a:lnTo>
                    <a:pt x="23" y="909"/>
                  </a:lnTo>
                  <a:lnTo>
                    <a:pt x="31" y="909"/>
                  </a:lnTo>
                  <a:lnTo>
                    <a:pt x="33" y="903"/>
                  </a:lnTo>
                  <a:lnTo>
                    <a:pt x="25" y="898"/>
                  </a:lnTo>
                  <a:lnTo>
                    <a:pt x="25" y="896"/>
                  </a:lnTo>
                  <a:lnTo>
                    <a:pt x="25" y="893"/>
                  </a:lnTo>
                  <a:lnTo>
                    <a:pt x="28" y="893"/>
                  </a:lnTo>
                  <a:lnTo>
                    <a:pt x="28" y="891"/>
                  </a:lnTo>
                  <a:lnTo>
                    <a:pt x="31" y="891"/>
                  </a:lnTo>
                  <a:lnTo>
                    <a:pt x="31" y="888"/>
                  </a:lnTo>
                  <a:lnTo>
                    <a:pt x="31" y="886"/>
                  </a:lnTo>
                  <a:lnTo>
                    <a:pt x="33" y="883"/>
                  </a:lnTo>
                  <a:lnTo>
                    <a:pt x="33" y="881"/>
                  </a:lnTo>
                  <a:lnTo>
                    <a:pt x="33" y="878"/>
                  </a:lnTo>
                  <a:lnTo>
                    <a:pt x="33" y="875"/>
                  </a:lnTo>
                  <a:lnTo>
                    <a:pt x="36" y="875"/>
                  </a:lnTo>
                  <a:lnTo>
                    <a:pt x="38" y="875"/>
                  </a:lnTo>
                  <a:lnTo>
                    <a:pt x="38" y="873"/>
                  </a:lnTo>
                  <a:lnTo>
                    <a:pt x="41" y="873"/>
                  </a:lnTo>
                  <a:lnTo>
                    <a:pt x="38" y="870"/>
                  </a:lnTo>
                  <a:lnTo>
                    <a:pt x="38" y="868"/>
                  </a:lnTo>
                  <a:lnTo>
                    <a:pt x="38" y="865"/>
                  </a:lnTo>
                  <a:lnTo>
                    <a:pt x="36" y="863"/>
                  </a:lnTo>
                  <a:lnTo>
                    <a:pt x="36" y="860"/>
                  </a:lnTo>
                  <a:lnTo>
                    <a:pt x="36" y="853"/>
                  </a:lnTo>
                  <a:lnTo>
                    <a:pt x="36" y="850"/>
                  </a:lnTo>
                  <a:lnTo>
                    <a:pt x="38" y="847"/>
                  </a:lnTo>
                  <a:lnTo>
                    <a:pt x="41" y="845"/>
                  </a:lnTo>
                  <a:lnTo>
                    <a:pt x="43" y="842"/>
                  </a:lnTo>
                  <a:lnTo>
                    <a:pt x="43" y="840"/>
                  </a:lnTo>
                  <a:lnTo>
                    <a:pt x="43" y="837"/>
                  </a:lnTo>
                  <a:lnTo>
                    <a:pt x="43" y="835"/>
                  </a:lnTo>
                  <a:lnTo>
                    <a:pt x="41" y="835"/>
                  </a:lnTo>
                  <a:lnTo>
                    <a:pt x="41" y="832"/>
                  </a:lnTo>
                  <a:lnTo>
                    <a:pt x="38" y="832"/>
                  </a:lnTo>
                  <a:lnTo>
                    <a:pt x="38" y="830"/>
                  </a:lnTo>
                  <a:lnTo>
                    <a:pt x="38" y="827"/>
                  </a:lnTo>
                  <a:lnTo>
                    <a:pt x="41" y="827"/>
                  </a:lnTo>
                  <a:lnTo>
                    <a:pt x="43" y="827"/>
                  </a:lnTo>
                  <a:lnTo>
                    <a:pt x="46" y="827"/>
                  </a:lnTo>
                  <a:lnTo>
                    <a:pt x="48" y="830"/>
                  </a:lnTo>
                  <a:lnTo>
                    <a:pt x="51" y="830"/>
                  </a:lnTo>
                  <a:lnTo>
                    <a:pt x="53" y="832"/>
                  </a:lnTo>
                  <a:lnTo>
                    <a:pt x="56" y="832"/>
                  </a:lnTo>
                  <a:lnTo>
                    <a:pt x="59" y="830"/>
                  </a:lnTo>
                  <a:lnTo>
                    <a:pt x="61" y="827"/>
                  </a:lnTo>
                  <a:lnTo>
                    <a:pt x="61" y="825"/>
                  </a:lnTo>
                  <a:lnTo>
                    <a:pt x="64" y="825"/>
                  </a:lnTo>
                  <a:lnTo>
                    <a:pt x="64" y="822"/>
                  </a:lnTo>
                  <a:lnTo>
                    <a:pt x="64" y="819"/>
                  </a:lnTo>
                  <a:lnTo>
                    <a:pt x="64" y="817"/>
                  </a:lnTo>
                  <a:lnTo>
                    <a:pt x="61" y="817"/>
                  </a:lnTo>
                  <a:lnTo>
                    <a:pt x="61" y="814"/>
                  </a:lnTo>
                  <a:lnTo>
                    <a:pt x="59" y="812"/>
                  </a:lnTo>
                  <a:lnTo>
                    <a:pt x="59" y="809"/>
                  </a:lnTo>
                  <a:lnTo>
                    <a:pt x="59" y="807"/>
                  </a:lnTo>
                  <a:lnTo>
                    <a:pt x="59" y="804"/>
                  </a:lnTo>
                  <a:lnTo>
                    <a:pt x="56" y="804"/>
                  </a:lnTo>
                  <a:lnTo>
                    <a:pt x="56" y="802"/>
                  </a:lnTo>
                  <a:lnTo>
                    <a:pt x="56" y="799"/>
                  </a:lnTo>
                  <a:lnTo>
                    <a:pt x="59" y="797"/>
                  </a:lnTo>
                  <a:lnTo>
                    <a:pt x="59" y="794"/>
                  </a:lnTo>
                  <a:lnTo>
                    <a:pt x="61" y="794"/>
                  </a:lnTo>
                  <a:lnTo>
                    <a:pt x="61" y="792"/>
                  </a:lnTo>
                  <a:lnTo>
                    <a:pt x="64" y="792"/>
                  </a:lnTo>
                  <a:lnTo>
                    <a:pt x="64" y="789"/>
                  </a:lnTo>
                  <a:lnTo>
                    <a:pt x="66" y="789"/>
                  </a:lnTo>
                  <a:lnTo>
                    <a:pt x="69" y="786"/>
                  </a:lnTo>
                  <a:lnTo>
                    <a:pt x="69" y="784"/>
                  </a:lnTo>
                  <a:lnTo>
                    <a:pt x="69" y="781"/>
                  </a:lnTo>
                  <a:lnTo>
                    <a:pt x="69" y="779"/>
                  </a:lnTo>
                  <a:lnTo>
                    <a:pt x="69" y="776"/>
                  </a:lnTo>
                  <a:lnTo>
                    <a:pt x="71" y="776"/>
                  </a:lnTo>
                  <a:lnTo>
                    <a:pt x="71" y="774"/>
                  </a:lnTo>
                  <a:lnTo>
                    <a:pt x="74" y="774"/>
                  </a:lnTo>
                  <a:lnTo>
                    <a:pt x="74" y="771"/>
                  </a:lnTo>
                  <a:lnTo>
                    <a:pt x="71" y="771"/>
                  </a:lnTo>
                  <a:lnTo>
                    <a:pt x="74" y="769"/>
                  </a:lnTo>
                  <a:lnTo>
                    <a:pt x="74" y="766"/>
                  </a:lnTo>
                  <a:lnTo>
                    <a:pt x="74" y="764"/>
                  </a:lnTo>
                  <a:lnTo>
                    <a:pt x="74" y="761"/>
                  </a:lnTo>
                  <a:lnTo>
                    <a:pt x="76" y="761"/>
                  </a:lnTo>
                  <a:lnTo>
                    <a:pt x="76" y="758"/>
                  </a:lnTo>
                  <a:lnTo>
                    <a:pt x="79" y="758"/>
                  </a:lnTo>
                  <a:lnTo>
                    <a:pt x="79" y="756"/>
                  </a:lnTo>
                  <a:lnTo>
                    <a:pt x="81" y="753"/>
                  </a:lnTo>
                  <a:lnTo>
                    <a:pt x="81" y="751"/>
                  </a:lnTo>
                  <a:lnTo>
                    <a:pt x="81" y="748"/>
                  </a:lnTo>
                  <a:lnTo>
                    <a:pt x="84" y="748"/>
                  </a:lnTo>
                  <a:lnTo>
                    <a:pt x="84" y="746"/>
                  </a:lnTo>
                  <a:lnTo>
                    <a:pt x="87" y="746"/>
                  </a:lnTo>
                  <a:lnTo>
                    <a:pt x="87" y="743"/>
                  </a:lnTo>
                  <a:lnTo>
                    <a:pt x="87" y="741"/>
                  </a:lnTo>
                  <a:lnTo>
                    <a:pt x="84" y="738"/>
                  </a:lnTo>
                  <a:lnTo>
                    <a:pt x="84" y="736"/>
                  </a:lnTo>
                  <a:lnTo>
                    <a:pt x="87" y="736"/>
                  </a:lnTo>
                  <a:lnTo>
                    <a:pt x="87" y="733"/>
                  </a:lnTo>
                  <a:lnTo>
                    <a:pt x="89" y="730"/>
                  </a:lnTo>
                  <a:lnTo>
                    <a:pt x="92" y="730"/>
                  </a:lnTo>
                  <a:lnTo>
                    <a:pt x="94" y="730"/>
                  </a:lnTo>
                  <a:lnTo>
                    <a:pt x="92" y="728"/>
                  </a:lnTo>
                  <a:lnTo>
                    <a:pt x="89" y="725"/>
                  </a:lnTo>
                  <a:lnTo>
                    <a:pt x="92" y="725"/>
                  </a:lnTo>
                  <a:lnTo>
                    <a:pt x="94" y="725"/>
                  </a:lnTo>
                  <a:lnTo>
                    <a:pt x="97" y="725"/>
                  </a:lnTo>
                  <a:lnTo>
                    <a:pt x="97" y="723"/>
                  </a:lnTo>
                  <a:lnTo>
                    <a:pt x="99" y="720"/>
                  </a:lnTo>
                  <a:lnTo>
                    <a:pt x="97" y="718"/>
                  </a:lnTo>
                  <a:lnTo>
                    <a:pt x="99" y="715"/>
                  </a:lnTo>
                  <a:lnTo>
                    <a:pt x="102" y="715"/>
                  </a:lnTo>
                  <a:lnTo>
                    <a:pt x="102" y="713"/>
                  </a:lnTo>
                  <a:lnTo>
                    <a:pt x="104" y="713"/>
                  </a:lnTo>
                  <a:lnTo>
                    <a:pt x="107" y="713"/>
                  </a:lnTo>
                  <a:lnTo>
                    <a:pt x="107" y="710"/>
                  </a:lnTo>
                  <a:lnTo>
                    <a:pt x="107" y="708"/>
                  </a:lnTo>
                  <a:lnTo>
                    <a:pt x="107" y="705"/>
                  </a:lnTo>
                  <a:lnTo>
                    <a:pt x="107" y="702"/>
                  </a:lnTo>
                  <a:lnTo>
                    <a:pt x="109" y="705"/>
                  </a:lnTo>
                  <a:lnTo>
                    <a:pt x="112" y="705"/>
                  </a:lnTo>
                  <a:lnTo>
                    <a:pt x="112" y="702"/>
                  </a:lnTo>
                  <a:lnTo>
                    <a:pt x="112" y="700"/>
                  </a:lnTo>
                  <a:lnTo>
                    <a:pt x="109" y="697"/>
                  </a:lnTo>
                  <a:lnTo>
                    <a:pt x="112" y="695"/>
                  </a:lnTo>
                  <a:lnTo>
                    <a:pt x="112" y="692"/>
                  </a:lnTo>
                  <a:lnTo>
                    <a:pt x="112" y="690"/>
                  </a:lnTo>
                  <a:lnTo>
                    <a:pt x="109" y="690"/>
                  </a:lnTo>
                  <a:lnTo>
                    <a:pt x="109" y="687"/>
                  </a:lnTo>
                  <a:lnTo>
                    <a:pt x="107" y="687"/>
                  </a:lnTo>
                  <a:lnTo>
                    <a:pt x="107" y="685"/>
                  </a:lnTo>
                  <a:lnTo>
                    <a:pt x="109" y="682"/>
                  </a:lnTo>
                  <a:lnTo>
                    <a:pt x="112" y="682"/>
                  </a:lnTo>
                  <a:lnTo>
                    <a:pt x="115" y="680"/>
                  </a:lnTo>
                  <a:lnTo>
                    <a:pt x="115" y="682"/>
                  </a:lnTo>
                  <a:lnTo>
                    <a:pt x="117" y="685"/>
                  </a:lnTo>
                  <a:lnTo>
                    <a:pt x="117" y="687"/>
                  </a:lnTo>
                  <a:lnTo>
                    <a:pt x="120" y="687"/>
                  </a:lnTo>
                  <a:lnTo>
                    <a:pt x="122" y="687"/>
                  </a:lnTo>
                  <a:lnTo>
                    <a:pt x="122" y="690"/>
                  </a:lnTo>
                  <a:lnTo>
                    <a:pt x="125" y="687"/>
                  </a:lnTo>
                  <a:lnTo>
                    <a:pt x="127" y="687"/>
                  </a:lnTo>
                  <a:lnTo>
                    <a:pt x="127" y="685"/>
                  </a:lnTo>
                  <a:lnTo>
                    <a:pt x="127" y="682"/>
                  </a:lnTo>
                  <a:lnTo>
                    <a:pt x="130" y="682"/>
                  </a:lnTo>
                  <a:lnTo>
                    <a:pt x="132" y="682"/>
                  </a:lnTo>
                  <a:lnTo>
                    <a:pt x="132" y="685"/>
                  </a:lnTo>
                  <a:lnTo>
                    <a:pt x="135" y="685"/>
                  </a:lnTo>
                  <a:lnTo>
                    <a:pt x="135" y="687"/>
                  </a:lnTo>
                  <a:lnTo>
                    <a:pt x="135" y="690"/>
                  </a:lnTo>
                  <a:lnTo>
                    <a:pt x="137" y="690"/>
                  </a:lnTo>
                  <a:lnTo>
                    <a:pt x="140" y="690"/>
                  </a:lnTo>
                  <a:lnTo>
                    <a:pt x="143" y="690"/>
                  </a:lnTo>
                  <a:lnTo>
                    <a:pt x="143" y="687"/>
                  </a:lnTo>
                  <a:lnTo>
                    <a:pt x="145" y="685"/>
                  </a:lnTo>
                  <a:lnTo>
                    <a:pt x="148" y="685"/>
                  </a:lnTo>
                  <a:lnTo>
                    <a:pt x="150" y="687"/>
                  </a:lnTo>
                  <a:lnTo>
                    <a:pt x="153" y="687"/>
                  </a:lnTo>
                  <a:lnTo>
                    <a:pt x="155" y="687"/>
                  </a:lnTo>
                  <a:lnTo>
                    <a:pt x="158" y="687"/>
                  </a:lnTo>
                  <a:lnTo>
                    <a:pt x="158" y="690"/>
                  </a:lnTo>
                  <a:lnTo>
                    <a:pt x="160" y="690"/>
                  </a:lnTo>
                  <a:lnTo>
                    <a:pt x="163" y="692"/>
                  </a:lnTo>
                  <a:lnTo>
                    <a:pt x="163" y="690"/>
                  </a:lnTo>
                  <a:lnTo>
                    <a:pt x="163" y="687"/>
                  </a:lnTo>
                  <a:lnTo>
                    <a:pt x="163" y="685"/>
                  </a:lnTo>
                  <a:lnTo>
                    <a:pt x="165" y="685"/>
                  </a:lnTo>
                  <a:lnTo>
                    <a:pt x="168" y="685"/>
                  </a:lnTo>
                  <a:lnTo>
                    <a:pt x="171" y="687"/>
                  </a:lnTo>
                  <a:lnTo>
                    <a:pt x="173" y="690"/>
                  </a:lnTo>
                  <a:lnTo>
                    <a:pt x="176" y="687"/>
                  </a:lnTo>
                  <a:lnTo>
                    <a:pt x="176" y="685"/>
                  </a:lnTo>
                  <a:lnTo>
                    <a:pt x="176" y="682"/>
                  </a:lnTo>
                  <a:lnTo>
                    <a:pt x="176" y="680"/>
                  </a:lnTo>
                  <a:lnTo>
                    <a:pt x="176" y="677"/>
                  </a:lnTo>
                  <a:lnTo>
                    <a:pt x="176" y="674"/>
                  </a:lnTo>
                  <a:lnTo>
                    <a:pt x="176" y="672"/>
                  </a:lnTo>
                  <a:lnTo>
                    <a:pt x="176" y="669"/>
                  </a:lnTo>
                  <a:lnTo>
                    <a:pt x="173" y="667"/>
                  </a:lnTo>
                  <a:lnTo>
                    <a:pt x="173" y="664"/>
                  </a:lnTo>
                  <a:lnTo>
                    <a:pt x="171" y="664"/>
                  </a:lnTo>
                  <a:lnTo>
                    <a:pt x="171" y="662"/>
                  </a:lnTo>
                  <a:lnTo>
                    <a:pt x="171" y="659"/>
                  </a:lnTo>
                  <a:lnTo>
                    <a:pt x="173" y="659"/>
                  </a:lnTo>
                  <a:lnTo>
                    <a:pt x="173" y="657"/>
                  </a:lnTo>
                  <a:lnTo>
                    <a:pt x="176" y="657"/>
                  </a:lnTo>
                  <a:lnTo>
                    <a:pt x="176" y="659"/>
                  </a:lnTo>
                  <a:lnTo>
                    <a:pt x="178" y="659"/>
                  </a:lnTo>
                  <a:lnTo>
                    <a:pt x="178" y="657"/>
                  </a:lnTo>
                  <a:lnTo>
                    <a:pt x="181" y="657"/>
                  </a:lnTo>
                  <a:lnTo>
                    <a:pt x="183" y="659"/>
                  </a:lnTo>
                  <a:lnTo>
                    <a:pt x="186" y="659"/>
                  </a:lnTo>
                  <a:lnTo>
                    <a:pt x="188" y="657"/>
                  </a:lnTo>
                  <a:lnTo>
                    <a:pt x="191" y="657"/>
                  </a:lnTo>
                  <a:lnTo>
                    <a:pt x="193" y="659"/>
                  </a:lnTo>
                  <a:lnTo>
                    <a:pt x="196" y="659"/>
                  </a:lnTo>
                  <a:lnTo>
                    <a:pt x="199" y="657"/>
                  </a:lnTo>
                  <a:lnTo>
                    <a:pt x="199" y="654"/>
                  </a:lnTo>
                  <a:lnTo>
                    <a:pt x="201" y="654"/>
                  </a:lnTo>
                  <a:lnTo>
                    <a:pt x="201" y="652"/>
                  </a:lnTo>
                  <a:lnTo>
                    <a:pt x="201" y="649"/>
                  </a:lnTo>
                  <a:lnTo>
                    <a:pt x="199" y="646"/>
                  </a:lnTo>
                  <a:lnTo>
                    <a:pt x="199" y="644"/>
                  </a:lnTo>
                  <a:lnTo>
                    <a:pt x="199" y="639"/>
                  </a:lnTo>
                  <a:lnTo>
                    <a:pt x="199" y="636"/>
                  </a:lnTo>
                  <a:lnTo>
                    <a:pt x="201" y="634"/>
                  </a:lnTo>
                  <a:lnTo>
                    <a:pt x="204" y="631"/>
                  </a:lnTo>
                  <a:lnTo>
                    <a:pt x="204" y="629"/>
                  </a:lnTo>
                  <a:lnTo>
                    <a:pt x="201" y="629"/>
                  </a:lnTo>
                  <a:lnTo>
                    <a:pt x="199" y="629"/>
                  </a:lnTo>
                  <a:lnTo>
                    <a:pt x="199" y="626"/>
                  </a:lnTo>
                  <a:lnTo>
                    <a:pt x="196" y="624"/>
                  </a:lnTo>
                  <a:lnTo>
                    <a:pt x="193" y="624"/>
                  </a:lnTo>
                  <a:lnTo>
                    <a:pt x="193" y="621"/>
                  </a:lnTo>
                  <a:lnTo>
                    <a:pt x="191" y="621"/>
                  </a:lnTo>
                  <a:lnTo>
                    <a:pt x="191" y="618"/>
                  </a:lnTo>
                  <a:lnTo>
                    <a:pt x="188" y="616"/>
                  </a:lnTo>
                  <a:lnTo>
                    <a:pt x="188" y="613"/>
                  </a:lnTo>
                  <a:lnTo>
                    <a:pt x="188" y="611"/>
                  </a:lnTo>
                  <a:lnTo>
                    <a:pt x="188" y="608"/>
                  </a:lnTo>
                  <a:lnTo>
                    <a:pt x="191" y="608"/>
                  </a:lnTo>
                  <a:lnTo>
                    <a:pt x="193" y="611"/>
                  </a:lnTo>
                  <a:lnTo>
                    <a:pt x="196" y="611"/>
                  </a:lnTo>
                  <a:lnTo>
                    <a:pt x="199" y="613"/>
                  </a:lnTo>
                  <a:lnTo>
                    <a:pt x="201" y="613"/>
                  </a:lnTo>
                  <a:lnTo>
                    <a:pt x="206" y="613"/>
                  </a:lnTo>
                  <a:lnTo>
                    <a:pt x="209" y="613"/>
                  </a:lnTo>
                  <a:lnTo>
                    <a:pt x="206" y="611"/>
                  </a:lnTo>
                  <a:lnTo>
                    <a:pt x="204" y="608"/>
                  </a:lnTo>
                  <a:lnTo>
                    <a:pt x="201" y="606"/>
                  </a:lnTo>
                  <a:lnTo>
                    <a:pt x="199" y="606"/>
                  </a:lnTo>
                  <a:lnTo>
                    <a:pt x="196" y="603"/>
                  </a:lnTo>
                  <a:lnTo>
                    <a:pt x="193" y="603"/>
                  </a:lnTo>
                  <a:lnTo>
                    <a:pt x="191" y="601"/>
                  </a:lnTo>
                  <a:lnTo>
                    <a:pt x="188" y="601"/>
                  </a:lnTo>
                  <a:lnTo>
                    <a:pt x="183" y="601"/>
                  </a:lnTo>
                  <a:lnTo>
                    <a:pt x="181" y="601"/>
                  </a:lnTo>
                  <a:lnTo>
                    <a:pt x="178" y="598"/>
                  </a:lnTo>
                  <a:lnTo>
                    <a:pt x="178" y="593"/>
                  </a:lnTo>
                  <a:lnTo>
                    <a:pt x="178" y="590"/>
                  </a:lnTo>
                  <a:lnTo>
                    <a:pt x="178" y="585"/>
                  </a:lnTo>
                  <a:lnTo>
                    <a:pt x="176" y="585"/>
                  </a:lnTo>
                  <a:lnTo>
                    <a:pt x="173" y="585"/>
                  </a:lnTo>
                  <a:lnTo>
                    <a:pt x="171" y="583"/>
                  </a:lnTo>
                  <a:lnTo>
                    <a:pt x="168" y="583"/>
                  </a:lnTo>
                  <a:lnTo>
                    <a:pt x="165" y="580"/>
                  </a:lnTo>
                  <a:lnTo>
                    <a:pt x="163" y="578"/>
                  </a:lnTo>
                  <a:lnTo>
                    <a:pt x="160" y="575"/>
                  </a:lnTo>
                  <a:lnTo>
                    <a:pt x="158" y="573"/>
                  </a:lnTo>
                  <a:lnTo>
                    <a:pt x="155" y="568"/>
                  </a:lnTo>
                  <a:lnTo>
                    <a:pt x="153" y="568"/>
                  </a:lnTo>
                  <a:lnTo>
                    <a:pt x="150" y="565"/>
                  </a:lnTo>
                  <a:lnTo>
                    <a:pt x="148" y="565"/>
                  </a:lnTo>
                  <a:lnTo>
                    <a:pt x="145" y="562"/>
                  </a:lnTo>
                  <a:lnTo>
                    <a:pt x="143" y="560"/>
                  </a:lnTo>
                  <a:lnTo>
                    <a:pt x="140" y="562"/>
                  </a:lnTo>
                  <a:lnTo>
                    <a:pt x="140" y="560"/>
                  </a:lnTo>
                  <a:lnTo>
                    <a:pt x="137" y="560"/>
                  </a:lnTo>
                  <a:lnTo>
                    <a:pt x="135" y="557"/>
                  </a:lnTo>
                  <a:lnTo>
                    <a:pt x="132" y="557"/>
                  </a:lnTo>
                  <a:lnTo>
                    <a:pt x="130" y="557"/>
                  </a:lnTo>
                  <a:lnTo>
                    <a:pt x="127" y="557"/>
                  </a:lnTo>
                  <a:lnTo>
                    <a:pt x="125" y="555"/>
                  </a:lnTo>
                  <a:lnTo>
                    <a:pt x="122" y="555"/>
                  </a:lnTo>
                  <a:lnTo>
                    <a:pt x="122" y="552"/>
                  </a:lnTo>
                  <a:lnTo>
                    <a:pt x="120" y="550"/>
                  </a:lnTo>
                  <a:lnTo>
                    <a:pt x="122" y="547"/>
                  </a:lnTo>
                  <a:lnTo>
                    <a:pt x="120" y="545"/>
                  </a:lnTo>
                  <a:lnTo>
                    <a:pt x="117" y="547"/>
                  </a:lnTo>
                  <a:lnTo>
                    <a:pt x="115" y="547"/>
                  </a:lnTo>
                  <a:lnTo>
                    <a:pt x="112" y="547"/>
                  </a:lnTo>
                  <a:lnTo>
                    <a:pt x="109" y="547"/>
                  </a:lnTo>
                  <a:lnTo>
                    <a:pt x="107" y="547"/>
                  </a:lnTo>
                  <a:lnTo>
                    <a:pt x="104" y="547"/>
                  </a:lnTo>
                  <a:lnTo>
                    <a:pt x="102" y="547"/>
                  </a:lnTo>
                  <a:lnTo>
                    <a:pt x="99" y="545"/>
                  </a:lnTo>
                  <a:lnTo>
                    <a:pt x="97" y="545"/>
                  </a:lnTo>
                  <a:lnTo>
                    <a:pt x="94" y="545"/>
                  </a:lnTo>
                  <a:lnTo>
                    <a:pt x="92" y="542"/>
                  </a:lnTo>
                  <a:lnTo>
                    <a:pt x="89" y="540"/>
                  </a:lnTo>
                  <a:lnTo>
                    <a:pt x="87" y="537"/>
                  </a:lnTo>
                  <a:lnTo>
                    <a:pt x="84" y="532"/>
                  </a:lnTo>
                  <a:lnTo>
                    <a:pt x="81" y="529"/>
                  </a:lnTo>
                  <a:lnTo>
                    <a:pt x="79" y="527"/>
                  </a:lnTo>
                  <a:lnTo>
                    <a:pt x="74" y="527"/>
                  </a:lnTo>
                  <a:lnTo>
                    <a:pt x="71" y="524"/>
                  </a:lnTo>
                  <a:lnTo>
                    <a:pt x="66" y="522"/>
                  </a:lnTo>
                  <a:lnTo>
                    <a:pt x="61" y="522"/>
                  </a:lnTo>
                  <a:lnTo>
                    <a:pt x="59" y="519"/>
                  </a:lnTo>
                  <a:lnTo>
                    <a:pt x="56" y="517"/>
                  </a:lnTo>
                  <a:lnTo>
                    <a:pt x="53" y="517"/>
                  </a:lnTo>
                  <a:lnTo>
                    <a:pt x="53" y="514"/>
                  </a:lnTo>
                  <a:lnTo>
                    <a:pt x="53" y="512"/>
                  </a:lnTo>
                  <a:lnTo>
                    <a:pt x="53" y="509"/>
                  </a:lnTo>
                  <a:lnTo>
                    <a:pt x="56" y="506"/>
                  </a:lnTo>
                  <a:lnTo>
                    <a:pt x="59" y="506"/>
                  </a:lnTo>
                  <a:lnTo>
                    <a:pt x="64" y="506"/>
                  </a:lnTo>
                  <a:lnTo>
                    <a:pt x="66" y="506"/>
                  </a:lnTo>
                  <a:lnTo>
                    <a:pt x="66" y="504"/>
                  </a:lnTo>
                  <a:lnTo>
                    <a:pt x="69" y="504"/>
                  </a:lnTo>
                  <a:lnTo>
                    <a:pt x="74" y="501"/>
                  </a:lnTo>
                  <a:lnTo>
                    <a:pt x="76" y="501"/>
                  </a:lnTo>
                  <a:lnTo>
                    <a:pt x="79" y="501"/>
                  </a:lnTo>
                  <a:lnTo>
                    <a:pt x="81" y="501"/>
                  </a:lnTo>
                  <a:lnTo>
                    <a:pt x="87" y="504"/>
                  </a:lnTo>
                  <a:lnTo>
                    <a:pt x="87" y="506"/>
                  </a:lnTo>
                  <a:lnTo>
                    <a:pt x="89" y="506"/>
                  </a:lnTo>
                  <a:lnTo>
                    <a:pt x="92" y="509"/>
                  </a:lnTo>
                  <a:lnTo>
                    <a:pt x="94" y="512"/>
                  </a:lnTo>
                  <a:lnTo>
                    <a:pt x="97" y="512"/>
                  </a:lnTo>
                  <a:lnTo>
                    <a:pt x="102" y="512"/>
                  </a:lnTo>
                  <a:lnTo>
                    <a:pt x="104" y="509"/>
                  </a:lnTo>
                  <a:lnTo>
                    <a:pt x="104" y="506"/>
                  </a:lnTo>
                  <a:lnTo>
                    <a:pt x="107" y="504"/>
                  </a:lnTo>
                  <a:lnTo>
                    <a:pt x="109" y="504"/>
                  </a:lnTo>
                  <a:lnTo>
                    <a:pt x="112" y="504"/>
                  </a:lnTo>
                  <a:lnTo>
                    <a:pt x="107" y="501"/>
                  </a:lnTo>
                  <a:lnTo>
                    <a:pt x="104" y="499"/>
                  </a:lnTo>
                  <a:lnTo>
                    <a:pt x="102" y="499"/>
                  </a:lnTo>
                  <a:lnTo>
                    <a:pt x="99" y="496"/>
                  </a:lnTo>
                  <a:lnTo>
                    <a:pt x="97" y="494"/>
                  </a:lnTo>
                  <a:lnTo>
                    <a:pt x="92" y="494"/>
                  </a:lnTo>
                  <a:lnTo>
                    <a:pt x="89" y="491"/>
                  </a:lnTo>
                  <a:lnTo>
                    <a:pt x="87" y="491"/>
                  </a:lnTo>
                  <a:lnTo>
                    <a:pt x="84" y="491"/>
                  </a:lnTo>
                  <a:lnTo>
                    <a:pt x="81" y="489"/>
                  </a:lnTo>
                  <a:lnTo>
                    <a:pt x="79" y="486"/>
                  </a:lnTo>
                  <a:lnTo>
                    <a:pt x="76" y="486"/>
                  </a:lnTo>
                  <a:lnTo>
                    <a:pt x="71" y="484"/>
                  </a:lnTo>
                  <a:lnTo>
                    <a:pt x="69" y="481"/>
                  </a:lnTo>
                  <a:lnTo>
                    <a:pt x="64" y="478"/>
                  </a:lnTo>
                  <a:lnTo>
                    <a:pt x="64" y="476"/>
                  </a:lnTo>
                  <a:lnTo>
                    <a:pt x="61" y="473"/>
                  </a:lnTo>
                  <a:lnTo>
                    <a:pt x="61" y="471"/>
                  </a:lnTo>
                  <a:lnTo>
                    <a:pt x="61" y="468"/>
                  </a:lnTo>
                  <a:lnTo>
                    <a:pt x="61" y="466"/>
                  </a:lnTo>
                  <a:lnTo>
                    <a:pt x="64" y="466"/>
                  </a:lnTo>
                  <a:lnTo>
                    <a:pt x="64" y="463"/>
                  </a:lnTo>
                  <a:lnTo>
                    <a:pt x="64" y="456"/>
                  </a:lnTo>
                  <a:lnTo>
                    <a:pt x="61" y="456"/>
                  </a:lnTo>
                  <a:lnTo>
                    <a:pt x="59" y="456"/>
                  </a:lnTo>
                  <a:lnTo>
                    <a:pt x="56" y="456"/>
                  </a:lnTo>
                  <a:lnTo>
                    <a:pt x="59" y="456"/>
                  </a:lnTo>
                  <a:lnTo>
                    <a:pt x="59" y="458"/>
                  </a:lnTo>
                  <a:lnTo>
                    <a:pt x="56" y="458"/>
                  </a:lnTo>
                  <a:lnTo>
                    <a:pt x="53" y="456"/>
                  </a:lnTo>
                  <a:lnTo>
                    <a:pt x="51" y="456"/>
                  </a:lnTo>
                  <a:lnTo>
                    <a:pt x="48" y="456"/>
                  </a:lnTo>
                  <a:lnTo>
                    <a:pt x="48" y="453"/>
                  </a:lnTo>
                  <a:lnTo>
                    <a:pt x="51" y="453"/>
                  </a:lnTo>
                  <a:lnTo>
                    <a:pt x="53" y="450"/>
                  </a:lnTo>
                  <a:lnTo>
                    <a:pt x="53" y="448"/>
                  </a:lnTo>
                  <a:lnTo>
                    <a:pt x="51" y="448"/>
                  </a:lnTo>
                  <a:lnTo>
                    <a:pt x="48" y="445"/>
                  </a:lnTo>
                  <a:lnTo>
                    <a:pt x="51" y="445"/>
                  </a:lnTo>
                  <a:lnTo>
                    <a:pt x="51" y="443"/>
                  </a:lnTo>
                  <a:lnTo>
                    <a:pt x="48" y="440"/>
                  </a:lnTo>
                  <a:lnTo>
                    <a:pt x="46" y="438"/>
                  </a:lnTo>
                  <a:lnTo>
                    <a:pt x="46" y="435"/>
                  </a:lnTo>
                  <a:lnTo>
                    <a:pt x="48" y="435"/>
                  </a:lnTo>
                  <a:lnTo>
                    <a:pt x="51" y="435"/>
                  </a:lnTo>
                  <a:lnTo>
                    <a:pt x="53" y="435"/>
                  </a:lnTo>
                  <a:lnTo>
                    <a:pt x="56" y="435"/>
                  </a:lnTo>
                  <a:lnTo>
                    <a:pt x="56" y="430"/>
                  </a:lnTo>
                  <a:lnTo>
                    <a:pt x="53" y="428"/>
                  </a:lnTo>
                  <a:lnTo>
                    <a:pt x="53" y="425"/>
                  </a:lnTo>
                  <a:lnTo>
                    <a:pt x="51" y="422"/>
                  </a:lnTo>
                  <a:lnTo>
                    <a:pt x="46" y="420"/>
                  </a:lnTo>
                  <a:lnTo>
                    <a:pt x="43" y="420"/>
                  </a:lnTo>
                  <a:lnTo>
                    <a:pt x="41" y="420"/>
                  </a:lnTo>
                  <a:lnTo>
                    <a:pt x="38" y="417"/>
                  </a:lnTo>
                  <a:lnTo>
                    <a:pt x="36" y="420"/>
                  </a:lnTo>
                  <a:lnTo>
                    <a:pt x="33" y="420"/>
                  </a:lnTo>
                  <a:lnTo>
                    <a:pt x="31" y="422"/>
                  </a:lnTo>
                  <a:lnTo>
                    <a:pt x="28" y="425"/>
                  </a:lnTo>
                  <a:lnTo>
                    <a:pt x="28" y="428"/>
                  </a:lnTo>
                  <a:lnTo>
                    <a:pt x="25" y="425"/>
                  </a:lnTo>
                  <a:lnTo>
                    <a:pt x="25" y="422"/>
                  </a:lnTo>
                  <a:lnTo>
                    <a:pt x="23" y="422"/>
                  </a:lnTo>
                  <a:lnTo>
                    <a:pt x="20" y="420"/>
                  </a:lnTo>
                  <a:lnTo>
                    <a:pt x="18" y="417"/>
                  </a:lnTo>
                  <a:lnTo>
                    <a:pt x="20" y="415"/>
                  </a:lnTo>
                  <a:lnTo>
                    <a:pt x="20" y="412"/>
                  </a:lnTo>
                  <a:lnTo>
                    <a:pt x="18" y="410"/>
                  </a:lnTo>
                  <a:lnTo>
                    <a:pt x="15" y="407"/>
                  </a:lnTo>
                  <a:lnTo>
                    <a:pt x="15" y="405"/>
                  </a:lnTo>
                  <a:lnTo>
                    <a:pt x="15" y="402"/>
                  </a:lnTo>
                  <a:lnTo>
                    <a:pt x="18" y="402"/>
                  </a:lnTo>
                  <a:lnTo>
                    <a:pt x="20" y="402"/>
                  </a:lnTo>
                  <a:lnTo>
                    <a:pt x="23" y="402"/>
                  </a:lnTo>
                  <a:lnTo>
                    <a:pt x="25" y="400"/>
                  </a:lnTo>
                  <a:lnTo>
                    <a:pt x="25" y="397"/>
                  </a:lnTo>
                  <a:lnTo>
                    <a:pt x="25" y="394"/>
                  </a:lnTo>
                  <a:lnTo>
                    <a:pt x="23" y="392"/>
                  </a:lnTo>
                  <a:lnTo>
                    <a:pt x="25" y="392"/>
                  </a:lnTo>
                  <a:lnTo>
                    <a:pt x="28" y="389"/>
                  </a:lnTo>
                  <a:lnTo>
                    <a:pt x="28" y="387"/>
                  </a:lnTo>
                  <a:lnTo>
                    <a:pt x="28" y="384"/>
                  </a:lnTo>
                  <a:lnTo>
                    <a:pt x="28" y="382"/>
                  </a:lnTo>
                  <a:lnTo>
                    <a:pt x="28" y="379"/>
                  </a:lnTo>
                  <a:lnTo>
                    <a:pt x="31" y="379"/>
                  </a:lnTo>
                  <a:lnTo>
                    <a:pt x="31" y="377"/>
                  </a:lnTo>
                  <a:lnTo>
                    <a:pt x="31" y="374"/>
                  </a:lnTo>
                  <a:lnTo>
                    <a:pt x="28" y="372"/>
                  </a:lnTo>
                  <a:lnTo>
                    <a:pt x="23" y="369"/>
                  </a:lnTo>
                  <a:lnTo>
                    <a:pt x="20" y="369"/>
                  </a:lnTo>
                  <a:lnTo>
                    <a:pt x="18" y="369"/>
                  </a:lnTo>
                  <a:lnTo>
                    <a:pt x="18" y="366"/>
                  </a:lnTo>
                  <a:lnTo>
                    <a:pt x="20" y="366"/>
                  </a:lnTo>
                  <a:lnTo>
                    <a:pt x="23" y="364"/>
                  </a:lnTo>
                  <a:lnTo>
                    <a:pt x="28" y="366"/>
                  </a:lnTo>
                  <a:lnTo>
                    <a:pt x="33" y="364"/>
                  </a:lnTo>
                  <a:lnTo>
                    <a:pt x="36" y="364"/>
                  </a:lnTo>
                  <a:lnTo>
                    <a:pt x="36" y="361"/>
                  </a:lnTo>
                  <a:lnTo>
                    <a:pt x="36" y="359"/>
                  </a:lnTo>
                  <a:lnTo>
                    <a:pt x="33" y="359"/>
                  </a:lnTo>
                  <a:lnTo>
                    <a:pt x="31" y="356"/>
                  </a:lnTo>
                  <a:lnTo>
                    <a:pt x="25" y="354"/>
                  </a:lnTo>
                  <a:lnTo>
                    <a:pt x="23" y="354"/>
                  </a:lnTo>
                  <a:lnTo>
                    <a:pt x="20" y="351"/>
                  </a:lnTo>
                  <a:lnTo>
                    <a:pt x="23" y="351"/>
                  </a:lnTo>
                  <a:lnTo>
                    <a:pt x="25" y="349"/>
                  </a:lnTo>
                  <a:lnTo>
                    <a:pt x="28" y="349"/>
                  </a:lnTo>
                  <a:lnTo>
                    <a:pt x="28" y="346"/>
                  </a:lnTo>
                  <a:lnTo>
                    <a:pt x="20" y="341"/>
                  </a:lnTo>
                  <a:lnTo>
                    <a:pt x="15" y="338"/>
                  </a:lnTo>
                  <a:lnTo>
                    <a:pt x="15" y="336"/>
                  </a:lnTo>
                  <a:lnTo>
                    <a:pt x="18" y="333"/>
                  </a:lnTo>
                  <a:lnTo>
                    <a:pt x="36" y="305"/>
                  </a:lnTo>
                  <a:lnTo>
                    <a:pt x="41" y="305"/>
                  </a:lnTo>
                  <a:lnTo>
                    <a:pt x="43" y="305"/>
                  </a:lnTo>
                  <a:lnTo>
                    <a:pt x="46" y="308"/>
                  </a:lnTo>
                  <a:lnTo>
                    <a:pt x="48" y="308"/>
                  </a:lnTo>
                  <a:lnTo>
                    <a:pt x="51" y="305"/>
                  </a:lnTo>
                  <a:lnTo>
                    <a:pt x="56" y="305"/>
                  </a:lnTo>
                  <a:lnTo>
                    <a:pt x="59" y="305"/>
                  </a:lnTo>
                  <a:lnTo>
                    <a:pt x="61" y="305"/>
                  </a:lnTo>
                  <a:lnTo>
                    <a:pt x="64" y="303"/>
                  </a:lnTo>
                  <a:lnTo>
                    <a:pt x="66" y="303"/>
                  </a:lnTo>
                  <a:lnTo>
                    <a:pt x="69" y="303"/>
                  </a:lnTo>
                  <a:lnTo>
                    <a:pt x="71" y="300"/>
                  </a:lnTo>
                  <a:lnTo>
                    <a:pt x="74" y="298"/>
                  </a:lnTo>
                  <a:lnTo>
                    <a:pt x="74" y="295"/>
                  </a:lnTo>
                  <a:lnTo>
                    <a:pt x="74" y="293"/>
                  </a:lnTo>
                  <a:lnTo>
                    <a:pt x="76" y="290"/>
                  </a:lnTo>
                  <a:lnTo>
                    <a:pt x="76" y="288"/>
                  </a:lnTo>
                  <a:lnTo>
                    <a:pt x="79" y="288"/>
                  </a:lnTo>
                  <a:lnTo>
                    <a:pt x="81" y="288"/>
                  </a:lnTo>
                  <a:lnTo>
                    <a:pt x="84" y="288"/>
                  </a:lnTo>
                  <a:lnTo>
                    <a:pt x="87" y="288"/>
                  </a:lnTo>
                  <a:lnTo>
                    <a:pt x="89" y="288"/>
                  </a:lnTo>
                  <a:lnTo>
                    <a:pt x="92" y="288"/>
                  </a:lnTo>
                  <a:lnTo>
                    <a:pt x="97" y="285"/>
                  </a:lnTo>
                  <a:lnTo>
                    <a:pt x="99" y="288"/>
                  </a:lnTo>
                  <a:lnTo>
                    <a:pt x="102" y="288"/>
                  </a:lnTo>
                  <a:lnTo>
                    <a:pt x="107" y="285"/>
                  </a:lnTo>
                  <a:lnTo>
                    <a:pt x="109" y="285"/>
                  </a:lnTo>
                  <a:lnTo>
                    <a:pt x="112" y="285"/>
                  </a:lnTo>
                  <a:lnTo>
                    <a:pt x="115" y="285"/>
                  </a:lnTo>
                  <a:lnTo>
                    <a:pt x="120" y="285"/>
                  </a:lnTo>
                  <a:lnTo>
                    <a:pt x="125" y="288"/>
                  </a:lnTo>
                  <a:lnTo>
                    <a:pt x="127" y="288"/>
                  </a:lnTo>
                  <a:lnTo>
                    <a:pt x="130" y="290"/>
                  </a:lnTo>
                  <a:lnTo>
                    <a:pt x="132" y="290"/>
                  </a:lnTo>
                  <a:lnTo>
                    <a:pt x="132" y="293"/>
                  </a:lnTo>
                  <a:lnTo>
                    <a:pt x="135" y="293"/>
                  </a:lnTo>
                  <a:lnTo>
                    <a:pt x="137" y="295"/>
                  </a:lnTo>
                  <a:lnTo>
                    <a:pt x="137" y="293"/>
                  </a:lnTo>
                  <a:lnTo>
                    <a:pt x="140" y="293"/>
                  </a:lnTo>
                  <a:lnTo>
                    <a:pt x="143" y="290"/>
                  </a:lnTo>
                  <a:lnTo>
                    <a:pt x="148" y="290"/>
                  </a:lnTo>
                  <a:lnTo>
                    <a:pt x="150" y="288"/>
                  </a:lnTo>
                  <a:lnTo>
                    <a:pt x="150" y="285"/>
                  </a:lnTo>
                  <a:lnTo>
                    <a:pt x="153" y="282"/>
                  </a:lnTo>
                  <a:lnTo>
                    <a:pt x="150" y="280"/>
                  </a:lnTo>
                  <a:lnTo>
                    <a:pt x="148" y="277"/>
                  </a:lnTo>
                  <a:lnTo>
                    <a:pt x="143" y="275"/>
                  </a:lnTo>
                  <a:lnTo>
                    <a:pt x="140" y="275"/>
                  </a:lnTo>
                  <a:lnTo>
                    <a:pt x="137" y="275"/>
                  </a:lnTo>
                  <a:lnTo>
                    <a:pt x="135" y="275"/>
                  </a:lnTo>
                  <a:lnTo>
                    <a:pt x="132" y="272"/>
                  </a:lnTo>
                  <a:lnTo>
                    <a:pt x="130" y="270"/>
                  </a:lnTo>
                  <a:lnTo>
                    <a:pt x="130" y="267"/>
                  </a:lnTo>
                  <a:lnTo>
                    <a:pt x="135" y="267"/>
                  </a:lnTo>
                  <a:lnTo>
                    <a:pt x="137" y="270"/>
                  </a:lnTo>
                  <a:lnTo>
                    <a:pt x="140" y="272"/>
                  </a:lnTo>
                  <a:lnTo>
                    <a:pt x="143" y="272"/>
                  </a:lnTo>
                  <a:lnTo>
                    <a:pt x="145" y="272"/>
                  </a:lnTo>
                  <a:lnTo>
                    <a:pt x="148" y="267"/>
                  </a:lnTo>
                  <a:lnTo>
                    <a:pt x="148" y="265"/>
                  </a:lnTo>
                  <a:lnTo>
                    <a:pt x="148" y="262"/>
                  </a:lnTo>
                  <a:lnTo>
                    <a:pt x="148" y="260"/>
                  </a:lnTo>
                  <a:lnTo>
                    <a:pt x="148" y="257"/>
                  </a:lnTo>
                  <a:lnTo>
                    <a:pt x="145" y="257"/>
                  </a:lnTo>
                  <a:lnTo>
                    <a:pt x="143" y="257"/>
                  </a:lnTo>
                  <a:lnTo>
                    <a:pt x="140" y="254"/>
                  </a:lnTo>
                  <a:lnTo>
                    <a:pt x="137" y="254"/>
                  </a:lnTo>
                  <a:lnTo>
                    <a:pt x="137" y="252"/>
                  </a:lnTo>
                  <a:lnTo>
                    <a:pt x="140" y="249"/>
                  </a:lnTo>
                  <a:lnTo>
                    <a:pt x="140" y="244"/>
                  </a:lnTo>
                  <a:lnTo>
                    <a:pt x="140" y="242"/>
                  </a:lnTo>
                  <a:lnTo>
                    <a:pt x="140" y="239"/>
                  </a:lnTo>
                  <a:lnTo>
                    <a:pt x="140" y="237"/>
                  </a:lnTo>
                  <a:lnTo>
                    <a:pt x="143" y="234"/>
                  </a:lnTo>
                  <a:lnTo>
                    <a:pt x="143" y="237"/>
                  </a:lnTo>
                  <a:lnTo>
                    <a:pt x="145" y="239"/>
                  </a:lnTo>
                  <a:lnTo>
                    <a:pt x="145" y="242"/>
                  </a:lnTo>
                  <a:lnTo>
                    <a:pt x="148" y="242"/>
                  </a:lnTo>
                  <a:lnTo>
                    <a:pt x="150" y="239"/>
                  </a:lnTo>
                  <a:lnTo>
                    <a:pt x="153" y="239"/>
                  </a:lnTo>
                  <a:lnTo>
                    <a:pt x="155" y="237"/>
                  </a:lnTo>
                  <a:lnTo>
                    <a:pt x="155" y="234"/>
                  </a:lnTo>
                  <a:lnTo>
                    <a:pt x="155" y="229"/>
                  </a:lnTo>
                  <a:lnTo>
                    <a:pt x="153" y="229"/>
                  </a:lnTo>
                  <a:lnTo>
                    <a:pt x="150" y="226"/>
                  </a:lnTo>
                  <a:lnTo>
                    <a:pt x="148" y="224"/>
                  </a:lnTo>
                  <a:lnTo>
                    <a:pt x="145" y="226"/>
                  </a:lnTo>
                  <a:lnTo>
                    <a:pt x="148" y="224"/>
                  </a:lnTo>
                  <a:lnTo>
                    <a:pt x="153" y="221"/>
                  </a:lnTo>
                  <a:lnTo>
                    <a:pt x="155" y="224"/>
                  </a:lnTo>
                  <a:lnTo>
                    <a:pt x="158" y="226"/>
                  </a:lnTo>
                  <a:lnTo>
                    <a:pt x="163" y="229"/>
                  </a:lnTo>
                  <a:lnTo>
                    <a:pt x="165" y="229"/>
                  </a:lnTo>
                  <a:lnTo>
                    <a:pt x="168" y="229"/>
                  </a:lnTo>
                  <a:lnTo>
                    <a:pt x="171" y="226"/>
                  </a:lnTo>
                  <a:lnTo>
                    <a:pt x="171" y="224"/>
                  </a:lnTo>
                  <a:lnTo>
                    <a:pt x="168" y="219"/>
                  </a:lnTo>
                  <a:lnTo>
                    <a:pt x="165" y="216"/>
                  </a:lnTo>
                  <a:lnTo>
                    <a:pt x="163" y="216"/>
                  </a:lnTo>
                  <a:lnTo>
                    <a:pt x="163" y="211"/>
                  </a:lnTo>
                  <a:lnTo>
                    <a:pt x="160" y="209"/>
                  </a:lnTo>
                  <a:lnTo>
                    <a:pt x="155" y="206"/>
                  </a:lnTo>
                  <a:lnTo>
                    <a:pt x="153" y="204"/>
                  </a:lnTo>
                  <a:lnTo>
                    <a:pt x="150" y="204"/>
                  </a:lnTo>
                  <a:lnTo>
                    <a:pt x="148" y="201"/>
                  </a:lnTo>
                  <a:lnTo>
                    <a:pt x="143" y="201"/>
                  </a:lnTo>
                  <a:lnTo>
                    <a:pt x="140" y="199"/>
                  </a:lnTo>
                  <a:lnTo>
                    <a:pt x="135" y="199"/>
                  </a:lnTo>
                  <a:lnTo>
                    <a:pt x="132" y="196"/>
                  </a:lnTo>
                  <a:lnTo>
                    <a:pt x="130" y="193"/>
                  </a:lnTo>
                  <a:lnTo>
                    <a:pt x="127" y="191"/>
                  </a:lnTo>
                  <a:lnTo>
                    <a:pt x="127" y="188"/>
                  </a:lnTo>
                  <a:lnTo>
                    <a:pt x="130" y="186"/>
                  </a:lnTo>
                  <a:lnTo>
                    <a:pt x="132" y="183"/>
                  </a:lnTo>
                  <a:lnTo>
                    <a:pt x="132" y="181"/>
                  </a:lnTo>
                  <a:lnTo>
                    <a:pt x="132" y="178"/>
                  </a:lnTo>
                  <a:lnTo>
                    <a:pt x="132" y="176"/>
                  </a:lnTo>
                  <a:lnTo>
                    <a:pt x="132" y="173"/>
                  </a:lnTo>
                  <a:lnTo>
                    <a:pt x="135" y="173"/>
                  </a:lnTo>
                  <a:lnTo>
                    <a:pt x="135" y="176"/>
                  </a:lnTo>
                  <a:lnTo>
                    <a:pt x="137" y="176"/>
                  </a:lnTo>
                  <a:lnTo>
                    <a:pt x="143" y="176"/>
                  </a:lnTo>
                  <a:lnTo>
                    <a:pt x="145" y="176"/>
                  </a:lnTo>
                  <a:lnTo>
                    <a:pt x="148" y="173"/>
                  </a:lnTo>
                  <a:lnTo>
                    <a:pt x="150" y="171"/>
                  </a:lnTo>
                  <a:lnTo>
                    <a:pt x="153" y="168"/>
                  </a:lnTo>
                  <a:lnTo>
                    <a:pt x="153" y="165"/>
                  </a:lnTo>
                  <a:lnTo>
                    <a:pt x="150" y="163"/>
                  </a:lnTo>
                  <a:lnTo>
                    <a:pt x="150" y="160"/>
                  </a:lnTo>
                  <a:lnTo>
                    <a:pt x="150" y="158"/>
                  </a:lnTo>
                  <a:lnTo>
                    <a:pt x="150" y="155"/>
                  </a:lnTo>
                  <a:lnTo>
                    <a:pt x="153" y="153"/>
                  </a:lnTo>
                  <a:lnTo>
                    <a:pt x="155" y="150"/>
                  </a:lnTo>
                  <a:lnTo>
                    <a:pt x="158" y="150"/>
                  </a:lnTo>
                  <a:lnTo>
                    <a:pt x="160" y="145"/>
                  </a:lnTo>
                  <a:lnTo>
                    <a:pt x="160" y="143"/>
                  </a:lnTo>
                  <a:lnTo>
                    <a:pt x="158" y="140"/>
                  </a:lnTo>
                  <a:lnTo>
                    <a:pt x="155" y="140"/>
                  </a:lnTo>
                  <a:lnTo>
                    <a:pt x="158" y="137"/>
                  </a:lnTo>
                  <a:lnTo>
                    <a:pt x="160" y="135"/>
                  </a:lnTo>
                  <a:lnTo>
                    <a:pt x="163" y="135"/>
                  </a:lnTo>
                  <a:lnTo>
                    <a:pt x="165" y="132"/>
                  </a:lnTo>
                  <a:lnTo>
                    <a:pt x="165" y="130"/>
                  </a:lnTo>
                  <a:lnTo>
                    <a:pt x="163" y="127"/>
                  </a:lnTo>
                  <a:lnTo>
                    <a:pt x="160" y="125"/>
                  </a:lnTo>
                  <a:lnTo>
                    <a:pt x="160" y="122"/>
                  </a:lnTo>
                  <a:lnTo>
                    <a:pt x="163" y="122"/>
                  </a:lnTo>
                  <a:lnTo>
                    <a:pt x="165" y="122"/>
                  </a:lnTo>
                  <a:lnTo>
                    <a:pt x="165" y="120"/>
                  </a:lnTo>
                  <a:lnTo>
                    <a:pt x="160" y="117"/>
                  </a:lnTo>
                  <a:lnTo>
                    <a:pt x="158" y="117"/>
                  </a:lnTo>
                  <a:lnTo>
                    <a:pt x="158" y="115"/>
                  </a:lnTo>
                  <a:lnTo>
                    <a:pt x="160" y="115"/>
                  </a:lnTo>
                  <a:lnTo>
                    <a:pt x="163" y="117"/>
                  </a:lnTo>
                  <a:lnTo>
                    <a:pt x="165" y="117"/>
                  </a:lnTo>
                  <a:lnTo>
                    <a:pt x="168" y="117"/>
                  </a:lnTo>
                  <a:lnTo>
                    <a:pt x="171" y="117"/>
                  </a:lnTo>
                  <a:lnTo>
                    <a:pt x="173" y="115"/>
                  </a:lnTo>
                  <a:lnTo>
                    <a:pt x="173" y="112"/>
                  </a:lnTo>
                  <a:lnTo>
                    <a:pt x="176" y="109"/>
                  </a:lnTo>
                  <a:lnTo>
                    <a:pt x="178" y="107"/>
                  </a:lnTo>
                  <a:lnTo>
                    <a:pt x="178" y="104"/>
                  </a:lnTo>
                  <a:lnTo>
                    <a:pt x="176" y="102"/>
                  </a:lnTo>
                  <a:lnTo>
                    <a:pt x="178" y="102"/>
                  </a:lnTo>
                  <a:lnTo>
                    <a:pt x="178" y="99"/>
                  </a:lnTo>
                  <a:lnTo>
                    <a:pt x="178" y="97"/>
                  </a:lnTo>
                  <a:lnTo>
                    <a:pt x="176" y="97"/>
                  </a:lnTo>
                  <a:lnTo>
                    <a:pt x="178" y="94"/>
                  </a:lnTo>
                  <a:lnTo>
                    <a:pt x="178" y="92"/>
                  </a:lnTo>
                  <a:lnTo>
                    <a:pt x="181" y="89"/>
                  </a:lnTo>
                  <a:lnTo>
                    <a:pt x="183" y="89"/>
                  </a:lnTo>
                  <a:lnTo>
                    <a:pt x="183" y="84"/>
                  </a:lnTo>
                  <a:lnTo>
                    <a:pt x="183" y="81"/>
                  </a:lnTo>
                  <a:lnTo>
                    <a:pt x="186" y="81"/>
                  </a:lnTo>
                  <a:lnTo>
                    <a:pt x="183" y="79"/>
                  </a:lnTo>
                  <a:lnTo>
                    <a:pt x="186" y="79"/>
                  </a:lnTo>
                  <a:lnTo>
                    <a:pt x="183" y="76"/>
                  </a:lnTo>
                  <a:lnTo>
                    <a:pt x="183" y="74"/>
                  </a:lnTo>
                  <a:lnTo>
                    <a:pt x="186" y="74"/>
                  </a:lnTo>
                  <a:lnTo>
                    <a:pt x="188" y="74"/>
                  </a:lnTo>
                  <a:lnTo>
                    <a:pt x="188" y="71"/>
                  </a:lnTo>
                  <a:lnTo>
                    <a:pt x="191" y="71"/>
                  </a:lnTo>
                  <a:lnTo>
                    <a:pt x="188" y="69"/>
                  </a:lnTo>
                  <a:lnTo>
                    <a:pt x="188" y="66"/>
                  </a:lnTo>
                  <a:lnTo>
                    <a:pt x="186" y="64"/>
                  </a:lnTo>
                  <a:lnTo>
                    <a:pt x="183" y="64"/>
                  </a:lnTo>
                  <a:lnTo>
                    <a:pt x="186" y="61"/>
                  </a:lnTo>
                  <a:lnTo>
                    <a:pt x="188" y="64"/>
                  </a:lnTo>
                  <a:lnTo>
                    <a:pt x="191" y="64"/>
                  </a:lnTo>
                  <a:lnTo>
                    <a:pt x="193" y="61"/>
                  </a:lnTo>
                  <a:lnTo>
                    <a:pt x="196" y="59"/>
                  </a:lnTo>
                  <a:lnTo>
                    <a:pt x="196" y="56"/>
                  </a:lnTo>
                  <a:lnTo>
                    <a:pt x="199" y="56"/>
                  </a:lnTo>
                  <a:lnTo>
                    <a:pt x="201" y="53"/>
                  </a:lnTo>
                  <a:lnTo>
                    <a:pt x="201" y="51"/>
                  </a:lnTo>
                  <a:lnTo>
                    <a:pt x="199" y="48"/>
                  </a:lnTo>
                  <a:lnTo>
                    <a:pt x="199" y="46"/>
                  </a:lnTo>
                  <a:lnTo>
                    <a:pt x="201" y="46"/>
                  </a:lnTo>
                  <a:lnTo>
                    <a:pt x="204" y="46"/>
                  </a:lnTo>
                  <a:lnTo>
                    <a:pt x="204" y="43"/>
                  </a:lnTo>
                  <a:lnTo>
                    <a:pt x="204" y="41"/>
                  </a:lnTo>
                  <a:lnTo>
                    <a:pt x="201" y="41"/>
                  </a:lnTo>
                  <a:lnTo>
                    <a:pt x="204" y="38"/>
                  </a:lnTo>
                  <a:lnTo>
                    <a:pt x="204" y="36"/>
                  </a:lnTo>
                  <a:lnTo>
                    <a:pt x="206" y="33"/>
                  </a:lnTo>
                  <a:lnTo>
                    <a:pt x="209" y="33"/>
                  </a:lnTo>
                  <a:lnTo>
                    <a:pt x="211" y="33"/>
                  </a:lnTo>
                  <a:lnTo>
                    <a:pt x="211" y="31"/>
                  </a:lnTo>
                  <a:lnTo>
                    <a:pt x="211" y="25"/>
                  </a:lnTo>
                  <a:lnTo>
                    <a:pt x="216" y="18"/>
                  </a:lnTo>
                  <a:lnTo>
                    <a:pt x="224" y="20"/>
                  </a:lnTo>
                  <a:lnTo>
                    <a:pt x="227" y="20"/>
                  </a:lnTo>
                  <a:lnTo>
                    <a:pt x="232" y="18"/>
                  </a:lnTo>
                  <a:lnTo>
                    <a:pt x="237" y="15"/>
                  </a:lnTo>
                  <a:lnTo>
                    <a:pt x="242" y="15"/>
                  </a:lnTo>
                  <a:lnTo>
                    <a:pt x="247" y="15"/>
                  </a:lnTo>
                  <a:lnTo>
                    <a:pt x="249" y="15"/>
                  </a:lnTo>
                  <a:lnTo>
                    <a:pt x="255" y="15"/>
                  </a:lnTo>
                  <a:lnTo>
                    <a:pt x="260" y="10"/>
                  </a:lnTo>
                  <a:lnTo>
                    <a:pt x="265" y="10"/>
                  </a:lnTo>
                  <a:lnTo>
                    <a:pt x="270" y="8"/>
                  </a:lnTo>
                  <a:lnTo>
                    <a:pt x="275" y="8"/>
                  </a:lnTo>
                  <a:lnTo>
                    <a:pt x="277" y="5"/>
                  </a:lnTo>
                  <a:lnTo>
                    <a:pt x="277" y="0"/>
                  </a:lnTo>
                  <a:lnTo>
                    <a:pt x="280" y="0"/>
                  </a:lnTo>
                  <a:lnTo>
                    <a:pt x="283" y="3"/>
                  </a:lnTo>
                  <a:lnTo>
                    <a:pt x="283" y="8"/>
                  </a:lnTo>
                  <a:lnTo>
                    <a:pt x="283" y="13"/>
                  </a:lnTo>
                  <a:lnTo>
                    <a:pt x="285" y="18"/>
                  </a:lnTo>
                  <a:lnTo>
                    <a:pt x="285" y="25"/>
                  </a:lnTo>
                  <a:lnTo>
                    <a:pt x="285" y="28"/>
                  </a:lnTo>
                  <a:lnTo>
                    <a:pt x="283" y="33"/>
                  </a:lnTo>
                  <a:lnTo>
                    <a:pt x="288" y="36"/>
                  </a:lnTo>
                  <a:lnTo>
                    <a:pt x="295" y="38"/>
                  </a:lnTo>
                  <a:lnTo>
                    <a:pt x="300" y="38"/>
                  </a:lnTo>
                  <a:lnTo>
                    <a:pt x="305" y="41"/>
                  </a:lnTo>
                  <a:lnTo>
                    <a:pt x="308" y="43"/>
                  </a:lnTo>
                  <a:lnTo>
                    <a:pt x="316" y="48"/>
                  </a:lnTo>
                  <a:lnTo>
                    <a:pt x="323" y="48"/>
                  </a:lnTo>
                  <a:lnTo>
                    <a:pt x="331" y="48"/>
                  </a:lnTo>
                  <a:lnTo>
                    <a:pt x="336" y="46"/>
                  </a:lnTo>
                  <a:lnTo>
                    <a:pt x="341" y="46"/>
                  </a:lnTo>
                  <a:lnTo>
                    <a:pt x="344" y="46"/>
                  </a:lnTo>
                  <a:lnTo>
                    <a:pt x="346" y="46"/>
                  </a:lnTo>
                  <a:lnTo>
                    <a:pt x="351" y="43"/>
                  </a:lnTo>
                  <a:lnTo>
                    <a:pt x="356" y="41"/>
                  </a:lnTo>
                  <a:lnTo>
                    <a:pt x="359" y="43"/>
                  </a:lnTo>
                  <a:lnTo>
                    <a:pt x="361" y="46"/>
                  </a:lnTo>
                  <a:lnTo>
                    <a:pt x="367" y="48"/>
                  </a:lnTo>
                  <a:lnTo>
                    <a:pt x="372" y="53"/>
                  </a:lnTo>
                  <a:lnTo>
                    <a:pt x="372" y="59"/>
                  </a:lnTo>
                  <a:lnTo>
                    <a:pt x="372" y="61"/>
                  </a:lnTo>
                  <a:lnTo>
                    <a:pt x="374" y="64"/>
                  </a:lnTo>
                  <a:lnTo>
                    <a:pt x="377" y="69"/>
                  </a:lnTo>
                  <a:lnTo>
                    <a:pt x="377" y="71"/>
                  </a:lnTo>
                  <a:lnTo>
                    <a:pt x="377" y="74"/>
                  </a:lnTo>
                  <a:lnTo>
                    <a:pt x="377" y="79"/>
                  </a:lnTo>
                  <a:lnTo>
                    <a:pt x="377" y="84"/>
                  </a:lnTo>
                  <a:lnTo>
                    <a:pt x="377" y="87"/>
                  </a:lnTo>
                  <a:lnTo>
                    <a:pt x="377" y="92"/>
                  </a:lnTo>
                  <a:lnTo>
                    <a:pt x="377" y="97"/>
                  </a:lnTo>
                  <a:lnTo>
                    <a:pt x="374" y="102"/>
                  </a:lnTo>
                  <a:lnTo>
                    <a:pt x="379" y="104"/>
                  </a:lnTo>
                  <a:lnTo>
                    <a:pt x="384" y="107"/>
                  </a:lnTo>
                  <a:lnTo>
                    <a:pt x="389" y="112"/>
                  </a:lnTo>
                  <a:lnTo>
                    <a:pt x="392" y="117"/>
                  </a:lnTo>
                  <a:lnTo>
                    <a:pt x="395" y="122"/>
                  </a:lnTo>
                  <a:lnTo>
                    <a:pt x="395" y="125"/>
                  </a:lnTo>
                  <a:lnTo>
                    <a:pt x="392" y="127"/>
                  </a:lnTo>
                  <a:lnTo>
                    <a:pt x="392" y="130"/>
                  </a:lnTo>
                  <a:lnTo>
                    <a:pt x="392" y="132"/>
                  </a:lnTo>
                  <a:lnTo>
                    <a:pt x="397" y="135"/>
                  </a:lnTo>
                  <a:lnTo>
                    <a:pt x="402" y="137"/>
                  </a:lnTo>
                  <a:lnTo>
                    <a:pt x="405" y="140"/>
                  </a:lnTo>
                  <a:lnTo>
                    <a:pt x="407" y="140"/>
                  </a:lnTo>
                  <a:lnTo>
                    <a:pt x="407" y="145"/>
                  </a:lnTo>
                  <a:lnTo>
                    <a:pt x="410" y="150"/>
                  </a:lnTo>
                  <a:lnTo>
                    <a:pt x="415" y="150"/>
                  </a:lnTo>
                  <a:lnTo>
                    <a:pt x="420" y="153"/>
                  </a:lnTo>
                  <a:lnTo>
                    <a:pt x="423" y="155"/>
                  </a:lnTo>
                  <a:lnTo>
                    <a:pt x="425" y="153"/>
                  </a:lnTo>
                  <a:lnTo>
                    <a:pt x="428" y="155"/>
                  </a:lnTo>
                  <a:lnTo>
                    <a:pt x="433" y="158"/>
                  </a:lnTo>
                  <a:lnTo>
                    <a:pt x="435" y="158"/>
                  </a:lnTo>
                  <a:lnTo>
                    <a:pt x="438" y="155"/>
                  </a:lnTo>
                  <a:lnTo>
                    <a:pt x="440" y="155"/>
                  </a:lnTo>
                  <a:lnTo>
                    <a:pt x="440" y="158"/>
                  </a:lnTo>
                  <a:lnTo>
                    <a:pt x="443" y="163"/>
                  </a:lnTo>
                  <a:lnTo>
                    <a:pt x="443" y="171"/>
                  </a:lnTo>
                  <a:lnTo>
                    <a:pt x="440" y="183"/>
                  </a:lnTo>
                  <a:lnTo>
                    <a:pt x="438" y="193"/>
                  </a:lnTo>
                  <a:lnTo>
                    <a:pt x="438" y="199"/>
                  </a:lnTo>
                  <a:lnTo>
                    <a:pt x="433" y="201"/>
                  </a:lnTo>
                  <a:lnTo>
                    <a:pt x="433" y="206"/>
                  </a:lnTo>
                  <a:lnTo>
                    <a:pt x="433" y="211"/>
                  </a:lnTo>
                  <a:lnTo>
                    <a:pt x="433" y="216"/>
                  </a:lnTo>
                  <a:lnTo>
                    <a:pt x="430" y="224"/>
                  </a:lnTo>
                  <a:lnTo>
                    <a:pt x="433" y="224"/>
                  </a:lnTo>
                  <a:lnTo>
                    <a:pt x="430" y="229"/>
                  </a:lnTo>
                  <a:lnTo>
                    <a:pt x="428" y="232"/>
                  </a:lnTo>
                  <a:lnTo>
                    <a:pt x="428" y="237"/>
                  </a:lnTo>
                  <a:lnTo>
                    <a:pt x="425" y="239"/>
                  </a:lnTo>
                  <a:lnTo>
                    <a:pt x="423" y="239"/>
                  </a:lnTo>
                  <a:lnTo>
                    <a:pt x="420" y="244"/>
                  </a:lnTo>
                  <a:lnTo>
                    <a:pt x="415" y="247"/>
                  </a:lnTo>
                  <a:lnTo>
                    <a:pt x="412" y="252"/>
                  </a:lnTo>
                  <a:lnTo>
                    <a:pt x="410" y="247"/>
                  </a:lnTo>
                  <a:lnTo>
                    <a:pt x="407" y="247"/>
                  </a:lnTo>
                  <a:lnTo>
                    <a:pt x="402" y="252"/>
                  </a:lnTo>
                  <a:lnTo>
                    <a:pt x="405" y="254"/>
                  </a:lnTo>
                  <a:lnTo>
                    <a:pt x="405" y="260"/>
                  </a:lnTo>
                  <a:lnTo>
                    <a:pt x="407" y="262"/>
                  </a:lnTo>
                  <a:lnTo>
                    <a:pt x="608" y="267"/>
                  </a:lnTo>
                  <a:lnTo>
                    <a:pt x="614" y="262"/>
                  </a:lnTo>
                  <a:lnTo>
                    <a:pt x="616" y="262"/>
                  </a:lnTo>
                  <a:lnTo>
                    <a:pt x="619" y="267"/>
                  </a:lnTo>
                  <a:lnTo>
                    <a:pt x="624" y="267"/>
                  </a:lnTo>
                  <a:lnTo>
                    <a:pt x="626" y="270"/>
                  </a:lnTo>
                  <a:lnTo>
                    <a:pt x="634" y="270"/>
                  </a:lnTo>
                  <a:lnTo>
                    <a:pt x="639" y="267"/>
                  </a:lnTo>
                  <a:lnTo>
                    <a:pt x="642" y="275"/>
                  </a:lnTo>
                  <a:lnTo>
                    <a:pt x="644" y="277"/>
                  </a:lnTo>
                  <a:lnTo>
                    <a:pt x="647" y="282"/>
                  </a:lnTo>
                  <a:lnTo>
                    <a:pt x="649" y="285"/>
                  </a:lnTo>
                  <a:lnTo>
                    <a:pt x="657" y="282"/>
                  </a:lnTo>
                  <a:lnTo>
                    <a:pt x="659" y="280"/>
                  </a:lnTo>
                  <a:lnTo>
                    <a:pt x="662" y="282"/>
                  </a:lnTo>
                  <a:lnTo>
                    <a:pt x="664" y="280"/>
                  </a:lnTo>
                  <a:lnTo>
                    <a:pt x="667" y="285"/>
                  </a:lnTo>
                  <a:lnTo>
                    <a:pt x="672" y="285"/>
                  </a:lnTo>
                  <a:lnTo>
                    <a:pt x="675" y="288"/>
                  </a:lnTo>
                  <a:lnTo>
                    <a:pt x="680" y="290"/>
                  </a:lnTo>
                  <a:lnTo>
                    <a:pt x="680" y="293"/>
                  </a:lnTo>
                  <a:lnTo>
                    <a:pt x="682" y="295"/>
                  </a:lnTo>
                  <a:lnTo>
                    <a:pt x="685" y="298"/>
                  </a:lnTo>
                  <a:lnTo>
                    <a:pt x="687" y="298"/>
                  </a:lnTo>
                  <a:lnTo>
                    <a:pt x="692" y="293"/>
                  </a:lnTo>
                  <a:lnTo>
                    <a:pt x="695" y="298"/>
                  </a:lnTo>
                  <a:lnTo>
                    <a:pt x="698" y="300"/>
                  </a:lnTo>
                  <a:lnTo>
                    <a:pt x="700" y="303"/>
                  </a:lnTo>
                  <a:lnTo>
                    <a:pt x="703" y="310"/>
                  </a:lnTo>
                  <a:lnTo>
                    <a:pt x="708" y="313"/>
                  </a:lnTo>
                  <a:lnTo>
                    <a:pt x="708" y="316"/>
                  </a:lnTo>
                  <a:lnTo>
                    <a:pt x="708" y="318"/>
                  </a:lnTo>
                  <a:lnTo>
                    <a:pt x="705" y="323"/>
                  </a:lnTo>
                  <a:lnTo>
                    <a:pt x="708" y="328"/>
                  </a:lnTo>
                  <a:lnTo>
                    <a:pt x="708" y="333"/>
                  </a:lnTo>
                  <a:lnTo>
                    <a:pt x="710" y="341"/>
                  </a:lnTo>
                  <a:lnTo>
                    <a:pt x="720" y="364"/>
                  </a:lnTo>
                  <a:lnTo>
                    <a:pt x="723" y="366"/>
                  </a:lnTo>
                  <a:lnTo>
                    <a:pt x="726" y="366"/>
                  </a:lnTo>
                  <a:lnTo>
                    <a:pt x="728" y="366"/>
                  </a:lnTo>
                  <a:lnTo>
                    <a:pt x="733" y="361"/>
                  </a:lnTo>
                  <a:lnTo>
                    <a:pt x="736" y="361"/>
                  </a:lnTo>
                  <a:lnTo>
                    <a:pt x="741" y="361"/>
                  </a:lnTo>
                  <a:lnTo>
                    <a:pt x="743" y="361"/>
                  </a:lnTo>
                  <a:lnTo>
                    <a:pt x="748" y="359"/>
                  </a:lnTo>
                  <a:lnTo>
                    <a:pt x="751" y="356"/>
                  </a:lnTo>
                  <a:lnTo>
                    <a:pt x="754" y="359"/>
                  </a:lnTo>
                  <a:lnTo>
                    <a:pt x="756" y="356"/>
                  </a:lnTo>
                  <a:lnTo>
                    <a:pt x="759" y="356"/>
                  </a:lnTo>
                  <a:lnTo>
                    <a:pt x="759" y="361"/>
                  </a:lnTo>
                  <a:lnTo>
                    <a:pt x="759" y="364"/>
                  </a:lnTo>
                  <a:lnTo>
                    <a:pt x="764" y="369"/>
                  </a:lnTo>
                  <a:lnTo>
                    <a:pt x="761" y="369"/>
                  </a:lnTo>
                  <a:lnTo>
                    <a:pt x="761" y="372"/>
                  </a:lnTo>
                  <a:lnTo>
                    <a:pt x="764" y="374"/>
                  </a:lnTo>
                  <a:lnTo>
                    <a:pt x="766" y="377"/>
                  </a:lnTo>
                  <a:lnTo>
                    <a:pt x="769" y="377"/>
                  </a:lnTo>
                  <a:lnTo>
                    <a:pt x="769" y="379"/>
                  </a:lnTo>
                  <a:lnTo>
                    <a:pt x="769" y="384"/>
                  </a:lnTo>
                  <a:lnTo>
                    <a:pt x="771" y="387"/>
                  </a:lnTo>
                  <a:lnTo>
                    <a:pt x="776" y="389"/>
                  </a:lnTo>
                  <a:lnTo>
                    <a:pt x="776" y="392"/>
                  </a:lnTo>
                  <a:lnTo>
                    <a:pt x="782" y="394"/>
                  </a:lnTo>
                  <a:lnTo>
                    <a:pt x="784" y="397"/>
                  </a:lnTo>
                  <a:lnTo>
                    <a:pt x="789" y="400"/>
                  </a:lnTo>
                  <a:lnTo>
                    <a:pt x="789" y="402"/>
                  </a:lnTo>
                  <a:lnTo>
                    <a:pt x="794" y="405"/>
                  </a:lnTo>
                  <a:lnTo>
                    <a:pt x="797" y="402"/>
                  </a:lnTo>
                  <a:lnTo>
                    <a:pt x="799" y="400"/>
                  </a:lnTo>
                  <a:lnTo>
                    <a:pt x="802" y="397"/>
                  </a:lnTo>
                  <a:lnTo>
                    <a:pt x="799" y="394"/>
                  </a:lnTo>
                  <a:lnTo>
                    <a:pt x="804" y="392"/>
                  </a:lnTo>
                  <a:lnTo>
                    <a:pt x="812" y="397"/>
                  </a:lnTo>
                  <a:lnTo>
                    <a:pt x="817" y="400"/>
                  </a:lnTo>
                  <a:lnTo>
                    <a:pt x="815" y="402"/>
                  </a:lnTo>
                  <a:lnTo>
                    <a:pt x="817" y="405"/>
                  </a:lnTo>
                  <a:lnTo>
                    <a:pt x="820" y="407"/>
                  </a:lnTo>
                  <a:lnTo>
                    <a:pt x="820" y="402"/>
                  </a:lnTo>
                  <a:lnTo>
                    <a:pt x="822" y="400"/>
                  </a:lnTo>
                  <a:lnTo>
                    <a:pt x="825" y="400"/>
                  </a:lnTo>
                  <a:lnTo>
                    <a:pt x="830" y="402"/>
                  </a:lnTo>
                  <a:lnTo>
                    <a:pt x="832" y="405"/>
                  </a:lnTo>
                  <a:lnTo>
                    <a:pt x="838" y="407"/>
                  </a:lnTo>
                  <a:lnTo>
                    <a:pt x="840" y="407"/>
                  </a:lnTo>
                  <a:lnTo>
                    <a:pt x="848" y="407"/>
                  </a:lnTo>
                  <a:lnTo>
                    <a:pt x="850" y="407"/>
                  </a:lnTo>
                  <a:lnTo>
                    <a:pt x="850" y="405"/>
                  </a:lnTo>
                  <a:lnTo>
                    <a:pt x="858" y="407"/>
                  </a:lnTo>
                  <a:lnTo>
                    <a:pt x="858" y="405"/>
                  </a:lnTo>
                  <a:lnTo>
                    <a:pt x="860" y="405"/>
                  </a:lnTo>
                  <a:lnTo>
                    <a:pt x="863" y="405"/>
                  </a:lnTo>
                  <a:lnTo>
                    <a:pt x="866" y="407"/>
                  </a:lnTo>
                  <a:lnTo>
                    <a:pt x="866" y="402"/>
                  </a:lnTo>
                  <a:lnTo>
                    <a:pt x="866" y="400"/>
                  </a:lnTo>
                  <a:lnTo>
                    <a:pt x="868" y="400"/>
                  </a:lnTo>
                  <a:lnTo>
                    <a:pt x="873" y="407"/>
                  </a:lnTo>
                  <a:lnTo>
                    <a:pt x="876" y="405"/>
                  </a:lnTo>
                  <a:lnTo>
                    <a:pt x="878" y="407"/>
                  </a:lnTo>
                  <a:lnTo>
                    <a:pt x="881" y="407"/>
                  </a:lnTo>
                  <a:lnTo>
                    <a:pt x="886" y="405"/>
                  </a:lnTo>
                  <a:lnTo>
                    <a:pt x="888" y="402"/>
                  </a:lnTo>
                  <a:lnTo>
                    <a:pt x="894" y="405"/>
                  </a:lnTo>
                  <a:lnTo>
                    <a:pt x="901" y="407"/>
                  </a:lnTo>
                  <a:lnTo>
                    <a:pt x="906" y="410"/>
                  </a:lnTo>
                  <a:lnTo>
                    <a:pt x="911" y="407"/>
                  </a:lnTo>
                  <a:lnTo>
                    <a:pt x="911" y="410"/>
                  </a:lnTo>
                  <a:lnTo>
                    <a:pt x="914" y="410"/>
                  </a:lnTo>
                  <a:lnTo>
                    <a:pt x="914" y="412"/>
                  </a:lnTo>
                  <a:lnTo>
                    <a:pt x="914" y="415"/>
                  </a:lnTo>
                  <a:lnTo>
                    <a:pt x="919" y="415"/>
                  </a:lnTo>
                  <a:lnTo>
                    <a:pt x="922" y="417"/>
                  </a:lnTo>
                  <a:lnTo>
                    <a:pt x="927" y="417"/>
                  </a:lnTo>
                  <a:lnTo>
                    <a:pt x="932" y="417"/>
                  </a:lnTo>
                  <a:lnTo>
                    <a:pt x="937" y="412"/>
                  </a:lnTo>
                  <a:lnTo>
                    <a:pt x="939" y="412"/>
                  </a:lnTo>
                  <a:lnTo>
                    <a:pt x="942" y="410"/>
                  </a:lnTo>
                  <a:lnTo>
                    <a:pt x="942" y="412"/>
                  </a:lnTo>
                  <a:lnTo>
                    <a:pt x="942" y="415"/>
                  </a:lnTo>
                  <a:lnTo>
                    <a:pt x="942" y="420"/>
                  </a:lnTo>
                  <a:lnTo>
                    <a:pt x="944" y="422"/>
                  </a:lnTo>
                  <a:lnTo>
                    <a:pt x="950" y="425"/>
                  </a:lnTo>
                  <a:lnTo>
                    <a:pt x="950" y="430"/>
                  </a:lnTo>
                  <a:lnTo>
                    <a:pt x="952" y="435"/>
                  </a:lnTo>
                  <a:lnTo>
                    <a:pt x="955" y="438"/>
                  </a:lnTo>
                  <a:lnTo>
                    <a:pt x="957" y="440"/>
                  </a:lnTo>
                  <a:lnTo>
                    <a:pt x="952" y="443"/>
                  </a:lnTo>
                  <a:lnTo>
                    <a:pt x="947" y="445"/>
                  </a:lnTo>
                  <a:lnTo>
                    <a:pt x="944" y="448"/>
                  </a:lnTo>
                  <a:lnTo>
                    <a:pt x="942" y="450"/>
                  </a:lnTo>
                  <a:lnTo>
                    <a:pt x="939" y="453"/>
                  </a:lnTo>
                  <a:lnTo>
                    <a:pt x="937" y="456"/>
                  </a:lnTo>
                  <a:lnTo>
                    <a:pt x="932" y="456"/>
                  </a:lnTo>
                  <a:lnTo>
                    <a:pt x="927" y="456"/>
                  </a:lnTo>
                  <a:lnTo>
                    <a:pt x="924" y="456"/>
                  </a:lnTo>
                  <a:lnTo>
                    <a:pt x="922" y="458"/>
                  </a:lnTo>
                  <a:lnTo>
                    <a:pt x="919" y="461"/>
                  </a:lnTo>
                  <a:lnTo>
                    <a:pt x="916" y="466"/>
                  </a:lnTo>
                  <a:lnTo>
                    <a:pt x="916" y="471"/>
                  </a:lnTo>
                  <a:lnTo>
                    <a:pt x="916" y="473"/>
                  </a:lnTo>
                  <a:lnTo>
                    <a:pt x="919" y="476"/>
                  </a:lnTo>
                  <a:lnTo>
                    <a:pt x="924" y="478"/>
                  </a:lnTo>
                  <a:lnTo>
                    <a:pt x="929" y="478"/>
                  </a:lnTo>
                  <a:lnTo>
                    <a:pt x="932" y="478"/>
                  </a:lnTo>
                  <a:lnTo>
                    <a:pt x="937" y="481"/>
                  </a:lnTo>
                  <a:lnTo>
                    <a:pt x="939" y="484"/>
                  </a:lnTo>
                  <a:lnTo>
                    <a:pt x="944" y="484"/>
                  </a:lnTo>
                  <a:lnTo>
                    <a:pt x="944" y="489"/>
                  </a:lnTo>
                  <a:lnTo>
                    <a:pt x="942" y="494"/>
                  </a:lnTo>
                  <a:lnTo>
                    <a:pt x="939" y="496"/>
                  </a:lnTo>
                  <a:lnTo>
                    <a:pt x="939" y="499"/>
                  </a:lnTo>
                  <a:lnTo>
                    <a:pt x="939" y="506"/>
                  </a:lnTo>
                  <a:lnTo>
                    <a:pt x="939" y="509"/>
                  </a:lnTo>
                  <a:lnTo>
                    <a:pt x="937" y="512"/>
                  </a:lnTo>
                  <a:lnTo>
                    <a:pt x="934" y="512"/>
                  </a:lnTo>
                  <a:lnTo>
                    <a:pt x="932" y="514"/>
                  </a:lnTo>
                  <a:lnTo>
                    <a:pt x="929" y="517"/>
                  </a:lnTo>
                  <a:lnTo>
                    <a:pt x="924" y="517"/>
                  </a:lnTo>
                  <a:lnTo>
                    <a:pt x="922" y="519"/>
                  </a:lnTo>
                  <a:lnTo>
                    <a:pt x="919" y="519"/>
                  </a:lnTo>
                  <a:lnTo>
                    <a:pt x="916" y="517"/>
                  </a:lnTo>
                  <a:lnTo>
                    <a:pt x="911" y="517"/>
                  </a:lnTo>
                  <a:lnTo>
                    <a:pt x="909" y="517"/>
                  </a:lnTo>
                  <a:lnTo>
                    <a:pt x="909" y="519"/>
                  </a:lnTo>
                  <a:lnTo>
                    <a:pt x="909" y="522"/>
                  </a:lnTo>
                  <a:lnTo>
                    <a:pt x="909" y="524"/>
                  </a:lnTo>
                  <a:lnTo>
                    <a:pt x="911" y="527"/>
                  </a:lnTo>
                  <a:lnTo>
                    <a:pt x="911" y="532"/>
                  </a:lnTo>
                  <a:lnTo>
                    <a:pt x="914" y="534"/>
                  </a:lnTo>
                  <a:lnTo>
                    <a:pt x="916" y="534"/>
                  </a:lnTo>
                  <a:lnTo>
                    <a:pt x="919" y="534"/>
                  </a:lnTo>
                  <a:lnTo>
                    <a:pt x="924" y="534"/>
                  </a:lnTo>
                  <a:lnTo>
                    <a:pt x="929" y="534"/>
                  </a:lnTo>
                  <a:lnTo>
                    <a:pt x="932" y="534"/>
                  </a:lnTo>
                  <a:lnTo>
                    <a:pt x="932" y="537"/>
                  </a:lnTo>
                  <a:lnTo>
                    <a:pt x="932" y="540"/>
                  </a:lnTo>
                  <a:lnTo>
                    <a:pt x="932" y="542"/>
                  </a:lnTo>
                  <a:lnTo>
                    <a:pt x="929" y="545"/>
                  </a:lnTo>
                  <a:lnTo>
                    <a:pt x="927" y="547"/>
                  </a:lnTo>
                  <a:lnTo>
                    <a:pt x="924" y="547"/>
                  </a:lnTo>
                  <a:lnTo>
                    <a:pt x="919" y="547"/>
                  </a:lnTo>
                  <a:lnTo>
                    <a:pt x="916" y="550"/>
                  </a:lnTo>
                  <a:lnTo>
                    <a:pt x="914" y="552"/>
                  </a:lnTo>
                  <a:lnTo>
                    <a:pt x="916" y="555"/>
                  </a:lnTo>
                  <a:lnTo>
                    <a:pt x="919" y="557"/>
                  </a:lnTo>
                  <a:lnTo>
                    <a:pt x="919" y="560"/>
                  </a:lnTo>
                  <a:lnTo>
                    <a:pt x="922" y="560"/>
                  </a:lnTo>
                  <a:lnTo>
                    <a:pt x="929" y="562"/>
                  </a:lnTo>
                  <a:lnTo>
                    <a:pt x="932" y="562"/>
                  </a:lnTo>
                  <a:lnTo>
                    <a:pt x="932" y="568"/>
                  </a:lnTo>
                  <a:lnTo>
                    <a:pt x="929" y="568"/>
                  </a:lnTo>
                  <a:lnTo>
                    <a:pt x="929" y="570"/>
                  </a:lnTo>
                  <a:lnTo>
                    <a:pt x="927" y="573"/>
                  </a:lnTo>
                  <a:lnTo>
                    <a:pt x="927" y="578"/>
                  </a:lnTo>
                  <a:lnTo>
                    <a:pt x="927" y="580"/>
                  </a:lnTo>
                  <a:lnTo>
                    <a:pt x="927" y="583"/>
                  </a:lnTo>
                  <a:lnTo>
                    <a:pt x="924" y="585"/>
                  </a:lnTo>
                  <a:lnTo>
                    <a:pt x="924" y="588"/>
                  </a:lnTo>
                  <a:lnTo>
                    <a:pt x="922" y="588"/>
                  </a:lnTo>
                  <a:lnTo>
                    <a:pt x="916" y="588"/>
                  </a:lnTo>
                  <a:lnTo>
                    <a:pt x="914" y="585"/>
                  </a:lnTo>
                  <a:lnTo>
                    <a:pt x="909" y="585"/>
                  </a:lnTo>
                  <a:lnTo>
                    <a:pt x="906" y="585"/>
                  </a:lnTo>
                  <a:lnTo>
                    <a:pt x="901" y="583"/>
                  </a:lnTo>
                  <a:lnTo>
                    <a:pt x="896" y="583"/>
                  </a:lnTo>
                  <a:lnTo>
                    <a:pt x="894" y="583"/>
                  </a:lnTo>
                  <a:lnTo>
                    <a:pt x="891" y="583"/>
                  </a:lnTo>
                  <a:lnTo>
                    <a:pt x="888" y="583"/>
                  </a:lnTo>
                  <a:lnTo>
                    <a:pt x="883" y="583"/>
                  </a:lnTo>
                  <a:lnTo>
                    <a:pt x="881" y="583"/>
                  </a:lnTo>
                  <a:lnTo>
                    <a:pt x="878" y="588"/>
                  </a:lnTo>
                  <a:lnTo>
                    <a:pt x="878" y="590"/>
                  </a:lnTo>
                  <a:lnTo>
                    <a:pt x="876" y="593"/>
                  </a:lnTo>
                  <a:lnTo>
                    <a:pt x="878" y="596"/>
                  </a:lnTo>
                  <a:lnTo>
                    <a:pt x="881" y="598"/>
                  </a:lnTo>
                  <a:lnTo>
                    <a:pt x="883" y="601"/>
                  </a:lnTo>
                  <a:lnTo>
                    <a:pt x="886" y="603"/>
                  </a:lnTo>
                  <a:lnTo>
                    <a:pt x="891" y="608"/>
                  </a:lnTo>
                  <a:lnTo>
                    <a:pt x="894" y="611"/>
                  </a:lnTo>
                  <a:lnTo>
                    <a:pt x="896" y="613"/>
                  </a:lnTo>
                  <a:lnTo>
                    <a:pt x="899" y="613"/>
                  </a:lnTo>
                  <a:lnTo>
                    <a:pt x="904" y="618"/>
                  </a:lnTo>
                  <a:lnTo>
                    <a:pt x="904" y="621"/>
                  </a:lnTo>
                  <a:lnTo>
                    <a:pt x="904" y="624"/>
                  </a:lnTo>
                  <a:lnTo>
                    <a:pt x="901" y="629"/>
                  </a:lnTo>
                  <a:lnTo>
                    <a:pt x="899" y="631"/>
                  </a:lnTo>
                  <a:lnTo>
                    <a:pt x="894" y="636"/>
                  </a:lnTo>
                  <a:lnTo>
                    <a:pt x="894" y="639"/>
                  </a:lnTo>
                  <a:lnTo>
                    <a:pt x="891" y="644"/>
                  </a:lnTo>
                  <a:lnTo>
                    <a:pt x="891" y="646"/>
                  </a:lnTo>
                  <a:lnTo>
                    <a:pt x="894" y="649"/>
                  </a:lnTo>
                  <a:lnTo>
                    <a:pt x="896" y="654"/>
                  </a:lnTo>
                  <a:lnTo>
                    <a:pt x="899" y="652"/>
                  </a:lnTo>
                  <a:lnTo>
                    <a:pt x="901" y="652"/>
                  </a:lnTo>
                  <a:lnTo>
                    <a:pt x="906" y="654"/>
                  </a:lnTo>
                  <a:lnTo>
                    <a:pt x="911" y="654"/>
                  </a:lnTo>
                  <a:lnTo>
                    <a:pt x="914" y="657"/>
                  </a:lnTo>
                  <a:lnTo>
                    <a:pt x="919" y="657"/>
                  </a:lnTo>
                  <a:lnTo>
                    <a:pt x="919" y="659"/>
                  </a:lnTo>
                  <a:lnTo>
                    <a:pt x="919" y="662"/>
                  </a:lnTo>
                  <a:lnTo>
                    <a:pt x="924" y="664"/>
                  </a:lnTo>
                  <a:lnTo>
                    <a:pt x="927" y="667"/>
                  </a:lnTo>
                  <a:lnTo>
                    <a:pt x="927" y="669"/>
                  </a:lnTo>
                  <a:lnTo>
                    <a:pt x="929" y="672"/>
                  </a:lnTo>
                  <a:lnTo>
                    <a:pt x="932" y="672"/>
                  </a:lnTo>
                  <a:lnTo>
                    <a:pt x="934" y="677"/>
                  </a:lnTo>
                  <a:lnTo>
                    <a:pt x="934" y="680"/>
                  </a:lnTo>
                  <a:lnTo>
                    <a:pt x="939" y="680"/>
                  </a:lnTo>
                  <a:lnTo>
                    <a:pt x="942" y="680"/>
                  </a:lnTo>
                  <a:lnTo>
                    <a:pt x="944" y="685"/>
                  </a:lnTo>
                  <a:lnTo>
                    <a:pt x="944" y="687"/>
                  </a:lnTo>
                  <a:lnTo>
                    <a:pt x="942" y="687"/>
                  </a:lnTo>
                  <a:lnTo>
                    <a:pt x="939" y="690"/>
                  </a:lnTo>
                  <a:lnTo>
                    <a:pt x="934" y="690"/>
                  </a:lnTo>
                  <a:lnTo>
                    <a:pt x="932" y="687"/>
                  </a:lnTo>
                  <a:lnTo>
                    <a:pt x="929" y="687"/>
                  </a:lnTo>
                  <a:lnTo>
                    <a:pt x="924" y="687"/>
                  </a:lnTo>
                  <a:lnTo>
                    <a:pt x="922" y="687"/>
                  </a:lnTo>
                  <a:lnTo>
                    <a:pt x="916" y="687"/>
                  </a:lnTo>
                  <a:lnTo>
                    <a:pt x="914" y="687"/>
                  </a:lnTo>
                  <a:lnTo>
                    <a:pt x="909" y="687"/>
                  </a:lnTo>
                  <a:lnTo>
                    <a:pt x="906" y="690"/>
                  </a:lnTo>
                  <a:lnTo>
                    <a:pt x="906" y="695"/>
                  </a:lnTo>
                  <a:lnTo>
                    <a:pt x="906" y="697"/>
                  </a:lnTo>
                  <a:lnTo>
                    <a:pt x="906" y="700"/>
                  </a:lnTo>
                  <a:lnTo>
                    <a:pt x="906" y="702"/>
                  </a:lnTo>
                  <a:lnTo>
                    <a:pt x="904" y="705"/>
                  </a:lnTo>
                  <a:lnTo>
                    <a:pt x="899" y="708"/>
                  </a:lnTo>
                  <a:lnTo>
                    <a:pt x="899" y="718"/>
                  </a:lnTo>
                  <a:lnTo>
                    <a:pt x="896" y="718"/>
                  </a:lnTo>
                  <a:lnTo>
                    <a:pt x="896" y="720"/>
                  </a:lnTo>
                  <a:lnTo>
                    <a:pt x="891" y="720"/>
                  </a:lnTo>
                  <a:lnTo>
                    <a:pt x="883" y="728"/>
                  </a:lnTo>
                  <a:lnTo>
                    <a:pt x="876" y="730"/>
                  </a:lnTo>
                  <a:lnTo>
                    <a:pt x="873" y="733"/>
                  </a:lnTo>
                  <a:lnTo>
                    <a:pt x="871" y="733"/>
                  </a:lnTo>
                  <a:lnTo>
                    <a:pt x="868" y="736"/>
                  </a:lnTo>
                  <a:lnTo>
                    <a:pt x="866" y="736"/>
                  </a:lnTo>
                  <a:lnTo>
                    <a:pt x="860" y="738"/>
                  </a:lnTo>
                  <a:lnTo>
                    <a:pt x="858" y="738"/>
                  </a:lnTo>
                  <a:lnTo>
                    <a:pt x="855" y="741"/>
                  </a:lnTo>
                  <a:lnTo>
                    <a:pt x="850" y="741"/>
                  </a:lnTo>
                  <a:lnTo>
                    <a:pt x="838" y="741"/>
                  </a:lnTo>
                  <a:lnTo>
                    <a:pt x="835" y="741"/>
                  </a:lnTo>
                  <a:lnTo>
                    <a:pt x="832" y="741"/>
                  </a:lnTo>
                  <a:lnTo>
                    <a:pt x="830" y="741"/>
                  </a:lnTo>
                  <a:lnTo>
                    <a:pt x="827" y="741"/>
                  </a:lnTo>
                  <a:lnTo>
                    <a:pt x="825" y="738"/>
                  </a:lnTo>
                  <a:lnTo>
                    <a:pt x="822" y="738"/>
                  </a:lnTo>
                  <a:lnTo>
                    <a:pt x="820" y="738"/>
                  </a:lnTo>
                  <a:lnTo>
                    <a:pt x="817" y="738"/>
                  </a:lnTo>
                  <a:lnTo>
                    <a:pt x="812" y="741"/>
                  </a:lnTo>
                  <a:lnTo>
                    <a:pt x="810" y="743"/>
                  </a:lnTo>
                  <a:lnTo>
                    <a:pt x="807" y="746"/>
                  </a:lnTo>
                  <a:lnTo>
                    <a:pt x="802" y="748"/>
                  </a:lnTo>
                  <a:lnTo>
                    <a:pt x="797" y="756"/>
                  </a:lnTo>
                  <a:lnTo>
                    <a:pt x="789" y="766"/>
                  </a:lnTo>
                  <a:lnTo>
                    <a:pt x="771" y="784"/>
                  </a:lnTo>
                  <a:lnTo>
                    <a:pt x="766" y="786"/>
                  </a:lnTo>
                  <a:lnTo>
                    <a:pt x="759" y="802"/>
                  </a:lnTo>
                  <a:lnTo>
                    <a:pt x="748" y="819"/>
                  </a:lnTo>
                  <a:lnTo>
                    <a:pt x="720" y="819"/>
                  </a:lnTo>
                  <a:lnTo>
                    <a:pt x="680" y="837"/>
                  </a:lnTo>
                  <a:lnTo>
                    <a:pt x="675" y="837"/>
                  </a:lnTo>
                  <a:lnTo>
                    <a:pt x="672" y="837"/>
                  </a:lnTo>
                  <a:lnTo>
                    <a:pt x="670" y="837"/>
                  </a:lnTo>
                  <a:lnTo>
                    <a:pt x="667" y="840"/>
                  </a:lnTo>
                  <a:lnTo>
                    <a:pt x="664" y="840"/>
                  </a:lnTo>
                  <a:lnTo>
                    <a:pt x="664" y="837"/>
                  </a:lnTo>
                  <a:lnTo>
                    <a:pt x="662" y="840"/>
                  </a:lnTo>
                  <a:lnTo>
                    <a:pt x="659" y="840"/>
                  </a:lnTo>
                  <a:lnTo>
                    <a:pt x="657" y="840"/>
                  </a:lnTo>
                  <a:lnTo>
                    <a:pt x="654" y="840"/>
                  </a:lnTo>
                  <a:lnTo>
                    <a:pt x="652" y="837"/>
                  </a:lnTo>
                  <a:lnTo>
                    <a:pt x="649" y="837"/>
                  </a:lnTo>
                  <a:lnTo>
                    <a:pt x="647" y="835"/>
                  </a:lnTo>
                  <a:lnTo>
                    <a:pt x="644" y="837"/>
                  </a:lnTo>
                  <a:lnTo>
                    <a:pt x="642" y="837"/>
                  </a:lnTo>
                  <a:lnTo>
                    <a:pt x="639" y="835"/>
                  </a:lnTo>
                  <a:lnTo>
                    <a:pt x="636" y="837"/>
                  </a:lnTo>
                  <a:lnTo>
                    <a:pt x="636" y="835"/>
                  </a:lnTo>
                  <a:lnTo>
                    <a:pt x="634" y="835"/>
                  </a:lnTo>
                  <a:lnTo>
                    <a:pt x="631" y="835"/>
                  </a:lnTo>
                  <a:lnTo>
                    <a:pt x="629" y="832"/>
                  </a:lnTo>
                  <a:lnTo>
                    <a:pt x="626" y="832"/>
                  </a:lnTo>
                  <a:lnTo>
                    <a:pt x="624" y="837"/>
                  </a:lnTo>
                  <a:lnTo>
                    <a:pt x="624" y="840"/>
                  </a:lnTo>
                  <a:lnTo>
                    <a:pt x="621" y="842"/>
                  </a:lnTo>
                  <a:lnTo>
                    <a:pt x="619" y="845"/>
                  </a:lnTo>
                  <a:lnTo>
                    <a:pt x="619" y="847"/>
                  </a:lnTo>
                  <a:lnTo>
                    <a:pt x="619" y="850"/>
                  </a:lnTo>
                  <a:lnTo>
                    <a:pt x="621" y="853"/>
                  </a:lnTo>
                  <a:lnTo>
                    <a:pt x="621" y="855"/>
                  </a:lnTo>
                  <a:lnTo>
                    <a:pt x="624" y="855"/>
                  </a:lnTo>
                  <a:lnTo>
                    <a:pt x="621" y="858"/>
                  </a:lnTo>
                  <a:lnTo>
                    <a:pt x="624" y="860"/>
                  </a:lnTo>
                  <a:lnTo>
                    <a:pt x="624" y="863"/>
                  </a:lnTo>
                  <a:lnTo>
                    <a:pt x="626" y="863"/>
                  </a:lnTo>
                  <a:lnTo>
                    <a:pt x="626" y="865"/>
                  </a:lnTo>
                  <a:lnTo>
                    <a:pt x="629" y="865"/>
                  </a:lnTo>
                  <a:lnTo>
                    <a:pt x="629" y="868"/>
                  </a:lnTo>
                  <a:lnTo>
                    <a:pt x="631" y="870"/>
                  </a:lnTo>
                  <a:lnTo>
                    <a:pt x="631" y="873"/>
                  </a:lnTo>
                  <a:lnTo>
                    <a:pt x="631" y="875"/>
                  </a:lnTo>
                  <a:lnTo>
                    <a:pt x="634" y="875"/>
                  </a:lnTo>
                  <a:lnTo>
                    <a:pt x="634" y="878"/>
                  </a:lnTo>
                  <a:lnTo>
                    <a:pt x="634" y="881"/>
                  </a:lnTo>
                  <a:lnTo>
                    <a:pt x="634" y="883"/>
                  </a:lnTo>
                  <a:lnTo>
                    <a:pt x="634" y="886"/>
                  </a:lnTo>
                  <a:lnTo>
                    <a:pt x="636" y="888"/>
                  </a:lnTo>
                  <a:lnTo>
                    <a:pt x="636" y="891"/>
                  </a:lnTo>
                  <a:lnTo>
                    <a:pt x="636" y="893"/>
                  </a:lnTo>
                  <a:lnTo>
                    <a:pt x="636" y="896"/>
                  </a:lnTo>
                  <a:lnTo>
                    <a:pt x="636" y="898"/>
                  </a:lnTo>
                  <a:lnTo>
                    <a:pt x="639" y="901"/>
                  </a:lnTo>
                  <a:lnTo>
                    <a:pt x="639" y="903"/>
                  </a:lnTo>
                  <a:lnTo>
                    <a:pt x="639" y="906"/>
                  </a:lnTo>
                  <a:lnTo>
                    <a:pt x="639" y="911"/>
                  </a:lnTo>
                  <a:lnTo>
                    <a:pt x="642" y="914"/>
                  </a:lnTo>
                  <a:lnTo>
                    <a:pt x="644" y="916"/>
                  </a:lnTo>
                  <a:lnTo>
                    <a:pt x="647" y="929"/>
                  </a:lnTo>
                  <a:lnTo>
                    <a:pt x="644" y="931"/>
                  </a:lnTo>
                  <a:lnTo>
                    <a:pt x="644" y="934"/>
                  </a:lnTo>
                  <a:lnTo>
                    <a:pt x="647" y="934"/>
                  </a:lnTo>
                  <a:lnTo>
                    <a:pt x="647" y="939"/>
                  </a:lnTo>
                  <a:lnTo>
                    <a:pt x="644" y="942"/>
                  </a:lnTo>
                  <a:lnTo>
                    <a:pt x="642" y="944"/>
                  </a:lnTo>
                  <a:lnTo>
                    <a:pt x="639" y="944"/>
                  </a:lnTo>
                  <a:lnTo>
                    <a:pt x="636" y="947"/>
                  </a:lnTo>
                  <a:lnTo>
                    <a:pt x="634" y="947"/>
                  </a:lnTo>
                  <a:lnTo>
                    <a:pt x="634" y="949"/>
                  </a:lnTo>
                  <a:lnTo>
                    <a:pt x="631" y="949"/>
                  </a:lnTo>
                  <a:lnTo>
                    <a:pt x="629" y="949"/>
                  </a:lnTo>
                  <a:lnTo>
                    <a:pt x="626" y="949"/>
                  </a:lnTo>
                  <a:lnTo>
                    <a:pt x="624" y="947"/>
                  </a:lnTo>
                  <a:lnTo>
                    <a:pt x="624" y="944"/>
                  </a:lnTo>
                  <a:lnTo>
                    <a:pt x="621" y="942"/>
                  </a:lnTo>
                  <a:lnTo>
                    <a:pt x="619" y="942"/>
                  </a:lnTo>
                  <a:lnTo>
                    <a:pt x="616" y="942"/>
                  </a:lnTo>
                  <a:lnTo>
                    <a:pt x="614" y="942"/>
                  </a:lnTo>
                  <a:lnTo>
                    <a:pt x="611" y="942"/>
                  </a:lnTo>
                  <a:lnTo>
                    <a:pt x="608" y="942"/>
                  </a:lnTo>
                  <a:lnTo>
                    <a:pt x="606" y="942"/>
                  </a:lnTo>
                  <a:lnTo>
                    <a:pt x="603" y="942"/>
                  </a:lnTo>
                  <a:lnTo>
                    <a:pt x="603" y="944"/>
                  </a:lnTo>
                  <a:lnTo>
                    <a:pt x="601" y="944"/>
                  </a:lnTo>
                  <a:lnTo>
                    <a:pt x="601" y="947"/>
                  </a:lnTo>
                  <a:lnTo>
                    <a:pt x="598" y="947"/>
                  </a:lnTo>
                  <a:lnTo>
                    <a:pt x="596" y="947"/>
                  </a:lnTo>
                  <a:lnTo>
                    <a:pt x="593" y="949"/>
                  </a:lnTo>
                  <a:lnTo>
                    <a:pt x="593" y="952"/>
                  </a:lnTo>
                  <a:lnTo>
                    <a:pt x="593" y="954"/>
                  </a:lnTo>
                  <a:lnTo>
                    <a:pt x="591" y="957"/>
                  </a:lnTo>
                  <a:lnTo>
                    <a:pt x="591" y="959"/>
                  </a:lnTo>
                  <a:lnTo>
                    <a:pt x="588" y="959"/>
                  </a:lnTo>
                  <a:lnTo>
                    <a:pt x="588" y="962"/>
                  </a:lnTo>
                  <a:lnTo>
                    <a:pt x="588" y="965"/>
                  </a:lnTo>
                  <a:lnTo>
                    <a:pt x="586" y="965"/>
                  </a:lnTo>
                  <a:lnTo>
                    <a:pt x="583" y="967"/>
                  </a:lnTo>
                  <a:lnTo>
                    <a:pt x="580" y="967"/>
                  </a:lnTo>
                  <a:lnTo>
                    <a:pt x="578" y="967"/>
                  </a:lnTo>
                  <a:lnTo>
                    <a:pt x="578" y="970"/>
                  </a:lnTo>
                  <a:lnTo>
                    <a:pt x="575" y="970"/>
                  </a:lnTo>
                  <a:lnTo>
                    <a:pt x="573" y="970"/>
                  </a:lnTo>
                  <a:lnTo>
                    <a:pt x="570" y="970"/>
                  </a:lnTo>
                  <a:lnTo>
                    <a:pt x="568" y="970"/>
                  </a:lnTo>
                  <a:lnTo>
                    <a:pt x="565" y="970"/>
                  </a:lnTo>
                  <a:lnTo>
                    <a:pt x="565" y="972"/>
                  </a:lnTo>
                  <a:lnTo>
                    <a:pt x="563" y="975"/>
                  </a:lnTo>
                  <a:lnTo>
                    <a:pt x="560" y="975"/>
                  </a:lnTo>
                  <a:lnTo>
                    <a:pt x="563" y="977"/>
                  </a:lnTo>
                  <a:lnTo>
                    <a:pt x="563" y="980"/>
                  </a:lnTo>
                  <a:lnTo>
                    <a:pt x="563" y="982"/>
                  </a:lnTo>
                  <a:lnTo>
                    <a:pt x="560" y="985"/>
                  </a:lnTo>
                  <a:lnTo>
                    <a:pt x="557" y="987"/>
                  </a:lnTo>
                  <a:lnTo>
                    <a:pt x="555" y="987"/>
                  </a:lnTo>
                  <a:lnTo>
                    <a:pt x="555" y="990"/>
                  </a:lnTo>
                  <a:lnTo>
                    <a:pt x="552" y="990"/>
                  </a:lnTo>
                  <a:lnTo>
                    <a:pt x="552" y="993"/>
                  </a:lnTo>
                  <a:lnTo>
                    <a:pt x="550" y="993"/>
                  </a:lnTo>
                  <a:lnTo>
                    <a:pt x="547" y="993"/>
                  </a:lnTo>
                  <a:lnTo>
                    <a:pt x="547" y="995"/>
                  </a:lnTo>
                  <a:lnTo>
                    <a:pt x="545" y="993"/>
                  </a:lnTo>
                  <a:lnTo>
                    <a:pt x="542" y="993"/>
                  </a:lnTo>
                  <a:lnTo>
                    <a:pt x="540" y="993"/>
                  </a:lnTo>
                  <a:lnTo>
                    <a:pt x="537" y="993"/>
                  </a:lnTo>
                  <a:lnTo>
                    <a:pt x="535" y="990"/>
                  </a:lnTo>
                  <a:lnTo>
                    <a:pt x="532" y="990"/>
                  </a:lnTo>
                  <a:lnTo>
                    <a:pt x="529" y="990"/>
                  </a:lnTo>
                  <a:lnTo>
                    <a:pt x="529" y="987"/>
                  </a:lnTo>
                  <a:lnTo>
                    <a:pt x="527" y="987"/>
                  </a:lnTo>
                  <a:lnTo>
                    <a:pt x="527" y="990"/>
                  </a:lnTo>
                  <a:lnTo>
                    <a:pt x="524" y="990"/>
                  </a:lnTo>
                  <a:lnTo>
                    <a:pt x="522" y="990"/>
                  </a:lnTo>
                  <a:lnTo>
                    <a:pt x="519" y="987"/>
                  </a:lnTo>
                  <a:lnTo>
                    <a:pt x="519" y="985"/>
                  </a:lnTo>
                  <a:lnTo>
                    <a:pt x="519" y="982"/>
                  </a:lnTo>
                  <a:lnTo>
                    <a:pt x="517" y="980"/>
                  </a:lnTo>
                  <a:lnTo>
                    <a:pt x="517" y="977"/>
                  </a:lnTo>
                  <a:lnTo>
                    <a:pt x="514" y="975"/>
                  </a:lnTo>
                  <a:lnTo>
                    <a:pt x="512" y="975"/>
                  </a:lnTo>
                  <a:lnTo>
                    <a:pt x="501" y="959"/>
                  </a:lnTo>
                  <a:lnTo>
                    <a:pt x="494" y="970"/>
                  </a:lnTo>
                  <a:lnTo>
                    <a:pt x="491" y="967"/>
                  </a:lnTo>
                  <a:lnTo>
                    <a:pt x="489" y="967"/>
                  </a:lnTo>
                  <a:lnTo>
                    <a:pt x="486" y="967"/>
                  </a:lnTo>
                  <a:lnTo>
                    <a:pt x="484" y="967"/>
                  </a:lnTo>
                  <a:lnTo>
                    <a:pt x="481" y="967"/>
                  </a:lnTo>
                  <a:lnTo>
                    <a:pt x="479" y="965"/>
                  </a:lnTo>
                  <a:lnTo>
                    <a:pt x="476" y="967"/>
                  </a:lnTo>
                  <a:lnTo>
                    <a:pt x="473" y="967"/>
                  </a:lnTo>
                  <a:lnTo>
                    <a:pt x="473" y="970"/>
                  </a:lnTo>
                  <a:lnTo>
                    <a:pt x="471" y="972"/>
                  </a:lnTo>
                  <a:lnTo>
                    <a:pt x="468" y="972"/>
                  </a:lnTo>
                  <a:lnTo>
                    <a:pt x="468" y="975"/>
                  </a:lnTo>
                  <a:lnTo>
                    <a:pt x="466" y="975"/>
                  </a:lnTo>
                  <a:lnTo>
                    <a:pt x="463" y="975"/>
                  </a:lnTo>
                  <a:lnTo>
                    <a:pt x="461" y="975"/>
                  </a:lnTo>
                  <a:lnTo>
                    <a:pt x="458" y="975"/>
                  </a:lnTo>
                  <a:lnTo>
                    <a:pt x="456" y="975"/>
                  </a:lnTo>
                  <a:lnTo>
                    <a:pt x="453" y="972"/>
                  </a:lnTo>
                  <a:lnTo>
                    <a:pt x="451" y="972"/>
                  </a:lnTo>
                  <a:lnTo>
                    <a:pt x="451" y="970"/>
                  </a:lnTo>
                  <a:lnTo>
                    <a:pt x="448" y="967"/>
                  </a:lnTo>
                  <a:lnTo>
                    <a:pt x="445" y="967"/>
                  </a:lnTo>
                  <a:lnTo>
                    <a:pt x="443" y="967"/>
                  </a:lnTo>
                  <a:lnTo>
                    <a:pt x="440" y="970"/>
                  </a:lnTo>
                  <a:lnTo>
                    <a:pt x="440" y="972"/>
                  </a:lnTo>
                  <a:lnTo>
                    <a:pt x="438" y="972"/>
                  </a:lnTo>
                  <a:lnTo>
                    <a:pt x="438" y="975"/>
                  </a:lnTo>
                  <a:lnTo>
                    <a:pt x="435" y="977"/>
                  </a:lnTo>
                  <a:lnTo>
                    <a:pt x="435" y="980"/>
                  </a:lnTo>
                  <a:lnTo>
                    <a:pt x="435" y="982"/>
                  </a:lnTo>
                  <a:lnTo>
                    <a:pt x="433" y="982"/>
                  </a:lnTo>
                  <a:lnTo>
                    <a:pt x="430" y="985"/>
                  </a:lnTo>
                  <a:lnTo>
                    <a:pt x="428" y="987"/>
                  </a:lnTo>
                  <a:lnTo>
                    <a:pt x="428" y="990"/>
                  </a:lnTo>
                  <a:lnTo>
                    <a:pt x="425" y="993"/>
                  </a:lnTo>
                  <a:lnTo>
                    <a:pt x="423" y="993"/>
                  </a:lnTo>
                  <a:lnTo>
                    <a:pt x="420" y="995"/>
                  </a:lnTo>
                  <a:lnTo>
                    <a:pt x="423" y="998"/>
                  </a:lnTo>
                  <a:lnTo>
                    <a:pt x="423" y="1000"/>
                  </a:lnTo>
                  <a:lnTo>
                    <a:pt x="423" y="1003"/>
                  </a:lnTo>
                  <a:lnTo>
                    <a:pt x="420" y="1003"/>
                  </a:lnTo>
                  <a:lnTo>
                    <a:pt x="420" y="1005"/>
                  </a:lnTo>
                  <a:lnTo>
                    <a:pt x="420" y="1008"/>
                  </a:lnTo>
                  <a:lnTo>
                    <a:pt x="420" y="1010"/>
                  </a:lnTo>
                  <a:lnTo>
                    <a:pt x="417" y="1013"/>
                  </a:lnTo>
                  <a:lnTo>
                    <a:pt x="417" y="1010"/>
                  </a:lnTo>
                  <a:lnTo>
                    <a:pt x="415" y="1010"/>
                  </a:lnTo>
                  <a:lnTo>
                    <a:pt x="412" y="1010"/>
                  </a:lnTo>
                  <a:lnTo>
                    <a:pt x="410" y="1010"/>
                  </a:lnTo>
                  <a:lnTo>
                    <a:pt x="407" y="1010"/>
                  </a:lnTo>
                  <a:lnTo>
                    <a:pt x="405" y="1010"/>
                  </a:lnTo>
                  <a:lnTo>
                    <a:pt x="405" y="1008"/>
                  </a:lnTo>
                  <a:lnTo>
                    <a:pt x="402" y="1008"/>
                  </a:lnTo>
                  <a:lnTo>
                    <a:pt x="400" y="1008"/>
                  </a:lnTo>
                  <a:lnTo>
                    <a:pt x="397" y="1008"/>
                  </a:lnTo>
                  <a:lnTo>
                    <a:pt x="397" y="1010"/>
                  </a:lnTo>
                  <a:lnTo>
                    <a:pt x="395" y="1013"/>
                  </a:lnTo>
                  <a:lnTo>
                    <a:pt x="392" y="1015"/>
                  </a:lnTo>
                  <a:lnTo>
                    <a:pt x="389" y="1018"/>
                  </a:lnTo>
                  <a:lnTo>
                    <a:pt x="387" y="1021"/>
                  </a:lnTo>
                  <a:lnTo>
                    <a:pt x="387" y="1018"/>
                  </a:lnTo>
                  <a:lnTo>
                    <a:pt x="384" y="1018"/>
                  </a:lnTo>
                  <a:lnTo>
                    <a:pt x="382" y="1015"/>
                  </a:lnTo>
                  <a:lnTo>
                    <a:pt x="382" y="1018"/>
                  </a:lnTo>
                  <a:lnTo>
                    <a:pt x="379" y="1018"/>
                  </a:lnTo>
                  <a:lnTo>
                    <a:pt x="377" y="1021"/>
                  </a:lnTo>
                  <a:lnTo>
                    <a:pt x="377" y="1023"/>
                  </a:lnTo>
                  <a:lnTo>
                    <a:pt x="374" y="1023"/>
                  </a:lnTo>
                  <a:lnTo>
                    <a:pt x="372" y="1026"/>
                  </a:lnTo>
                  <a:lnTo>
                    <a:pt x="369" y="1028"/>
                  </a:lnTo>
                  <a:lnTo>
                    <a:pt x="367" y="1031"/>
                  </a:lnTo>
                  <a:lnTo>
                    <a:pt x="364" y="1033"/>
                  </a:lnTo>
                  <a:lnTo>
                    <a:pt x="364" y="1036"/>
                  </a:lnTo>
                  <a:lnTo>
                    <a:pt x="361" y="1036"/>
                  </a:lnTo>
                  <a:lnTo>
                    <a:pt x="361" y="1038"/>
                  </a:lnTo>
                  <a:lnTo>
                    <a:pt x="364" y="1041"/>
                  </a:lnTo>
                  <a:lnTo>
                    <a:pt x="367" y="1041"/>
                  </a:lnTo>
                  <a:lnTo>
                    <a:pt x="369" y="1041"/>
                  </a:lnTo>
                  <a:lnTo>
                    <a:pt x="374" y="1041"/>
                  </a:lnTo>
                  <a:lnTo>
                    <a:pt x="377" y="1043"/>
                  </a:lnTo>
                  <a:lnTo>
                    <a:pt x="379" y="1043"/>
                  </a:lnTo>
                  <a:lnTo>
                    <a:pt x="379" y="1046"/>
                  </a:lnTo>
                  <a:lnTo>
                    <a:pt x="377" y="1049"/>
                  </a:lnTo>
                  <a:lnTo>
                    <a:pt x="374" y="1049"/>
                  </a:lnTo>
                  <a:lnTo>
                    <a:pt x="372" y="1049"/>
                  </a:lnTo>
                  <a:lnTo>
                    <a:pt x="369" y="1046"/>
                  </a:lnTo>
                  <a:lnTo>
                    <a:pt x="367" y="1046"/>
                  </a:lnTo>
                  <a:lnTo>
                    <a:pt x="364" y="1049"/>
                  </a:lnTo>
                  <a:lnTo>
                    <a:pt x="361" y="1049"/>
                  </a:lnTo>
                  <a:lnTo>
                    <a:pt x="359" y="1049"/>
                  </a:lnTo>
                  <a:lnTo>
                    <a:pt x="356" y="1049"/>
                  </a:lnTo>
                  <a:lnTo>
                    <a:pt x="354" y="1049"/>
                  </a:lnTo>
                  <a:lnTo>
                    <a:pt x="354" y="1051"/>
                  </a:lnTo>
                  <a:lnTo>
                    <a:pt x="351" y="1051"/>
                  </a:lnTo>
                  <a:lnTo>
                    <a:pt x="354" y="1056"/>
                  </a:lnTo>
                  <a:lnTo>
                    <a:pt x="354" y="1059"/>
                  </a:lnTo>
                  <a:lnTo>
                    <a:pt x="356" y="1061"/>
                  </a:lnTo>
                  <a:lnTo>
                    <a:pt x="354" y="1064"/>
                  </a:lnTo>
                  <a:lnTo>
                    <a:pt x="354" y="1066"/>
                  </a:lnTo>
                  <a:lnTo>
                    <a:pt x="351" y="1066"/>
                  </a:lnTo>
                  <a:lnTo>
                    <a:pt x="349" y="1069"/>
                  </a:lnTo>
                  <a:lnTo>
                    <a:pt x="346" y="1069"/>
                  </a:lnTo>
                  <a:lnTo>
                    <a:pt x="344" y="1071"/>
                  </a:lnTo>
                  <a:lnTo>
                    <a:pt x="341" y="1071"/>
                  </a:lnTo>
                  <a:lnTo>
                    <a:pt x="339" y="1074"/>
                  </a:lnTo>
                  <a:lnTo>
                    <a:pt x="336" y="1074"/>
                  </a:lnTo>
                  <a:lnTo>
                    <a:pt x="336" y="1077"/>
                  </a:lnTo>
                  <a:lnTo>
                    <a:pt x="333" y="1077"/>
                  </a:lnTo>
                  <a:lnTo>
                    <a:pt x="331" y="1077"/>
                  </a:lnTo>
                  <a:lnTo>
                    <a:pt x="328" y="1079"/>
                  </a:lnTo>
                  <a:lnTo>
                    <a:pt x="326" y="1079"/>
                  </a:lnTo>
                  <a:lnTo>
                    <a:pt x="321" y="1079"/>
                  </a:lnTo>
                  <a:lnTo>
                    <a:pt x="318" y="1079"/>
                  </a:lnTo>
                  <a:lnTo>
                    <a:pt x="316" y="1079"/>
                  </a:lnTo>
                  <a:lnTo>
                    <a:pt x="313" y="1079"/>
                  </a:lnTo>
                  <a:lnTo>
                    <a:pt x="311" y="1079"/>
                  </a:lnTo>
                  <a:lnTo>
                    <a:pt x="311" y="1082"/>
                  </a:lnTo>
                  <a:lnTo>
                    <a:pt x="308" y="1082"/>
                  </a:lnTo>
                  <a:lnTo>
                    <a:pt x="305" y="1082"/>
                  </a:lnTo>
                  <a:lnTo>
                    <a:pt x="303" y="1082"/>
                  </a:lnTo>
                  <a:lnTo>
                    <a:pt x="303" y="1084"/>
                  </a:lnTo>
                  <a:lnTo>
                    <a:pt x="300" y="1084"/>
                  </a:lnTo>
                  <a:lnTo>
                    <a:pt x="298" y="1084"/>
                  </a:lnTo>
                  <a:lnTo>
                    <a:pt x="295" y="1084"/>
                  </a:lnTo>
                  <a:lnTo>
                    <a:pt x="293" y="1084"/>
                  </a:lnTo>
                  <a:lnTo>
                    <a:pt x="293" y="1087"/>
                  </a:lnTo>
                  <a:lnTo>
                    <a:pt x="290" y="1087"/>
                  </a:lnTo>
                  <a:lnTo>
                    <a:pt x="290" y="1089"/>
                  </a:lnTo>
                  <a:lnTo>
                    <a:pt x="288" y="1089"/>
                  </a:lnTo>
                  <a:lnTo>
                    <a:pt x="285" y="1089"/>
                  </a:lnTo>
                  <a:lnTo>
                    <a:pt x="285" y="1092"/>
                  </a:lnTo>
                  <a:lnTo>
                    <a:pt x="283" y="1094"/>
                  </a:lnTo>
                  <a:lnTo>
                    <a:pt x="283" y="1097"/>
                  </a:lnTo>
                  <a:lnTo>
                    <a:pt x="280" y="1099"/>
                  </a:lnTo>
                  <a:lnTo>
                    <a:pt x="277" y="1099"/>
                  </a:lnTo>
                  <a:lnTo>
                    <a:pt x="277" y="1102"/>
                  </a:lnTo>
                  <a:lnTo>
                    <a:pt x="277" y="110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6">
              <a:extLst>
                <a:ext uri="{FF2B5EF4-FFF2-40B4-BE49-F238E27FC236}">
                  <a16:creationId xmlns:a16="http://schemas.microsoft.com/office/drawing/2014/main" id="{FAAC6AF1-C828-1159-3D5B-5F88AEC442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6" y="1440"/>
              <a:ext cx="1523" cy="825"/>
            </a:xfrm>
            <a:custGeom>
              <a:avLst/>
              <a:gdLst>
                <a:gd name="T0" fmla="*/ 1003 w 1523"/>
                <a:gd name="T1" fmla="*/ 741 h 825"/>
                <a:gd name="T2" fmla="*/ 889 w 1523"/>
                <a:gd name="T3" fmla="*/ 751 h 825"/>
                <a:gd name="T4" fmla="*/ 764 w 1523"/>
                <a:gd name="T5" fmla="*/ 749 h 825"/>
                <a:gd name="T6" fmla="*/ 616 w 1523"/>
                <a:gd name="T7" fmla="*/ 782 h 825"/>
                <a:gd name="T8" fmla="*/ 596 w 1523"/>
                <a:gd name="T9" fmla="*/ 708 h 825"/>
                <a:gd name="T10" fmla="*/ 548 w 1523"/>
                <a:gd name="T11" fmla="*/ 693 h 825"/>
                <a:gd name="T12" fmla="*/ 520 w 1523"/>
                <a:gd name="T13" fmla="*/ 629 h 825"/>
                <a:gd name="T14" fmla="*/ 469 w 1523"/>
                <a:gd name="T15" fmla="*/ 586 h 825"/>
                <a:gd name="T16" fmla="*/ 400 w 1523"/>
                <a:gd name="T17" fmla="*/ 568 h 825"/>
                <a:gd name="T18" fmla="*/ 390 w 1523"/>
                <a:gd name="T19" fmla="*/ 670 h 825"/>
                <a:gd name="T20" fmla="*/ 354 w 1523"/>
                <a:gd name="T21" fmla="*/ 703 h 825"/>
                <a:gd name="T22" fmla="*/ 291 w 1523"/>
                <a:gd name="T23" fmla="*/ 713 h 825"/>
                <a:gd name="T24" fmla="*/ 242 w 1523"/>
                <a:gd name="T25" fmla="*/ 685 h 825"/>
                <a:gd name="T26" fmla="*/ 212 w 1523"/>
                <a:gd name="T27" fmla="*/ 642 h 825"/>
                <a:gd name="T28" fmla="*/ 176 w 1523"/>
                <a:gd name="T29" fmla="*/ 627 h 825"/>
                <a:gd name="T30" fmla="*/ 133 w 1523"/>
                <a:gd name="T31" fmla="*/ 543 h 825"/>
                <a:gd name="T32" fmla="*/ 34 w 1523"/>
                <a:gd name="T33" fmla="*/ 527 h 825"/>
                <a:gd name="T34" fmla="*/ 3 w 1523"/>
                <a:gd name="T35" fmla="*/ 403 h 825"/>
                <a:gd name="T36" fmla="*/ 51 w 1523"/>
                <a:gd name="T37" fmla="*/ 380 h 825"/>
                <a:gd name="T38" fmla="*/ 120 w 1523"/>
                <a:gd name="T39" fmla="*/ 377 h 825"/>
                <a:gd name="T40" fmla="*/ 174 w 1523"/>
                <a:gd name="T41" fmla="*/ 392 h 825"/>
                <a:gd name="T42" fmla="*/ 230 w 1523"/>
                <a:gd name="T43" fmla="*/ 385 h 825"/>
                <a:gd name="T44" fmla="*/ 298 w 1523"/>
                <a:gd name="T45" fmla="*/ 405 h 825"/>
                <a:gd name="T46" fmla="*/ 260 w 1523"/>
                <a:gd name="T47" fmla="*/ 255 h 825"/>
                <a:gd name="T48" fmla="*/ 161 w 1523"/>
                <a:gd name="T49" fmla="*/ 163 h 825"/>
                <a:gd name="T50" fmla="*/ 268 w 1523"/>
                <a:gd name="T51" fmla="*/ 74 h 825"/>
                <a:gd name="T52" fmla="*/ 301 w 1523"/>
                <a:gd name="T53" fmla="*/ 130 h 825"/>
                <a:gd name="T54" fmla="*/ 354 w 1523"/>
                <a:gd name="T55" fmla="*/ 156 h 825"/>
                <a:gd name="T56" fmla="*/ 377 w 1523"/>
                <a:gd name="T57" fmla="*/ 196 h 825"/>
                <a:gd name="T58" fmla="*/ 431 w 1523"/>
                <a:gd name="T59" fmla="*/ 240 h 825"/>
                <a:gd name="T60" fmla="*/ 464 w 1523"/>
                <a:gd name="T61" fmla="*/ 278 h 825"/>
                <a:gd name="T62" fmla="*/ 530 w 1523"/>
                <a:gd name="T63" fmla="*/ 311 h 825"/>
                <a:gd name="T64" fmla="*/ 553 w 1523"/>
                <a:gd name="T65" fmla="*/ 367 h 825"/>
                <a:gd name="T66" fmla="*/ 550 w 1523"/>
                <a:gd name="T67" fmla="*/ 313 h 825"/>
                <a:gd name="T68" fmla="*/ 553 w 1523"/>
                <a:gd name="T69" fmla="*/ 252 h 825"/>
                <a:gd name="T70" fmla="*/ 550 w 1523"/>
                <a:gd name="T71" fmla="*/ 201 h 825"/>
                <a:gd name="T72" fmla="*/ 538 w 1523"/>
                <a:gd name="T73" fmla="*/ 145 h 825"/>
                <a:gd name="T74" fmla="*/ 591 w 1523"/>
                <a:gd name="T75" fmla="*/ 92 h 825"/>
                <a:gd name="T76" fmla="*/ 650 w 1523"/>
                <a:gd name="T77" fmla="*/ 130 h 825"/>
                <a:gd name="T78" fmla="*/ 700 w 1523"/>
                <a:gd name="T79" fmla="*/ 133 h 825"/>
                <a:gd name="T80" fmla="*/ 726 w 1523"/>
                <a:gd name="T81" fmla="*/ 77 h 825"/>
                <a:gd name="T82" fmla="*/ 833 w 1523"/>
                <a:gd name="T83" fmla="*/ 59 h 825"/>
                <a:gd name="T84" fmla="*/ 919 w 1523"/>
                <a:gd name="T85" fmla="*/ 67 h 825"/>
                <a:gd name="T86" fmla="*/ 996 w 1523"/>
                <a:gd name="T87" fmla="*/ 0 h 825"/>
                <a:gd name="T88" fmla="*/ 1072 w 1523"/>
                <a:gd name="T89" fmla="*/ 138 h 825"/>
                <a:gd name="T90" fmla="*/ 1126 w 1523"/>
                <a:gd name="T91" fmla="*/ 207 h 825"/>
                <a:gd name="T92" fmla="*/ 1215 w 1523"/>
                <a:gd name="T93" fmla="*/ 298 h 825"/>
                <a:gd name="T94" fmla="*/ 1378 w 1523"/>
                <a:gd name="T95" fmla="*/ 369 h 825"/>
                <a:gd name="T96" fmla="*/ 1401 w 1523"/>
                <a:gd name="T97" fmla="*/ 397 h 825"/>
                <a:gd name="T98" fmla="*/ 1401 w 1523"/>
                <a:gd name="T99" fmla="*/ 428 h 825"/>
                <a:gd name="T100" fmla="*/ 1454 w 1523"/>
                <a:gd name="T101" fmla="*/ 453 h 825"/>
                <a:gd name="T102" fmla="*/ 1513 w 1523"/>
                <a:gd name="T103" fmla="*/ 497 h 825"/>
                <a:gd name="T104" fmla="*/ 1515 w 1523"/>
                <a:gd name="T105" fmla="*/ 525 h 825"/>
                <a:gd name="T106" fmla="*/ 1485 w 1523"/>
                <a:gd name="T107" fmla="*/ 555 h 825"/>
                <a:gd name="T108" fmla="*/ 1462 w 1523"/>
                <a:gd name="T109" fmla="*/ 576 h 825"/>
                <a:gd name="T110" fmla="*/ 1421 w 1523"/>
                <a:gd name="T111" fmla="*/ 576 h 825"/>
                <a:gd name="T112" fmla="*/ 1408 w 1523"/>
                <a:gd name="T113" fmla="*/ 616 h 825"/>
                <a:gd name="T114" fmla="*/ 1388 w 1523"/>
                <a:gd name="T115" fmla="*/ 657 h 825"/>
                <a:gd name="T116" fmla="*/ 1373 w 1523"/>
                <a:gd name="T117" fmla="*/ 703 h 825"/>
                <a:gd name="T118" fmla="*/ 1357 w 1523"/>
                <a:gd name="T119" fmla="*/ 733 h 825"/>
                <a:gd name="T120" fmla="*/ 1332 w 1523"/>
                <a:gd name="T121" fmla="*/ 772 h 825"/>
                <a:gd name="T122" fmla="*/ 1166 w 1523"/>
                <a:gd name="T123" fmla="*/ 761 h 825"/>
                <a:gd name="T124" fmla="*/ 1128 w 1523"/>
                <a:gd name="T125" fmla="*/ 825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23" h="825">
                  <a:moveTo>
                    <a:pt x="1087" y="812"/>
                  </a:moveTo>
                  <a:lnTo>
                    <a:pt x="1085" y="810"/>
                  </a:lnTo>
                  <a:lnTo>
                    <a:pt x="1080" y="805"/>
                  </a:lnTo>
                  <a:lnTo>
                    <a:pt x="1075" y="800"/>
                  </a:lnTo>
                  <a:lnTo>
                    <a:pt x="1070" y="800"/>
                  </a:lnTo>
                  <a:lnTo>
                    <a:pt x="1067" y="800"/>
                  </a:lnTo>
                  <a:lnTo>
                    <a:pt x="1065" y="797"/>
                  </a:lnTo>
                  <a:lnTo>
                    <a:pt x="1062" y="794"/>
                  </a:lnTo>
                  <a:lnTo>
                    <a:pt x="1062" y="792"/>
                  </a:lnTo>
                  <a:lnTo>
                    <a:pt x="1065" y="789"/>
                  </a:lnTo>
                  <a:lnTo>
                    <a:pt x="1065" y="784"/>
                  </a:lnTo>
                  <a:lnTo>
                    <a:pt x="1067" y="777"/>
                  </a:lnTo>
                  <a:lnTo>
                    <a:pt x="1059" y="772"/>
                  </a:lnTo>
                  <a:lnTo>
                    <a:pt x="1054" y="766"/>
                  </a:lnTo>
                  <a:lnTo>
                    <a:pt x="1052" y="761"/>
                  </a:lnTo>
                  <a:lnTo>
                    <a:pt x="1052" y="759"/>
                  </a:lnTo>
                  <a:lnTo>
                    <a:pt x="1052" y="751"/>
                  </a:lnTo>
                  <a:lnTo>
                    <a:pt x="1044" y="754"/>
                  </a:lnTo>
                  <a:lnTo>
                    <a:pt x="1039" y="751"/>
                  </a:lnTo>
                  <a:lnTo>
                    <a:pt x="1034" y="751"/>
                  </a:lnTo>
                  <a:lnTo>
                    <a:pt x="1026" y="744"/>
                  </a:lnTo>
                  <a:lnTo>
                    <a:pt x="1021" y="741"/>
                  </a:lnTo>
                  <a:lnTo>
                    <a:pt x="1016" y="744"/>
                  </a:lnTo>
                  <a:lnTo>
                    <a:pt x="1011" y="741"/>
                  </a:lnTo>
                  <a:lnTo>
                    <a:pt x="1003" y="741"/>
                  </a:lnTo>
                  <a:lnTo>
                    <a:pt x="1001" y="746"/>
                  </a:lnTo>
                  <a:lnTo>
                    <a:pt x="993" y="749"/>
                  </a:lnTo>
                  <a:lnTo>
                    <a:pt x="993" y="751"/>
                  </a:lnTo>
                  <a:lnTo>
                    <a:pt x="991" y="754"/>
                  </a:lnTo>
                  <a:lnTo>
                    <a:pt x="988" y="751"/>
                  </a:lnTo>
                  <a:lnTo>
                    <a:pt x="981" y="749"/>
                  </a:lnTo>
                  <a:lnTo>
                    <a:pt x="973" y="749"/>
                  </a:lnTo>
                  <a:lnTo>
                    <a:pt x="965" y="749"/>
                  </a:lnTo>
                  <a:lnTo>
                    <a:pt x="963" y="749"/>
                  </a:lnTo>
                  <a:lnTo>
                    <a:pt x="960" y="754"/>
                  </a:lnTo>
                  <a:lnTo>
                    <a:pt x="958" y="754"/>
                  </a:lnTo>
                  <a:lnTo>
                    <a:pt x="953" y="756"/>
                  </a:lnTo>
                  <a:lnTo>
                    <a:pt x="945" y="761"/>
                  </a:lnTo>
                  <a:lnTo>
                    <a:pt x="937" y="766"/>
                  </a:lnTo>
                  <a:lnTo>
                    <a:pt x="932" y="772"/>
                  </a:lnTo>
                  <a:lnTo>
                    <a:pt x="919" y="769"/>
                  </a:lnTo>
                  <a:lnTo>
                    <a:pt x="907" y="766"/>
                  </a:lnTo>
                  <a:lnTo>
                    <a:pt x="902" y="766"/>
                  </a:lnTo>
                  <a:lnTo>
                    <a:pt x="902" y="764"/>
                  </a:lnTo>
                  <a:lnTo>
                    <a:pt x="899" y="761"/>
                  </a:lnTo>
                  <a:lnTo>
                    <a:pt x="899" y="756"/>
                  </a:lnTo>
                  <a:lnTo>
                    <a:pt x="897" y="754"/>
                  </a:lnTo>
                  <a:lnTo>
                    <a:pt x="894" y="751"/>
                  </a:lnTo>
                  <a:lnTo>
                    <a:pt x="891" y="751"/>
                  </a:lnTo>
                  <a:lnTo>
                    <a:pt x="889" y="751"/>
                  </a:lnTo>
                  <a:lnTo>
                    <a:pt x="886" y="746"/>
                  </a:lnTo>
                  <a:lnTo>
                    <a:pt x="881" y="746"/>
                  </a:lnTo>
                  <a:lnTo>
                    <a:pt x="874" y="746"/>
                  </a:lnTo>
                  <a:lnTo>
                    <a:pt x="869" y="744"/>
                  </a:lnTo>
                  <a:lnTo>
                    <a:pt x="861" y="744"/>
                  </a:lnTo>
                  <a:lnTo>
                    <a:pt x="856" y="744"/>
                  </a:lnTo>
                  <a:lnTo>
                    <a:pt x="853" y="744"/>
                  </a:lnTo>
                  <a:lnTo>
                    <a:pt x="851" y="746"/>
                  </a:lnTo>
                  <a:lnTo>
                    <a:pt x="851" y="744"/>
                  </a:lnTo>
                  <a:lnTo>
                    <a:pt x="846" y="744"/>
                  </a:lnTo>
                  <a:lnTo>
                    <a:pt x="838" y="741"/>
                  </a:lnTo>
                  <a:lnTo>
                    <a:pt x="830" y="741"/>
                  </a:lnTo>
                  <a:lnTo>
                    <a:pt x="825" y="741"/>
                  </a:lnTo>
                  <a:lnTo>
                    <a:pt x="823" y="741"/>
                  </a:lnTo>
                  <a:lnTo>
                    <a:pt x="820" y="741"/>
                  </a:lnTo>
                  <a:lnTo>
                    <a:pt x="818" y="744"/>
                  </a:lnTo>
                  <a:lnTo>
                    <a:pt x="813" y="749"/>
                  </a:lnTo>
                  <a:lnTo>
                    <a:pt x="810" y="751"/>
                  </a:lnTo>
                  <a:lnTo>
                    <a:pt x="807" y="751"/>
                  </a:lnTo>
                  <a:lnTo>
                    <a:pt x="805" y="754"/>
                  </a:lnTo>
                  <a:lnTo>
                    <a:pt x="795" y="751"/>
                  </a:lnTo>
                  <a:lnTo>
                    <a:pt x="787" y="749"/>
                  </a:lnTo>
                  <a:lnTo>
                    <a:pt x="782" y="749"/>
                  </a:lnTo>
                  <a:lnTo>
                    <a:pt x="772" y="746"/>
                  </a:lnTo>
                  <a:lnTo>
                    <a:pt x="764" y="749"/>
                  </a:lnTo>
                  <a:lnTo>
                    <a:pt x="762" y="744"/>
                  </a:lnTo>
                  <a:lnTo>
                    <a:pt x="751" y="744"/>
                  </a:lnTo>
                  <a:lnTo>
                    <a:pt x="746" y="744"/>
                  </a:lnTo>
                  <a:lnTo>
                    <a:pt x="741" y="744"/>
                  </a:lnTo>
                  <a:lnTo>
                    <a:pt x="731" y="741"/>
                  </a:lnTo>
                  <a:lnTo>
                    <a:pt x="726" y="746"/>
                  </a:lnTo>
                  <a:lnTo>
                    <a:pt x="723" y="744"/>
                  </a:lnTo>
                  <a:lnTo>
                    <a:pt x="718" y="741"/>
                  </a:lnTo>
                  <a:lnTo>
                    <a:pt x="716" y="744"/>
                  </a:lnTo>
                  <a:lnTo>
                    <a:pt x="706" y="744"/>
                  </a:lnTo>
                  <a:lnTo>
                    <a:pt x="693" y="744"/>
                  </a:lnTo>
                  <a:lnTo>
                    <a:pt x="688" y="741"/>
                  </a:lnTo>
                  <a:lnTo>
                    <a:pt x="683" y="738"/>
                  </a:lnTo>
                  <a:lnTo>
                    <a:pt x="678" y="738"/>
                  </a:lnTo>
                  <a:lnTo>
                    <a:pt x="672" y="736"/>
                  </a:lnTo>
                  <a:lnTo>
                    <a:pt x="662" y="738"/>
                  </a:lnTo>
                  <a:lnTo>
                    <a:pt x="652" y="744"/>
                  </a:lnTo>
                  <a:lnTo>
                    <a:pt x="647" y="738"/>
                  </a:lnTo>
                  <a:lnTo>
                    <a:pt x="644" y="741"/>
                  </a:lnTo>
                  <a:lnTo>
                    <a:pt x="642" y="751"/>
                  </a:lnTo>
                  <a:lnTo>
                    <a:pt x="634" y="772"/>
                  </a:lnTo>
                  <a:lnTo>
                    <a:pt x="627" y="794"/>
                  </a:lnTo>
                  <a:lnTo>
                    <a:pt x="616" y="797"/>
                  </a:lnTo>
                  <a:lnTo>
                    <a:pt x="614" y="797"/>
                  </a:lnTo>
                  <a:lnTo>
                    <a:pt x="616" y="782"/>
                  </a:lnTo>
                  <a:lnTo>
                    <a:pt x="614" y="779"/>
                  </a:lnTo>
                  <a:lnTo>
                    <a:pt x="614" y="777"/>
                  </a:lnTo>
                  <a:lnTo>
                    <a:pt x="616" y="774"/>
                  </a:lnTo>
                  <a:lnTo>
                    <a:pt x="614" y="769"/>
                  </a:lnTo>
                  <a:lnTo>
                    <a:pt x="614" y="766"/>
                  </a:lnTo>
                  <a:lnTo>
                    <a:pt x="614" y="761"/>
                  </a:lnTo>
                  <a:lnTo>
                    <a:pt x="614" y="759"/>
                  </a:lnTo>
                  <a:lnTo>
                    <a:pt x="614" y="751"/>
                  </a:lnTo>
                  <a:lnTo>
                    <a:pt x="614" y="749"/>
                  </a:lnTo>
                  <a:lnTo>
                    <a:pt x="614" y="744"/>
                  </a:lnTo>
                  <a:lnTo>
                    <a:pt x="614" y="741"/>
                  </a:lnTo>
                  <a:lnTo>
                    <a:pt x="611" y="736"/>
                  </a:lnTo>
                  <a:lnTo>
                    <a:pt x="611" y="733"/>
                  </a:lnTo>
                  <a:lnTo>
                    <a:pt x="614" y="728"/>
                  </a:lnTo>
                  <a:lnTo>
                    <a:pt x="614" y="726"/>
                  </a:lnTo>
                  <a:lnTo>
                    <a:pt x="614" y="721"/>
                  </a:lnTo>
                  <a:lnTo>
                    <a:pt x="614" y="716"/>
                  </a:lnTo>
                  <a:lnTo>
                    <a:pt x="614" y="710"/>
                  </a:lnTo>
                  <a:lnTo>
                    <a:pt x="614" y="708"/>
                  </a:lnTo>
                  <a:lnTo>
                    <a:pt x="611" y="708"/>
                  </a:lnTo>
                  <a:lnTo>
                    <a:pt x="606" y="705"/>
                  </a:lnTo>
                  <a:lnTo>
                    <a:pt x="604" y="708"/>
                  </a:lnTo>
                  <a:lnTo>
                    <a:pt x="599" y="705"/>
                  </a:lnTo>
                  <a:lnTo>
                    <a:pt x="596" y="705"/>
                  </a:lnTo>
                  <a:lnTo>
                    <a:pt x="596" y="708"/>
                  </a:lnTo>
                  <a:lnTo>
                    <a:pt x="594" y="708"/>
                  </a:lnTo>
                  <a:lnTo>
                    <a:pt x="591" y="705"/>
                  </a:lnTo>
                  <a:lnTo>
                    <a:pt x="588" y="705"/>
                  </a:lnTo>
                  <a:lnTo>
                    <a:pt x="586" y="700"/>
                  </a:lnTo>
                  <a:lnTo>
                    <a:pt x="583" y="700"/>
                  </a:lnTo>
                  <a:lnTo>
                    <a:pt x="581" y="700"/>
                  </a:lnTo>
                  <a:lnTo>
                    <a:pt x="578" y="700"/>
                  </a:lnTo>
                  <a:lnTo>
                    <a:pt x="576" y="700"/>
                  </a:lnTo>
                  <a:lnTo>
                    <a:pt x="576" y="703"/>
                  </a:lnTo>
                  <a:lnTo>
                    <a:pt x="573" y="703"/>
                  </a:lnTo>
                  <a:lnTo>
                    <a:pt x="571" y="703"/>
                  </a:lnTo>
                  <a:lnTo>
                    <a:pt x="568" y="705"/>
                  </a:lnTo>
                  <a:lnTo>
                    <a:pt x="566" y="705"/>
                  </a:lnTo>
                  <a:lnTo>
                    <a:pt x="563" y="705"/>
                  </a:lnTo>
                  <a:lnTo>
                    <a:pt x="560" y="705"/>
                  </a:lnTo>
                  <a:lnTo>
                    <a:pt x="558" y="708"/>
                  </a:lnTo>
                  <a:lnTo>
                    <a:pt x="555" y="703"/>
                  </a:lnTo>
                  <a:lnTo>
                    <a:pt x="553" y="703"/>
                  </a:lnTo>
                  <a:lnTo>
                    <a:pt x="553" y="700"/>
                  </a:lnTo>
                  <a:lnTo>
                    <a:pt x="550" y="698"/>
                  </a:lnTo>
                  <a:lnTo>
                    <a:pt x="548" y="698"/>
                  </a:lnTo>
                  <a:lnTo>
                    <a:pt x="545" y="698"/>
                  </a:lnTo>
                  <a:lnTo>
                    <a:pt x="545" y="695"/>
                  </a:lnTo>
                  <a:lnTo>
                    <a:pt x="548" y="695"/>
                  </a:lnTo>
                  <a:lnTo>
                    <a:pt x="548" y="693"/>
                  </a:lnTo>
                  <a:lnTo>
                    <a:pt x="548" y="690"/>
                  </a:lnTo>
                  <a:lnTo>
                    <a:pt x="548" y="688"/>
                  </a:lnTo>
                  <a:lnTo>
                    <a:pt x="548" y="683"/>
                  </a:lnTo>
                  <a:lnTo>
                    <a:pt x="548" y="680"/>
                  </a:lnTo>
                  <a:lnTo>
                    <a:pt x="545" y="683"/>
                  </a:lnTo>
                  <a:lnTo>
                    <a:pt x="545" y="680"/>
                  </a:lnTo>
                  <a:lnTo>
                    <a:pt x="545" y="677"/>
                  </a:lnTo>
                  <a:lnTo>
                    <a:pt x="543" y="677"/>
                  </a:lnTo>
                  <a:lnTo>
                    <a:pt x="543" y="675"/>
                  </a:lnTo>
                  <a:lnTo>
                    <a:pt x="543" y="672"/>
                  </a:lnTo>
                  <a:lnTo>
                    <a:pt x="543" y="670"/>
                  </a:lnTo>
                  <a:lnTo>
                    <a:pt x="543" y="665"/>
                  </a:lnTo>
                  <a:lnTo>
                    <a:pt x="540" y="662"/>
                  </a:lnTo>
                  <a:lnTo>
                    <a:pt x="540" y="657"/>
                  </a:lnTo>
                  <a:lnTo>
                    <a:pt x="540" y="655"/>
                  </a:lnTo>
                  <a:lnTo>
                    <a:pt x="538" y="652"/>
                  </a:lnTo>
                  <a:lnTo>
                    <a:pt x="535" y="649"/>
                  </a:lnTo>
                  <a:lnTo>
                    <a:pt x="530" y="647"/>
                  </a:lnTo>
                  <a:lnTo>
                    <a:pt x="530" y="644"/>
                  </a:lnTo>
                  <a:lnTo>
                    <a:pt x="527" y="644"/>
                  </a:lnTo>
                  <a:lnTo>
                    <a:pt x="525" y="644"/>
                  </a:lnTo>
                  <a:lnTo>
                    <a:pt x="522" y="639"/>
                  </a:lnTo>
                  <a:lnTo>
                    <a:pt x="520" y="634"/>
                  </a:lnTo>
                  <a:lnTo>
                    <a:pt x="520" y="632"/>
                  </a:lnTo>
                  <a:lnTo>
                    <a:pt x="520" y="629"/>
                  </a:lnTo>
                  <a:lnTo>
                    <a:pt x="520" y="627"/>
                  </a:lnTo>
                  <a:lnTo>
                    <a:pt x="520" y="624"/>
                  </a:lnTo>
                  <a:lnTo>
                    <a:pt x="517" y="624"/>
                  </a:lnTo>
                  <a:lnTo>
                    <a:pt x="515" y="621"/>
                  </a:lnTo>
                  <a:lnTo>
                    <a:pt x="512" y="616"/>
                  </a:lnTo>
                  <a:lnTo>
                    <a:pt x="512" y="614"/>
                  </a:lnTo>
                  <a:lnTo>
                    <a:pt x="510" y="611"/>
                  </a:lnTo>
                  <a:lnTo>
                    <a:pt x="504" y="609"/>
                  </a:lnTo>
                  <a:lnTo>
                    <a:pt x="504" y="606"/>
                  </a:lnTo>
                  <a:lnTo>
                    <a:pt x="504" y="604"/>
                  </a:lnTo>
                  <a:lnTo>
                    <a:pt x="502" y="604"/>
                  </a:lnTo>
                  <a:lnTo>
                    <a:pt x="502" y="601"/>
                  </a:lnTo>
                  <a:lnTo>
                    <a:pt x="499" y="601"/>
                  </a:lnTo>
                  <a:lnTo>
                    <a:pt x="494" y="599"/>
                  </a:lnTo>
                  <a:lnTo>
                    <a:pt x="492" y="599"/>
                  </a:lnTo>
                  <a:lnTo>
                    <a:pt x="492" y="596"/>
                  </a:lnTo>
                  <a:lnTo>
                    <a:pt x="489" y="596"/>
                  </a:lnTo>
                  <a:lnTo>
                    <a:pt x="487" y="596"/>
                  </a:lnTo>
                  <a:lnTo>
                    <a:pt x="484" y="593"/>
                  </a:lnTo>
                  <a:lnTo>
                    <a:pt x="484" y="591"/>
                  </a:lnTo>
                  <a:lnTo>
                    <a:pt x="479" y="588"/>
                  </a:lnTo>
                  <a:lnTo>
                    <a:pt x="476" y="588"/>
                  </a:lnTo>
                  <a:lnTo>
                    <a:pt x="474" y="588"/>
                  </a:lnTo>
                  <a:lnTo>
                    <a:pt x="471" y="586"/>
                  </a:lnTo>
                  <a:lnTo>
                    <a:pt x="469" y="586"/>
                  </a:lnTo>
                  <a:lnTo>
                    <a:pt x="469" y="583"/>
                  </a:lnTo>
                  <a:lnTo>
                    <a:pt x="464" y="581"/>
                  </a:lnTo>
                  <a:lnTo>
                    <a:pt x="461" y="581"/>
                  </a:lnTo>
                  <a:lnTo>
                    <a:pt x="454" y="576"/>
                  </a:lnTo>
                  <a:lnTo>
                    <a:pt x="451" y="576"/>
                  </a:lnTo>
                  <a:lnTo>
                    <a:pt x="451" y="573"/>
                  </a:lnTo>
                  <a:lnTo>
                    <a:pt x="446" y="571"/>
                  </a:lnTo>
                  <a:lnTo>
                    <a:pt x="443" y="568"/>
                  </a:lnTo>
                  <a:lnTo>
                    <a:pt x="441" y="568"/>
                  </a:lnTo>
                  <a:lnTo>
                    <a:pt x="438" y="565"/>
                  </a:lnTo>
                  <a:lnTo>
                    <a:pt x="433" y="565"/>
                  </a:lnTo>
                  <a:lnTo>
                    <a:pt x="431" y="563"/>
                  </a:lnTo>
                  <a:lnTo>
                    <a:pt x="428" y="558"/>
                  </a:lnTo>
                  <a:lnTo>
                    <a:pt x="428" y="555"/>
                  </a:lnTo>
                  <a:lnTo>
                    <a:pt x="428" y="553"/>
                  </a:lnTo>
                  <a:lnTo>
                    <a:pt x="423" y="553"/>
                  </a:lnTo>
                  <a:lnTo>
                    <a:pt x="420" y="553"/>
                  </a:lnTo>
                  <a:lnTo>
                    <a:pt x="415" y="553"/>
                  </a:lnTo>
                  <a:lnTo>
                    <a:pt x="415" y="555"/>
                  </a:lnTo>
                  <a:lnTo>
                    <a:pt x="413" y="555"/>
                  </a:lnTo>
                  <a:lnTo>
                    <a:pt x="408" y="558"/>
                  </a:lnTo>
                  <a:lnTo>
                    <a:pt x="405" y="560"/>
                  </a:lnTo>
                  <a:lnTo>
                    <a:pt x="405" y="563"/>
                  </a:lnTo>
                  <a:lnTo>
                    <a:pt x="403" y="565"/>
                  </a:lnTo>
                  <a:lnTo>
                    <a:pt x="400" y="568"/>
                  </a:lnTo>
                  <a:lnTo>
                    <a:pt x="385" y="604"/>
                  </a:lnTo>
                  <a:lnTo>
                    <a:pt x="385" y="606"/>
                  </a:lnTo>
                  <a:lnTo>
                    <a:pt x="387" y="606"/>
                  </a:lnTo>
                  <a:lnTo>
                    <a:pt x="387" y="609"/>
                  </a:lnTo>
                  <a:lnTo>
                    <a:pt x="390" y="611"/>
                  </a:lnTo>
                  <a:lnTo>
                    <a:pt x="390" y="621"/>
                  </a:lnTo>
                  <a:lnTo>
                    <a:pt x="387" y="621"/>
                  </a:lnTo>
                  <a:lnTo>
                    <a:pt x="387" y="624"/>
                  </a:lnTo>
                  <a:lnTo>
                    <a:pt x="390" y="627"/>
                  </a:lnTo>
                  <a:lnTo>
                    <a:pt x="390" y="629"/>
                  </a:lnTo>
                  <a:lnTo>
                    <a:pt x="387" y="632"/>
                  </a:lnTo>
                  <a:lnTo>
                    <a:pt x="387" y="634"/>
                  </a:lnTo>
                  <a:lnTo>
                    <a:pt x="385" y="637"/>
                  </a:lnTo>
                  <a:lnTo>
                    <a:pt x="385" y="639"/>
                  </a:lnTo>
                  <a:lnTo>
                    <a:pt x="385" y="642"/>
                  </a:lnTo>
                  <a:lnTo>
                    <a:pt x="385" y="644"/>
                  </a:lnTo>
                  <a:lnTo>
                    <a:pt x="387" y="644"/>
                  </a:lnTo>
                  <a:lnTo>
                    <a:pt x="387" y="647"/>
                  </a:lnTo>
                  <a:lnTo>
                    <a:pt x="385" y="657"/>
                  </a:lnTo>
                  <a:lnTo>
                    <a:pt x="385" y="660"/>
                  </a:lnTo>
                  <a:lnTo>
                    <a:pt x="385" y="662"/>
                  </a:lnTo>
                  <a:lnTo>
                    <a:pt x="382" y="665"/>
                  </a:lnTo>
                  <a:lnTo>
                    <a:pt x="385" y="667"/>
                  </a:lnTo>
                  <a:lnTo>
                    <a:pt x="387" y="667"/>
                  </a:lnTo>
                  <a:lnTo>
                    <a:pt x="390" y="670"/>
                  </a:lnTo>
                  <a:lnTo>
                    <a:pt x="392" y="670"/>
                  </a:lnTo>
                  <a:lnTo>
                    <a:pt x="392" y="672"/>
                  </a:lnTo>
                  <a:lnTo>
                    <a:pt x="390" y="675"/>
                  </a:lnTo>
                  <a:lnTo>
                    <a:pt x="387" y="675"/>
                  </a:lnTo>
                  <a:lnTo>
                    <a:pt x="382" y="677"/>
                  </a:lnTo>
                  <a:lnTo>
                    <a:pt x="382" y="680"/>
                  </a:lnTo>
                  <a:lnTo>
                    <a:pt x="385" y="680"/>
                  </a:lnTo>
                  <a:lnTo>
                    <a:pt x="385" y="683"/>
                  </a:lnTo>
                  <a:lnTo>
                    <a:pt x="387" y="683"/>
                  </a:lnTo>
                  <a:lnTo>
                    <a:pt x="385" y="688"/>
                  </a:lnTo>
                  <a:lnTo>
                    <a:pt x="382" y="688"/>
                  </a:lnTo>
                  <a:lnTo>
                    <a:pt x="382" y="690"/>
                  </a:lnTo>
                  <a:lnTo>
                    <a:pt x="382" y="695"/>
                  </a:lnTo>
                  <a:lnTo>
                    <a:pt x="377" y="695"/>
                  </a:lnTo>
                  <a:lnTo>
                    <a:pt x="375" y="698"/>
                  </a:lnTo>
                  <a:lnTo>
                    <a:pt x="370" y="695"/>
                  </a:lnTo>
                  <a:lnTo>
                    <a:pt x="370" y="698"/>
                  </a:lnTo>
                  <a:lnTo>
                    <a:pt x="367" y="700"/>
                  </a:lnTo>
                  <a:lnTo>
                    <a:pt x="367" y="703"/>
                  </a:lnTo>
                  <a:lnTo>
                    <a:pt x="364" y="705"/>
                  </a:lnTo>
                  <a:lnTo>
                    <a:pt x="362" y="703"/>
                  </a:lnTo>
                  <a:lnTo>
                    <a:pt x="359" y="705"/>
                  </a:lnTo>
                  <a:lnTo>
                    <a:pt x="357" y="708"/>
                  </a:lnTo>
                  <a:lnTo>
                    <a:pt x="357" y="705"/>
                  </a:lnTo>
                  <a:lnTo>
                    <a:pt x="354" y="703"/>
                  </a:lnTo>
                  <a:lnTo>
                    <a:pt x="349" y="703"/>
                  </a:lnTo>
                  <a:lnTo>
                    <a:pt x="347" y="708"/>
                  </a:lnTo>
                  <a:lnTo>
                    <a:pt x="344" y="708"/>
                  </a:lnTo>
                  <a:lnTo>
                    <a:pt x="342" y="708"/>
                  </a:lnTo>
                  <a:lnTo>
                    <a:pt x="339" y="705"/>
                  </a:lnTo>
                  <a:lnTo>
                    <a:pt x="336" y="705"/>
                  </a:lnTo>
                  <a:lnTo>
                    <a:pt x="336" y="703"/>
                  </a:lnTo>
                  <a:lnTo>
                    <a:pt x="329" y="703"/>
                  </a:lnTo>
                  <a:lnTo>
                    <a:pt x="326" y="703"/>
                  </a:lnTo>
                  <a:lnTo>
                    <a:pt x="324" y="708"/>
                  </a:lnTo>
                  <a:lnTo>
                    <a:pt x="326" y="710"/>
                  </a:lnTo>
                  <a:lnTo>
                    <a:pt x="324" y="713"/>
                  </a:lnTo>
                  <a:lnTo>
                    <a:pt x="321" y="713"/>
                  </a:lnTo>
                  <a:lnTo>
                    <a:pt x="319" y="713"/>
                  </a:lnTo>
                  <a:lnTo>
                    <a:pt x="316" y="716"/>
                  </a:lnTo>
                  <a:lnTo>
                    <a:pt x="316" y="718"/>
                  </a:lnTo>
                  <a:lnTo>
                    <a:pt x="314" y="718"/>
                  </a:lnTo>
                  <a:lnTo>
                    <a:pt x="311" y="716"/>
                  </a:lnTo>
                  <a:lnTo>
                    <a:pt x="308" y="718"/>
                  </a:lnTo>
                  <a:lnTo>
                    <a:pt x="303" y="716"/>
                  </a:lnTo>
                  <a:lnTo>
                    <a:pt x="301" y="713"/>
                  </a:lnTo>
                  <a:lnTo>
                    <a:pt x="298" y="710"/>
                  </a:lnTo>
                  <a:lnTo>
                    <a:pt x="296" y="713"/>
                  </a:lnTo>
                  <a:lnTo>
                    <a:pt x="293" y="713"/>
                  </a:lnTo>
                  <a:lnTo>
                    <a:pt x="291" y="713"/>
                  </a:lnTo>
                  <a:lnTo>
                    <a:pt x="288" y="710"/>
                  </a:lnTo>
                  <a:lnTo>
                    <a:pt x="286" y="708"/>
                  </a:lnTo>
                  <a:lnTo>
                    <a:pt x="286" y="705"/>
                  </a:lnTo>
                  <a:lnTo>
                    <a:pt x="283" y="705"/>
                  </a:lnTo>
                  <a:lnTo>
                    <a:pt x="280" y="705"/>
                  </a:lnTo>
                  <a:lnTo>
                    <a:pt x="280" y="703"/>
                  </a:lnTo>
                  <a:lnTo>
                    <a:pt x="278" y="700"/>
                  </a:lnTo>
                  <a:lnTo>
                    <a:pt x="278" y="698"/>
                  </a:lnTo>
                  <a:lnTo>
                    <a:pt x="278" y="695"/>
                  </a:lnTo>
                  <a:lnTo>
                    <a:pt x="278" y="693"/>
                  </a:lnTo>
                  <a:lnTo>
                    <a:pt x="275" y="693"/>
                  </a:lnTo>
                  <a:lnTo>
                    <a:pt x="273" y="695"/>
                  </a:lnTo>
                  <a:lnTo>
                    <a:pt x="270" y="695"/>
                  </a:lnTo>
                  <a:lnTo>
                    <a:pt x="268" y="693"/>
                  </a:lnTo>
                  <a:lnTo>
                    <a:pt x="265" y="693"/>
                  </a:lnTo>
                  <a:lnTo>
                    <a:pt x="263" y="690"/>
                  </a:lnTo>
                  <a:lnTo>
                    <a:pt x="260" y="690"/>
                  </a:lnTo>
                  <a:lnTo>
                    <a:pt x="258" y="688"/>
                  </a:lnTo>
                  <a:lnTo>
                    <a:pt x="255" y="693"/>
                  </a:lnTo>
                  <a:lnTo>
                    <a:pt x="252" y="693"/>
                  </a:lnTo>
                  <a:lnTo>
                    <a:pt x="250" y="693"/>
                  </a:lnTo>
                  <a:lnTo>
                    <a:pt x="247" y="688"/>
                  </a:lnTo>
                  <a:lnTo>
                    <a:pt x="245" y="688"/>
                  </a:lnTo>
                  <a:lnTo>
                    <a:pt x="245" y="685"/>
                  </a:lnTo>
                  <a:lnTo>
                    <a:pt x="242" y="685"/>
                  </a:lnTo>
                  <a:lnTo>
                    <a:pt x="245" y="683"/>
                  </a:lnTo>
                  <a:lnTo>
                    <a:pt x="242" y="680"/>
                  </a:lnTo>
                  <a:lnTo>
                    <a:pt x="240" y="677"/>
                  </a:lnTo>
                  <a:lnTo>
                    <a:pt x="237" y="677"/>
                  </a:lnTo>
                  <a:lnTo>
                    <a:pt x="235" y="680"/>
                  </a:lnTo>
                  <a:lnTo>
                    <a:pt x="235" y="677"/>
                  </a:lnTo>
                  <a:lnTo>
                    <a:pt x="235" y="675"/>
                  </a:lnTo>
                  <a:lnTo>
                    <a:pt x="235" y="670"/>
                  </a:lnTo>
                  <a:lnTo>
                    <a:pt x="237" y="667"/>
                  </a:lnTo>
                  <a:lnTo>
                    <a:pt x="235" y="667"/>
                  </a:lnTo>
                  <a:lnTo>
                    <a:pt x="230" y="665"/>
                  </a:lnTo>
                  <a:lnTo>
                    <a:pt x="227" y="665"/>
                  </a:lnTo>
                  <a:lnTo>
                    <a:pt x="224" y="660"/>
                  </a:lnTo>
                  <a:lnTo>
                    <a:pt x="222" y="657"/>
                  </a:lnTo>
                  <a:lnTo>
                    <a:pt x="219" y="657"/>
                  </a:lnTo>
                  <a:lnTo>
                    <a:pt x="217" y="657"/>
                  </a:lnTo>
                  <a:lnTo>
                    <a:pt x="214" y="655"/>
                  </a:lnTo>
                  <a:lnTo>
                    <a:pt x="214" y="657"/>
                  </a:lnTo>
                  <a:lnTo>
                    <a:pt x="212" y="657"/>
                  </a:lnTo>
                  <a:lnTo>
                    <a:pt x="212" y="655"/>
                  </a:lnTo>
                  <a:lnTo>
                    <a:pt x="212" y="652"/>
                  </a:lnTo>
                  <a:lnTo>
                    <a:pt x="212" y="649"/>
                  </a:lnTo>
                  <a:lnTo>
                    <a:pt x="212" y="647"/>
                  </a:lnTo>
                  <a:lnTo>
                    <a:pt x="212" y="644"/>
                  </a:lnTo>
                  <a:lnTo>
                    <a:pt x="212" y="642"/>
                  </a:lnTo>
                  <a:lnTo>
                    <a:pt x="209" y="642"/>
                  </a:lnTo>
                  <a:lnTo>
                    <a:pt x="209" y="639"/>
                  </a:lnTo>
                  <a:lnTo>
                    <a:pt x="209" y="637"/>
                  </a:lnTo>
                  <a:lnTo>
                    <a:pt x="209" y="634"/>
                  </a:lnTo>
                  <a:lnTo>
                    <a:pt x="207" y="634"/>
                  </a:lnTo>
                  <a:lnTo>
                    <a:pt x="204" y="634"/>
                  </a:lnTo>
                  <a:lnTo>
                    <a:pt x="204" y="632"/>
                  </a:lnTo>
                  <a:lnTo>
                    <a:pt x="207" y="629"/>
                  </a:lnTo>
                  <a:lnTo>
                    <a:pt x="207" y="627"/>
                  </a:lnTo>
                  <a:lnTo>
                    <a:pt x="204" y="624"/>
                  </a:lnTo>
                  <a:lnTo>
                    <a:pt x="202" y="624"/>
                  </a:lnTo>
                  <a:lnTo>
                    <a:pt x="199" y="624"/>
                  </a:lnTo>
                  <a:lnTo>
                    <a:pt x="196" y="624"/>
                  </a:lnTo>
                  <a:lnTo>
                    <a:pt x="194" y="624"/>
                  </a:lnTo>
                  <a:lnTo>
                    <a:pt x="191" y="624"/>
                  </a:lnTo>
                  <a:lnTo>
                    <a:pt x="191" y="621"/>
                  </a:lnTo>
                  <a:lnTo>
                    <a:pt x="191" y="627"/>
                  </a:lnTo>
                  <a:lnTo>
                    <a:pt x="189" y="629"/>
                  </a:lnTo>
                  <a:lnTo>
                    <a:pt x="186" y="629"/>
                  </a:lnTo>
                  <a:lnTo>
                    <a:pt x="184" y="632"/>
                  </a:lnTo>
                  <a:lnTo>
                    <a:pt x="181" y="632"/>
                  </a:lnTo>
                  <a:lnTo>
                    <a:pt x="179" y="632"/>
                  </a:lnTo>
                  <a:lnTo>
                    <a:pt x="179" y="629"/>
                  </a:lnTo>
                  <a:lnTo>
                    <a:pt x="176" y="629"/>
                  </a:lnTo>
                  <a:lnTo>
                    <a:pt x="176" y="627"/>
                  </a:lnTo>
                  <a:lnTo>
                    <a:pt x="174" y="627"/>
                  </a:lnTo>
                  <a:lnTo>
                    <a:pt x="171" y="629"/>
                  </a:lnTo>
                  <a:lnTo>
                    <a:pt x="168" y="627"/>
                  </a:lnTo>
                  <a:lnTo>
                    <a:pt x="166" y="624"/>
                  </a:lnTo>
                  <a:lnTo>
                    <a:pt x="163" y="627"/>
                  </a:lnTo>
                  <a:lnTo>
                    <a:pt x="158" y="621"/>
                  </a:lnTo>
                  <a:lnTo>
                    <a:pt x="158" y="619"/>
                  </a:lnTo>
                  <a:lnTo>
                    <a:pt x="158" y="614"/>
                  </a:lnTo>
                  <a:lnTo>
                    <a:pt x="158" y="611"/>
                  </a:lnTo>
                  <a:lnTo>
                    <a:pt x="156" y="611"/>
                  </a:lnTo>
                  <a:lnTo>
                    <a:pt x="151" y="609"/>
                  </a:lnTo>
                  <a:lnTo>
                    <a:pt x="148" y="601"/>
                  </a:lnTo>
                  <a:lnTo>
                    <a:pt x="140" y="593"/>
                  </a:lnTo>
                  <a:lnTo>
                    <a:pt x="138" y="591"/>
                  </a:lnTo>
                  <a:lnTo>
                    <a:pt x="135" y="588"/>
                  </a:lnTo>
                  <a:lnTo>
                    <a:pt x="125" y="586"/>
                  </a:lnTo>
                  <a:lnTo>
                    <a:pt x="123" y="581"/>
                  </a:lnTo>
                  <a:lnTo>
                    <a:pt x="125" y="573"/>
                  </a:lnTo>
                  <a:lnTo>
                    <a:pt x="123" y="573"/>
                  </a:lnTo>
                  <a:lnTo>
                    <a:pt x="123" y="568"/>
                  </a:lnTo>
                  <a:lnTo>
                    <a:pt x="128" y="565"/>
                  </a:lnTo>
                  <a:lnTo>
                    <a:pt x="128" y="560"/>
                  </a:lnTo>
                  <a:lnTo>
                    <a:pt x="125" y="553"/>
                  </a:lnTo>
                  <a:lnTo>
                    <a:pt x="128" y="548"/>
                  </a:lnTo>
                  <a:lnTo>
                    <a:pt x="133" y="543"/>
                  </a:lnTo>
                  <a:lnTo>
                    <a:pt x="135" y="537"/>
                  </a:lnTo>
                  <a:lnTo>
                    <a:pt x="135" y="535"/>
                  </a:lnTo>
                  <a:lnTo>
                    <a:pt x="133" y="532"/>
                  </a:lnTo>
                  <a:lnTo>
                    <a:pt x="133" y="530"/>
                  </a:lnTo>
                  <a:lnTo>
                    <a:pt x="130" y="530"/>
                  </a:lnTo>
                  <a:lnTo>
                    <a:pt x="128" y="532"/>
                  </a:lnTo>
                  <a:lnTo>
                    <a:pt x="125" y="535"/>
                  </a:lnTo>
                  <a:lnTo>
                    <a:pt x="123" y="537"/>
                  </a:lnTo>
                  <a:lnTo>
                    <a:pt x="120" y="537"/>
                  </a:lnTo>
                  <a:lnTo>
                    <a:pt x="118" y="532"/>
                  </a:lnTo>
                  <a:lnTo>
                    <a:pt x="112" y="527"/>
                  </a:lnTo>
                  <a:lnTo>
                    <a:pt x="110" y="527"/>
                  </a:lnTo>
                  <a:lnTo>
                    <a:pt x="110" y="530"/>
                  </a:lnTo>
                  <a:lnTo>
                    <a:pt x="105" y="540"/>
                  </a:lnTo>
                  <a:lnTo>
                    <a:pt x="97" y="548"/>
                  </a:lnTo>
                  <a:lnTo>
                    <a:pt x="95" y="550"/>
                  </a:lnTo>
                  <a:lnTo>
                    <a:pt x="84" y="548"/>
                  </a:lnTo>
                  <a:lnTo>
                    <a:pt x="82" y="545"/>
                  </a:lnTo>
                  <a:lnTo>
                    <a:pt x="79" y="543"/>
                  </a:lnTo>
                  <a:lnTo>
                    <a:pt x="77" y="537"/>
                  </a:lnTo>
                  <a:lnTo>
                    <a:pt x="74" y="535"/>
                  </a:lnTo>
                  <a:lnTo>
                    <a:pt x="67" y="532"/>
                  </a:lnTo>
                  <a:lnTo>
                    <a:pt x="44" y="532"/>
                  </a:lnTo>
                  <a:lnTo>
                    <a:pt x="39" y="530"/>
                  </a:lnTo>
                  <a:lnTo>
                    <a:pt x="34" y="527"/>
                  </a:lnTo>
                  <a:lnTo>
                    <a:pt x="23" y="515"/>
                  </a:lnTo>
                  <a:lnTo>
                    <a:pt x="16" y="512"/>
                  </a:lnTo>
                  <a:lnTo>
                    <a:pt x="13" y="512"/>
                  </a:lnTo>
                  <a:lnTo>
                    <a:pt x="11" y="517"/>
                  </a:lnTo>
                  <a:lnTo>
                    <a:pt x="3" y="515"/>
                  </a:lnTo>
                  <a:lnTo>
                    <a:pt x="3" y="512"/>
                  </a:lnTo>
                  <a:lnTo>
                    <a:pt x="0" y="504"/>
                  </a:lnTo>
                  <a:lnTo>
                    <a:pt x="0" y="502"/>
                  </a:lnTo>
                  <a:lnTo>
                    <a:pt x="3" y="499"/>
                  </a:lnTo>
                  <a:lnTo>
                    <a:pt x="11" y="492"/>
                  </a:lnTo>
                  <a:lnTo>
                    <a:pt x="11" y="489"/>
                  </a:lnTo>
                  <a:lnTo>
                    <a:pt x="11" y="484"/>
                  </a:lnTo>
                  <a:lnTo>
                    <a:pt x="11" y="476"/>
                  </a:lnTo>
                  <a:lnTo>
                    <a:pt x="8" y="466"/>
                  </a:lnTo>
                  <a:lnTo>
                    <a:pt x="8" y="464"/>
                  </a:lnTo>
                  <a:lnTo>
                    <a:pt x="13" y="453"/>
                  </a:lnTo>
                  <a:lnTo>
                    <a:pt x="13" y="451"/>
                  </a:lnTo>
                  <a:lnTo>
                    <a:pt x="13" y="448"/>
                  </a:lnTo>
                  <a:lnTo>
                    <a:pt x="13" y="446"/>
                  </a:lnTo>
                  <a:lnTo>
                    <a:pt x="8" y="428"/>
                  </a:lnTo>
                  <a:lnTo>
                    <a:pt x="8" y="420"/>
                  </a:lnTo>
                  <a:lnTo>
                    <a:pt x="8" y="418"/>
                  </a:lnTo>
                  <a:lnTo>
                    <a:pt x="6" y="410"/>
                  </a:lnTo>
                  <a:lnTo>
                    <a:pt x="3" y="405"/>
                  </a:lnTo>
                  <a:lnTo>
                    <a:pt x="3" y="403"/>
                  </a:lnTo>
                  <a:lnTo>
                    <a:pt x="6" y="400"/>
                  </a:lnTo>
                  <a:lnTo>
                    <a:pt x="6" y="395"/>
                  </a:lnTo>
                  <a:lnTo>
                    <a:pt x="8" y="392"/>
                  </a:lnTo>
                  <a:lnTo>
                    <a:pt x="11" y="395"/>
                  </a:lnTo>
                  <a:lnTo>
                    <a:pt x="13" y="395"/>
                  </a:lnTo>
                  <a:lnTo>
                    <a:pt x="16" y="395"/>
                  </a:lnTo>
                  <a:lnTo>
                    <a:pt x="16" y="390"/>
                  </a:lnTo>
                  <a:lnTo>
                    <a:pt x="18" y="387"/>
                  </a:lnTo>
                  <a:lnTo>
                    <a:pt x="21" y="387"/>
                  </a:lnTo>
                  <a:lnTo>
                    <a:pt x="23" y="382"/>
                  </a:lnTo>
                  <a:lnTo>
                    <a:pt x="28" y="375"/>
                  </a:lnTo>
                  <a:lnTo>
                    <a:pt x="28" y="372"/>
                  </a:lnTo>
                  <a:lnTo>
                    <a:pt x="31" y="372"/>
                  </a:lnTo>
                  <a:lnTo>
                    <a:pt x="34" y="372"/>
                  </a:lnTo>
                  <a:lnTo>
                    <a:pt x="36" y="375"/>
                  </a:lnTo>
                  <a:lnTo>
                    <a:pt x="39" y="372"/>
                  </a:lnTo>
                  <a:lnTo>
                    <a:pt x="39" y="375"/>
                  </a:lnTo>
                  <a:lnTo>
                    <a:pt x="41" y="375"/>
                  </a:lnTo>
                  <a:lnTo>
                    <a:pt x="44" y="377"/>
                  </a:lnTo>
                  <a:lnTo>
                    <a:pt x="46" y="375"/>
                  </a:lnTo>
                  <a:lnTo>
                    <a:pt x="49" y="375"/>
                  </a:lnTo>
                  <a:lnTo>
                    <a:pt x="49" y="377"/>
                  </a:lnTo>
                  <a:lnTo>
                    <a:pt x="49" y="380"/>
                  </a:lnTo>
                  <a:lnTo>
                    <a:pt x="51" y="382"/>
                  </a:lnTo>
                  <a:lnTo>
                    <a:pt x="51" y="380"/>
                  </a:lnTo>
                  <a:lnTo>
                    <a:pt x="54" y="377"/>
                  </a:lnTo>
                  <a:lnTo>
                    <a:pt x="56" y="375"/>
                  </a:lnTo>
                  <a:lnTo>
                    <a:pt x="59" y="377"/>
                  </a:lnTo>
                  <a:lnTo>
                    <a:pt x="62" y="380"/>
                  </a:lnTo>
                  <a:lnTo>
                    <a:pt x="64" y="380"/>
                  </a:lnTo>
                  <a:lnTo>
                    <a:pt x="67" y="380"/>
                  </a:lnTo>
                  <a:lnTo>
                    <a:pt x="69" y="380"/>
                  </a:lnTo>
                  <a:lnTo>
                    <a:pt x="69" y="382"/>
                  </a:lnTo>
                  <a:lnTo>
                    <a:pt x="72" y="382"/>
                  </a:lnTo>
                  <a:lnTo>
                    <a:pt x="77" y="377"/>
                  </a:lnTo>
                  <a:lnTo>
                    <a:pt x="79" y="372"/>
                  </a:lnTo>
                  <a:lnTo>
                    <a:pt x="82" y="369"/>
                  </a:lnTo>
                  <a:lnTo>
                    <a:pt x="84" y="372"/>
                  </a:lnTo>
                  <a:lnTo>
                    <a:pt x="90" y="375"/>
                  </a:lnTo>
                  <a:lnTo>
                    <a:pt x="92" y="375"/>
                  </a:lnTo>
                  <a:lnTo>
                    <a:pt x="95" y="372"/>
                  </a:lnTo>
                  <a:lnTo>
                    <a:pt x="97" y="369"/>
                  </a:lnTo>
                  <a:lnTo>
                    <a:pt x="100" y="372"/>
                  </a:lnTo>
                  <a:lnTo>
                    <a:pt x="102" y="372"/>
                  </a:lnTo>
                  <a:lnTo>
                    <a:pt x="105" y="375"/>
                  </a:lnTo>
                  <a:lnTo>
                    <a:pt x="107" y="375"/>
                  </a:lnTo>
                  <a:lnTo>
                    <a:pt x="107" y="377"/>
                  </a:lnTo>
                  <a:lnTo>
                    <a:pt x="112" y="377"/>
                  </a:lnTo>
                  <a:lnTo>
                    <a:pt x="115" y="375"/>
                  </a:lnTo>
                  <a:lnTo>
                    <a:pt x="120" y="377"/>
                  </a:lnTo>
                  <a:lnTo>
                    <a:pt x="125" y="380"/>
                  </a:lnTo>
                  <a:lnTo>
                    <a:pt x="130" y="380"/>
                  </a:lnTo>
                  <a:lnTo>
                    <a:pt x="133" y="380"/>
                  </a:lnTo>
                  <a:lnTo>
                    <a:pt x="135" y="382"/>
                  </a:lnTo>
                  <a:lnTo>
                    <a:pt x="138" y="382"/>
                  </a:lnTo>
                  <a:lnTo>
                    <a:pt x="140" y="382"/>
                  </a:lnTo>
                  <a:lnTo>
                    <a:pt x="140" y="380"/>
                  </a:lnTo>
                  <a:lnTo>
                    <a:pt x="143" y="377"/>
                  </a:lnTo>
                  <a:lnTo>
                    <a:pt x="146" y="375"/>
                  </a:lnTo>
                  <a:lnTo>
                    <a:pt x="148" y="375"/>
                  </a:lnTo>
                  <a:lnTo>
                    <a:pt x="151" y="377"/>
                  </a:lnTo>
                  <a:lnTo>
                    <a:pt x="153" y="377"/>
                  </a:lnTo>
                  <a:lnTo>
                    <a:pt x="158" y="377"/>
                  </a:lnTo>
                  <a:lnTo>
                    <a:pt x="161" y="372"/>
                  </a:lnTo>
                  <a:lnTo>
                    <a:pt x="163" y="372"/>
                  </a:lnTo>
                  <a:lnTo>
                    <a:pt x="166" y="375"/>
                  </a:lnTo>
                  <a:lnTo>
                    <a:pt x="168" y="377"/>
                  </a:lnTo>
                  <a:lnTo>
                    <a:pt x="176" y="380"/>
                  </a:lnTo>
                  <a:lnTo>
                    <a:pt x="176" y="382"/>
                  </a:lnTo>
                  <a:lnTo>
                    <a:pt x="171" y="385"/>
                  </a:lnTo>
                  <a:lnTo>
                    <a:pt x="174" y="385"/>
                  </a:lnTo>
                  <a:lnTo>
                    <a:pt x="179" y="392"/>
                  </a:lnTo>
                  <a:lnTo>
                    <a:pt x="179" y="395"/>
                  </a:lnTo>
                  <a:lnTo>
                    <a:pt x="176" y="395"/>
                  </a:lnTo>
                  <a:lnTo>
                    <a:pt x="174" y="392"/>
                  </a:lnTo>
                  <a:lnTo>
                    <a:pt x="171" y="397"/>
                  </a:lnTo>
                  <a:lnTo>
                    <a:pt x="174" y="400"/>
                  </a:lnTo>
                  <a:lnTo>
                    <a:pt x="176" y="400"/>
                  </a:lnTo>
                  <a:lnTo>
                    <a:pt x="179" y="400"/>
                  </a:lnTo>
                  <a:lnTo>
                    <a:pt x="179" y="403"/>
                  </a:lnTo>
                  <a:lnTo>
                    <a:pt x="179" y="408"/>
                  </a:lnTo>
                  <a:lnTo>
                    <a:pt x="181" y="408"/>
                  </a:lnTo>
                  <a:lnTo>
                    <a:pt x="186" y="408"/>
                  </a:lnTo>
                  <a:lnTo>
                    <a:pt x="191" y="408"/>
                  </a:lnTo>
                  <a:lnTo>
                    <a:pt x="191" y="410"/>
                  </a:lnTo>
                  <a:lnTo>
                    <a:pt x="191" y="415"/>
                  </a:lnTo>
                  <a:lnTo>
                    <a:pt x="191" y="418"/>
                  </a:lnTo>
                  <a:lnTo>
                    <a:pt x="194" y="415"/>
                  </a:lnTo>
                  <a:lnTo>
                    <a:pt x="196" y="415"/>
                  </a:lnTo>
                  <a:lnTo>
                    <a:pt x="199" y="415"/>
                  </a:lnTo>
                  <a:lnTo>
                    <a:pt x="209" y="415"/>
                  </a:lnTo>
                  <a:lnTo>
                    <a:pt x="212" y="415"/>
                  </a:lnTo>
                  <a:lnTo>
                    <a:pt x="219" y="408"/>
                  </a:lnTo>
                  <a:lnTo>
                    <a:pt x="217" y="390"/>
                  </a:lnTo>
                  <a:lnTo>
                    <a:pt x="217" y="382"/>
                  </a:lnTo>
                  <a:lnTo>
                    <a:pt x="219" y="380"/>
                  </a:lnTo>
                  <a:lnTo>
                    <a:pt x="222" y="380"/>
                  </a:lnTo>
                  <a:lnTo>
                    <a:pt x="224" y="382"/>
                  </a:lnTo>
                  <a:lnTo>
                    <a:pt x="227" y="385"/>
                  </a:lnTo>
                  <a:lnTo>
                    <a:pt x="230" y="385"/>
                  </a:lnTo>
                  <a:lnTo>
                    <a:pt x="232" y="385"/>
                  </a:lnTo>
                  <a:lnTo>
                    <a:pt x="235" y="385"/>
                  </a:lnTo>
                  <a:lnTo>
                    <a:pt x="237" y="390"/>
                  </a:lnTo>
                  <a:lnTo>
                    <a:pt x="240" y="390"/>
                  </a:lnTo>
                  <a:lnTo>
                    <a:pt x="242" y="392"/>
                  </a:lnTo>
                  <a:lnTo>
                    <a:pt x="245" y="403"/>
                  </a:lnTo>
                  <a:lnTo>
                    <a:pt x="255" y="420"/>
                  </a:lnTo>
                  <a:lnTo>
                    <a:pt x="260" y="433"/>
                  </a:lnTo>
                  <a:lnTo>
                    <a:pt x="260" y="436"/>
                  </a:lnTo>
                  <a:lnTo>
                    <a:pt x="265" y="438"/>
                  </a:lnTo>
                  <a:lnTo>
                    <a:pt x="268" y="438"/>
                  </a:lnTo>
                  <a:lnTo>
                    <a:pt x="278" y="438"/>
                  </a:lnTo>
                  <a:lnTo>
                    <a:pt x="291" y="441"/>
                  </a:lnTo>
                  <a:lnTo>
                    <a:pt x="293" y="441"/>
                  </a:lnTo>
                  <a:lnTo>
                    <a:pt x="296" y="441"/>
                  </a:lnTo>
                  <a:lnTo>
                    <a:pt x="301" y="438"/>
                  </a:lnTo>
                  <a:lnTo>
                    <a:pt x="308" y="438"/>
                  </a:lnTo>
                  <a:lnTo>
                    <a:pt x="314" y="438"/>
                  </a:lnTo>
                  <a:lnTo>
                    <a:pt x="319" y="438"/>
                  </a:lnTo>
                  <a:lnTo>
                    <a:pt x="314" y="431"/>
                  </a:lnTo>
                  <a:lnTo>
                    <a:pt x="314" y="428"/>
                  </a:lnTo>
                  <a:lnTo>
                    <a:pt x="311" y="425"/>
                  </a:lnTo>
                  <a:lnTo>
                    <a:pt x="306" y="420"/>
                  </a:lnTo>
                  <a:lnTo>
                    <a:pt x="301" y="410"/>
                  </a:lnTo>
                  <a:lnTo>
                    <a:pt x="298" y="405"/>
                  </a:lnTo>
                  <a:lnTo>
                    <a:pt x="298" y="400"/>
                  </a:lnTo>
                  <a:lnTo>
                    <a:pt x="298" y="397"/>
                  </a:lnTo>
                  <a:lnTo>
                    <a:pt x="301" y="395"/>
                  </a:lnTo>
                  <a:lnTo>
                    <a:pt x="303" y="390"/>
                  </a:lnTo>
                  <a:lnTo>
                    <a:pt x="306" y="385"/>
                  </a:lnTo>
                  <a:lnTo>
                    <a:pt x="308" y="380"/>
                  </a:lnTo>
                  <a:lnTo>
                    <a:pt x="308" y="377"/>
                  </a:lnTo>
                  <a:lnTo>
                    <a:pt x="308" y="369"/>
                  </a:lnTo>
                  <a:lnTo>
                    <a:pt x="306" y="364"/>
                  </a:lnTo>
                  <a:lnTo>
                    <a:pt x="298" y="359"/>
                  </a:lnTo>
                  <a:lnTo>
                    <a:pt x="296" y="354"/>
                  </a:lnTo>
                  <a:lnTo>
                    <a:pt x="296" y="352"/>
                  </a:lnTo>
                  <a:lnTo>
                    <a:pt x="296" y="349"/>
                  </a:lnTo>
                  <a:lnTo>
                    <a:pt x="291" y="331"/>
                  </a:lnTo>
                  <a:lnTo>
                    <a:pt x="288" y="331"/>
                  </a:lnTo>
                  <a:lnTo>
                    <a:pt x="288" y="324"/>
                  </a:lnTo>
                  <a:lnTo>
                    <a:pt x="286" y="321"/>
                  </a:lnTo>
                  <a:lnTo>
                    <a:pt x="283" y="311"/>
                  </a:lnTo>
                  <a:lnTo>
                    <a:pt x="280" y="308"/>
                  </a:lnTo>
                  <a:lnTo>
                    <a:pt x="275" y="291"/>
                  </a:lnTo>
                  <a:lnTo>
                    <a:pt x="273" y="285"/>
                  </a:lnTo>
                  <a:lnTo>
                    <a:pt x="270" y="278"/>
                  </a:lnTo>
                  <a:lnTo>
                    <a:pt x="268" y="275"/>
                  </a:lnTo>
                  <a:lnTo>
                    <a:pt x="263" y="260"/>
                  </a:lnTo>
                  <a:lnTo>
                    <a:pt x="260" y="255"/>
                  </a:lnTo>
                  <a:lnTo>
                    <a:pt x="258" y="252"/>
                  </a:lnTo>
                  <a:lnTo>
                    <a:pt x="255" y="245"/>
                  </a:lnTo>
                  <a:lnTo>
                    <a:pt x="255" y="240"/>
                  </a:lnTo>
                  <a:lnTo>
                    <a:pt x="252" y="237"/>
                  </a:lnTo>
                  <a:lnTo>
                    <a:pt x="250" y="235"/>
                  </a:lnTo>
                  <a:lnTo>
                    <a:pt x="247" y="232"/>
                  </a:lnTo>
                  <a:lnTo>
                    <a:pt x="245" y="232"/>
                  </a:lnTo>
                  <a:lnTo>
                    <a:pt x="240" y="229"/>
                  </a:lnTo>
                  <a:lnTo>
                    <a:pt x="230" y="235"/>
                  </a:lnTo>
                  <a:lnTo>
                    <a:pt x="224" y="235"/>
                  </a:lnTo>
                  <a:lnTo>
                    <a:pt x="214" y="229"/>
                  </a:lnTo>
                  <a:lnTo>
                    <a:pt x="212" y="229"/>
                  </a:lnTo>
                  <a:lnTo>
                    <a:pt x="204" y="229"/>
                  </a:lnTo>
                  <a:lnTo>
                    <a:pt x="196" y="229"/>
                  </a:lnTo>
                  <a:lnTo>
                    <a:pt x="186" y="235"/>
                  </a:lnTo>
                  <a:lnTo>
                    <a:pt x="184" y="235"/>
                  </a:lnTo>
                  <a:lnTo>
                    <a:pt x="176" y="235"/>
                  </a:lnTo>
                  <a:lnTo>
                    <a:pt x="171" y="232"/>
                  </a:lnTo>
                  <a:lnTo>
                    <a:pt x="163" y="227"/>
                  </a:lnTo>
                  <a:lnTo>
                    <a:pt x="158" y="224"/>
                  </a:lnTo>
                  <a:lnTo>
                    <a:pt x="151" y="212"/>
                  </a:lnTo>
                  <a:lnTo>
                    <a:pt x="151" y="207"/>
                  </a:lnTo>
                  <a:lnTo>
                    <a:pt x="153" y="189"/>
                  </a:lnTo>
                  <a:lnTo>
                    <a:pt x="156" y="181"/>
                  </a:lnTo>
                  <a:lnTo>
                    <a:pt x="161" y="163"/>
                  </a:lnTo>
                  <a:lnTo>
                    <a:pt x="168" y="143"/>
                  </a:lnTo>
                  <a:lnTo>
                    <a:pt x="174" y="130"/>
                  </a:lnTo>
                  <a:lnTo>
                    <a:pt x="174" y="128"/>
                  </a:lnTo>
                  <a:lnTo>
                    <a:pt x="174" y="120"/>
                  </a:lnTo>
                  <a:lnTo>
                    <a:pt x="174" y="117"/>
                  </a:lnTo>
                  <a:lnTo>
                    <a:pt x="174" y="110"/>
                  </a:lnTo>
                  <a:lnTo>
                    <a:pt x="176" y="107"/>
                  </a:lnTo>
                  <a:lnTo>
                    <a:pt x="181" y="102"/>
                  </a:lnTo>
                  <a:lnTo>
                    <a:pt x="186" y="97"/>
                  </a:lnTo>
                  <a:lnTo>
                    <a:pt x="202" y="92"/>
                  </a:lnTo>
                  <a:lnTo>
                    <a:pt x="207" y="82"/>
                  </a:lnTo>
                  <a:lnTo>
                    <a:pt x="209" y="79"/>
                  </a:lnTo>
                  <a:lnTo>
                    <a:pt x="214" y="74"/>
                  </a:lnTo>
                  <a:lnTo>
                    <a:pt x="230" y="69"/>
                  </a:lnTo>
                  <a:lnTo>
                    <a:pt x="235" y="72"/>
                  </a:lnTo>
                  <a:lnTo>
                    <a:pt x="237" y="74"/>
                  </a:lnTo>
                  <a:lnTo>
                    <a:pt x="240" y="74"/>
                  </a:lnTo>
                  <a:lnTo>
                    <a:pt x="242" y="74"/>
                  </a:lnTo>
                  <a:lnTo>
                    <a:pt x="245" y="74"/>
                  </a:lnTo>
                  <a:lnTo>
                    <a:pt x="247" y="77"/>
                  </a:lnTo>
                  <a:lnTo>
                    <a:pt x="252" y="77"/>
                  </a:lnTo>
                  <a:lnTo>
                    <a:pt x="255" y="77"/>
                  </a:lnTo>
                  <a:lnTo>
                    <a:pt x="258" y="77"/>
                  </a:lnTo>
                  <a:lnTo>
                    <a:pt x="260" y="77"/>
                  </a:lnTo>
                  <a:lnTo>
                    <a:pt x="268" y="74"/>
                  </a:lnTo>
                  <a:lnTo>
                    <a:pt x="278" y="77"/>
                  </a:lnTo>
                  <a:lnTo>
                    <a:pt x="280" y="77"/>
                  </a:lnTo>
                  <a:lnTo>
                    <a:pt x="283" y="79"/>
                  </a:lnTo>
                  <a:lnTo>
                    <a:pt x="286" y="79"/>
                  </a:lnTo>
                  <a:lnTo>
                    <a:pt x="291" y="82"/>
                  </a:lnTo>
                  <a:lnTo>
                    <a:pt x="291" y="84"/>
                  </a:lnTo>
                  <a:lnTo>
                    <a:pt x="293" y="84"/>
                  </a:lnTo>
                  <a:lnTo>
                    <a:pt x="293" y="87"/>
                  </a:lnTo>
                  <a:lnTo>
                    <a:pt x="296" y="90"/>
                  </a:lnTo>
                  <a:lnTo>
                    <a:pt x="296" y="92"/>
                  </a:lnTo>
                  <a:lnTo>
                    <a:pt x="296" y="95"/>
                  </a:lnTo>
                  <a:lnTo>
                    <a:pt x="296" y="97"/>
                  </a:lnTo>
                  <a:lnTo>
                    <a:pt x="296" y="100"/>
                  </a:lnTo>
                  <a:lnTo>
                    <a:pt x="296" y="102"/>
                  </a:lnTo>
                  <a:lnTo>
                    <a:pt x="298" y="105"/>
                  </a:lnTo>
                  <a:lnTo>
                    <a:pt x="298" y="107"/>
                  </a:lnTo>
                  <a:lnTo>
                    <a:pt x="298" y="110"/>
                  </a:lnTo>
                  <a:lnTo>
                    <a:pt x="298" y="112"/>
                  </a:lnTo>
                  <a:lnTo>
                    <a:pt x="298" y="115"/>
                  </a:lnTo>
                  <a:lnTo>
                    <a:pt x="298" y="117"/>
                  </a:lnTo>
                  <a:lnTo>
                    <a:pt x="298" y="120"/>
                  </a:lnTo>
                  <a:lnTo>
                    <a:pt x="298" y="123"/>
                  </a:lnTo>
                  <a:lnTo>
                    <a:pt x="298" y="125"/>
                  </a:lnTo>
                  <a:lnTo>
                    <a:pt x="301" y="128"/>
                  </a:lnTo>
                  <a:lnTo>
                    <a:pt x="301" y="130"/>
                  </a:lnTo>
                  <a:lnTo>
                    <a:pt x="303" y="133"/>
                  </a:lnTo>
                  <a:lnTo>
                    <a:pt x="306" y="133"/>
                  </a:lnTo>
                  <a:lnTo>
                    <a:pt x="308" y="133"/>
                  </a:lnTo>
                  <a:lnTo>
                    <a:pt x="311" y="135"/>
                  </a:lnTo>
                  <a:lnTo>
                    <a:pt x="314" y="135"/>
                  </a:lnTo>
                  <a:lnTo>
                    <a:pt x="314" y="133"/>
                  </a:lnTo>
                  <a:lnTo>
                    <a:pt x="316" y="133"/>
                  </a:lnTo>
                  <a:lnTo>
                    <a:pt x="319" y="133"/>
                  </a:lnTo>
                  <a:lnTo>
                    <a:pt x="319" y="135"/>
                  </a:lnTo>
                  <a:lnTo>
                    <a:pt x="321" y="138"/>
                  </a:lnTo>
                  <a:lnTo>
                    <a:pt x="324" y="138"/>
                  </a:lnTo>
                  <a:lnTo>
                    <a:pt x="326" y="138"/>
                  </a:lnTo>
                  <a:lnTo>
                    <a:pt x="329" y="140"/>
                  </a:lnTo>
                  <a:lnTo>
                    <a:pt x="331" y="140"/>
                  </a:lnTo>
                  <a:lnTo>
                    <a:pt x="334" y="143"/>
                  </a:lnTo>
                  <a:lnTo>
                    <a:pt x="336" y="143"/>
                  </a:lnTo>
                  <a:lnTo>
                    <a:pt x="339" y="143"/>
                  </a:lnTo>
                  <a:lnTo>
                    <a:pt x="342" y="145"/>
                  </a:lnTo>
                  <a:lnTo>
                    <a:pt x="344" y="148"/>
                  </a:lnTo>
                  <a:lnTo>
                    <a:pt x="347" y="148"/>
                  </a:lnTo>
                  <a:lnTo>
                    <a:pt x="349" y="151"/>
                  </a:lnTo>
                  <a:lnTo>
                    <a:pt x="352" y="151"/>
                  </a:lnTo>
                  <a:lnTo>
                    <a:pt x="354" y="151"/>
                  </a:lnTo>
                  <a:lnTo>
                    <a:pt x="354" y="153"/>
                  </a:lnTo>
                  <a:lnTo>
                    <a:pt x="354" y="156"/>
                  </a:lnTo>
                  <a:lnTo>
                    <a:pt x="357" y="158"/>
                  </a:lnTo>
                  <a:lnTo>
                    <a:pt x="359" y="161"/>
                  </a:lnTo>
                  <a:lnTo>
                    <a:pt x="362" y="161"/>
                  </a:lnTo>
                  <a:lnTo>
                    <a:pt x="362" y="163"/>
                  </a:lnTo>
                  <a:lnTo>
                    <a:pt x="359" y="163"/>
                  </a:lnTo>
                  <a:lnTo>
                    <a:pt x="359" y="166"/>
                  </a:lnTo>
                  <a:lnTo>
                    <a:pt x="359" y="168"/>
                  </a:lnTo>
                  <a:lnTo>
                    <a:pt x="362" y="168"/>
                  </a:lnTo>
                  <a:lnTo>
                    <a:pt x="364" y="171"/>
                  </a:lnTo>
                  <a:lnTo>
                    <a:pt x="364" y="173"/>
                  </a:lnTo>
                  <a:lnTo>
                    <a:pt x="367" y="173"/>
                  </a:lnTo>
                  <a:lnTo>
                    <a:pt x="367" y="176"/>
                  </a:lnTo>
                  <a:lnTo>
                    <a:pt x="370" y="176"/>
                  </a:lnTo>
                  <a:lnTo>
                    <a:pt x="367" y="179"/>
                  </a:lnTo>
                  <a:lnTo>
                    <a:pt x="367" y="181"/>
                  </a:lnTo>
                  <a:lnTo>
                    <a:pt x="367" y="184"/>
                  </a:lnTo>
                  <a:lnTo>
                    <a:pt x="367" y="186"/>
                  </a:lnTo>
                  <a:lnTo>
                    <a:pt x="370" y="186"/>
                  </a:lnTo>
                  <a:lnTo>
                    <a:pt x="370" y="189"/>
                  </a:lnTo>
                  <a:lnTo>
                    <a:pt x="372" y="189"/>
                  </a:lnTo>
                  <a:lnTo>
                    <a:pt x="372" y="191"/>
                  </a:lnTo>
                  <a:lnTo>
                    <a:pt x="372" y="194"/>
                  </a:lnTo>
                  <a:lnTo>
                    <a:pt x="375" y="194"/>
                  </a:lnTo>
                  <a:lnTo>
                    <a:pt x="377" y="194"/>
                  </a:lnTo>
                  <a:lnTo>
                    <a:pt x="377" y="196"/>
                  </a:lnTo>
                  <a:lnTo>
                    <a:pt x="380" y="196"/>
                  </a:lnTo>
                  <a:lnTo>
                    <a:pt x="382" y="199"/>
                  </a:lnTo>
                  <a:lnTo>
                    <a:pt x="385" y="199"/>
                  </a:lnTo>
                  <a:lnTo>
                    <a:pt x="387" y="199"/>
                  </a:lnTo>
                  <a:lnTo>
                    <a:pt x="390" y="199"/>
                  </a:lnTo>
                  <a:lnTo>
                    <a:pt x="390" y="201"/>
                  </a:lnTo>
                  <a:lnTo>
                    <a:pt x="392" y="201"/>
                  </a:lnTo>
                  <a:lnTo>
                    <a:pt x="395" y="204"/>
                  </a:lnTo>
                  <a:lnTo>
                    <a:pt x="398" y="207"/>
                  </a:lnTo>
                  <a:lnTo>
                    <a:pt x="400" y="209"/>
                  </a:lnTo>
                  <a:lnTo>
                    <a:pt x="403" y="209"/>
                  </a:lnTo>
                  <a:lnTo>
                    <a:pt x="405" y="212"/>
                  </a:lnTo>
                  <a:lnTo>
                    <a:pt x="408" y="217"/>
                  </a:lnTo>
                  <a:lnTo>
                    <a:pt x="408" y="219"/>
                  </a:lnTo>
                  <a:lnTo>
                    <a:pt x="410" y="222"/>
                  </a:lnTo>
                  <a:lnTo>
                    <a:pt x="413" y="224"/>
                  </a:lnTo>
                  <a:lnTo>
                    <a:pt x="415" y="227"/>
                  </a:lnTo>
                  <a:lnTo>
                    <a:pt x="418" y="229"/>
                  </a:lnTo>
                  <a:lnTo>
                    <a:pt x="420" y="229"/>
                  </a:lnTo>
                  <a:lnTo>
                    <a:pt x="420" y="232"/>
                  </a:lnTo>
                  <a:lnTo>
                    <a:pt x="423" y="232"/>
                  </a:lnTo>
                  <a:lnTo>
                    <a:pt x="426" y="235"/>
                  </a:lnTo>
                  <a:lnTo>
                    <a:pt x="428" y="235"/>
                  </a:lnTo>
                  <a:lnTo>
                    <a:pt x="428" y="237"/>
                  </a:lnTo>
                  <a:lnTo>
                    <a:pt x="431" y="240"/>
                  </a:lnTo>
                  <a:lnTo>
                    <a:pt x="433" y="240"/>
                  </a:lnTo>
                  <a:lnTo>
                    <a:pt x="436" y="237"/>
                  </a:lnTo>
                  <a:lnTo>
                    <a:pt x="438" y="237"/>
                  </a:lnTo>
                  <a:lnTo>
                    <a:pt x="441" y="240"/>
                  </a:lnTo>
                  <a:lnTo>
                    <a:pt x="438" y="242"/>
                  </a:lnTo>
                  <a:lnTo>
                    <a:pt x="438" y="245"/>
                  </a:lnTo>
                  <a:lnTo>
                    <a:pt x="438" y="247"/>
                  </a:lnTo>
                  <a:lnTo>
                    <a:pt x="441" y="250"/>
                  </a:lnTo>
                  <a:lnTo>
                    <a:pt x="443" y="247"/>
                  </a:lnTo>
                  <a:lnTo>
                    <a:pt x="446" y="247"/>
                  </a:lnTo>
                  <a:lnTo>
                    <a:pt x="448" y="252"/>
                  </a:lnTo>
                  <a:lnTo>
                    <a:pt x="448" y="255"/>
                  </a:lnTo>
                  <a:lnTo>
                    <a:pt x="451" y="255"/>
                  </a:lnTo>
                  <a:lnTo>
                    <a:pt x="454" y="257"/>
                  </a:lnTo>
                  <a:lnTo>
                    <a:pt x="454" y="260"/>
                  </a:lnTo>
                  <a:lnTo>
                    <a:pt x="456" y="263"/>
                  </a:lnTo>
                  <a:lnTo>
                    <a:pt x="456" y="265"/>
                  </a:lnTo>
                  <a:lnTo>
                    <a:pt x="456" y="268"/>
                  </a:lnTo>
                  <a:lnTo>
                    <a:pt x="456" y="270"/>
                  </a:lnTo>
                  <a:lnTo>
                    <a:pt x="456" y="273"/>
                  </a:lnTo>
                  <a:lnTo>
                    <a:pt x="456" y="278"/>
                  </a:lnTo>
                  <a:lnTo>
                    <a:pt x="459" y="278"/>
                  </a:lnTo>
                  <a:lnTo>
                    <a:pt x="461" y="280"/>
                  </a:lnTo>
                  <a:lnTo>
                    <a:pt x="464" y="280"/>
                  </a:lnTo>
                  <a:lnTo>
                    <a:pt x="464" y="278"/>
                  </a:lnTo>
                  <a:lnTo>
                    <a:pt x="469" y="278"/>
                  </a:lnTo>
                  <a:lnTo>
                    <a:pt x="469" y="280"/>
                  </a:lnTo>
                  <a:lnTo>
                    <a:pt x="471" y="280"/>
                  </a:lnTo>
                  <a:lnTo>
                    <a:pt x="474" y="283"/>
                  </a:lnTo>
                  <a:lnTo>
                    <a:pt x="476" y="280"/>
                  </a:lnTo>
                  <a:lnTo>
                    <a:pt x="479" y="280"/>
                  </a:lnTo>
                  <a:lnTo>
                    <a:pt x="482" y="280"/>
                  </a:lnTo>
                  <a:lnTo>
                    <a:pt x="484" y="280"/>
                  </a:lnTo>
                  <a:lnTo>
                    <a:pt x="487" y="280"/>
                  </a:lnTo>
                  <a:lnTo>
                    <a:pt x="489" y="283"/>
                  </a:lnTo>
                  <a:lnTo>
                    <a:pt x="492" y="280"/>
                  </a:lnTo>
                  <a:lnTo>
                    <a:pt x="497" y="283"/>
                  </a:lnTo>
                  <a:lnTo>
                    <a:pt x="499" y="283"/>
                  </a:lnTo>
                  <a:lnTo>
                    <a:pt x="502" y="285"/>
                  </a:lnTo>
                  <a:lnTo>
                    <a:pt x="504" y="285"/>
                  </a:lnTo>
                  <a:lnTo>
                    <a:pt x="507" y="288"/>
                  </a:lnTo>
                  <a:lnTo>
                    <a:pt x="510" y="291"/>
                  </a:lnTo>
                  <a:lnTo>
                    <a:pt x="515" y="296"/>
                  </a:lnTo>
                  <a:lnTo>
                    <a:pt x="517" y="296"/>
                  </a:lnTo>
                  <a:lnTo>
                    <a:pt x="520" y="298"/>
                  </a:lnTo>
                  <a:lnTo>
                    <a:pt x="522" y="301"/>
                  </a:lnTo>
                  <a:lnTo>
                    <a:pt x="522" y="303"/>
                  </a:lnTo>
                  <a:lnTo>
                    <a:pt x="525" y="306"/>
                  </a:lnTo>
                  <a:lnTo>
                    <a:pt x="527" y="308"/>
                  </a:lnTo>
                  <a:lnTo>
                    <a:pt x="530" y="311"/>
                  </a:lnTo>
                  <a:lnTo>
                    <a:pt x="530" y="313"/>
                  </a:lnTo>
                  <a:lnTo>
                    <a:pt x="530" y="316"/>
                  </a:lnTo>
                  <a:lnTo>
                    <a:pt x="532" y="316"/>
                  </a:lnTo>
                  <a:lnTo>
                    <a:pt x="532" y="319"/>
                  </a:lnTo>
                  <a:lnTo>
                    <a:pt x="530" y="321"/>
                  </a:lnTo>
                  <a:lnTo>
                    <a:pt x="530" y="324"/>
                  </a:lnTo>
                  <a:lnTo>
                    <a:pt x="530" y="326"/>
                  </a:lnTo>
                  <a:lnTo>
                    <a:pt x="532" y="326"/>
                  </a:lnTo>
                  <a:lnTo>
                    <a:pt x="532" y="331"/>
                  </a:lnTo>
                  <a:lnTo>
                    <a:pt x="535" y="334"/>
                  </a:lnTo>
                  <a:lnTo>
                    <a:pt x="540" y="339"/>
                  </a:lnTo>
                  <a:lnTo>
                    <a:pt x="538" y="341"/>
                  </a:lnTo>
                  <a:lnTo>
                    <a:pt x="538" y="344"/>
                  </a:lnTo>
                  <a:lnTo>
                    <a:pt x="535" y="347"/>
                  </a:lnTo>
                  <a:lnTo>
                    <a:pt x="538" y="349"/>
                  </a:lnTo>
                  <a:lnTo>
                    <a:pt x="540" y="349"/>
                  </a:lnTo>
                  <a:lnTo>
                    <a:pt x="543" y="352"/>
                  </a:lnTo>
                  <a:lnTo>
                    <a:pt x="543" y="354"/>
                  </a:lnTo>
                  <a:lnTo>
                    <a:pt x="543" y="357"/>
                  </a:lnTo>
                  <a:lnTo>
                    <a:pt x="543" y="359"/>
                  </a:lnTo>
                  <a:lnTo>
                    <a:pt x="543" y="362"/>
                  </a:lnTo>
                  <a:lnTo>
                    <a:pt x="545" y="364"/>
                  </a:lnTo>
                  <a:lnTo>
                    <a:pt x="548" y="367"/>
                  </a:lnTo>
                  <a:lnTo>
                    <a:pt x="550" y="367"/>
                  </a:lnTo>
                  <a:lnTo>
                    <a:pt x="553" y="367"/>
                  </a:lnTo>
                  <a:lnTo>
                    <a:pt x="555" y="367"/>
                  </a:lnTo>
                  <a:lnTo>
                    <a:pt x="558" y="369"/>
                  </a:lnTo>
                  <a:lnTo>
                    <a:pt x="560" y="367"/>
                  </a:lnTo>
                  <a:lnTo>
                    <a:pt x="558" y="364"/>
                  </a:lnTo>
                  <a:lnTo>
                    <a:pt x="558" y="362"/>
                  </a:lnTo>
                  <a:lnTo>
                    <a:pt x="560" y="359"/>
                  </a:lnTo>
                  <a:lnTo>
                    <a:pt x="560" y="357"/>
                  </a:lnTo>
                  <a:lnTo>
                    <a:pt x="555" y="354"/>
                  </a:lnTo>
                  <a:lnTo>
                    <a:pt x="558" y="354"/>
                  </a:lnTo>
                  <a:lnTo>
                    <a:pt x="560" y="352"/>
                  </a:lnTo>
                  <a:lnTo>
                    <a:pt x="558" y="349"/>
                  </a:lnTo>
                  <a:lnTo>
                    <a:pt x="555" y="347"/>
                  </a:lnTo>
                  <a:lnTo>
                    <a:pt x="553" y="344"/>
                  </a:lnTo>
                  <a:lnTo>
                    <a:pt x="553" y="341"/>
                  </a:lnTo>
                  <a:lnTo>
                    <a:pt x="550" y="339"/>
                  </a:lnTo>
                  <a:lnTo>
                    <a:pt x="550" y="336"/>
                  </a:lnTo>
                  <a:lnTo>
                    <a:pt x="548" y="334"/>
                  </a:lnTo>
                  <a:lnTo>
                    <a:pt x="550" y="331"/>
                  </a:lnTo>
                  <a:lnTo>
                    <a:pt x="550" y="329"/>
                  </a:lnTo>
                  <a:lnTo>
                    <a:pt x="553" y="326"/>
                  </a:lnTo>
                  <a:lnTo>
                    <a:pt x="553" y="324"/>
                  </a:lnTo>
                  <a:lnTo>
                    <a:pt x="550" y="321"/>
                  </a:lnTo>
                  <a:lnTo>
                    <a:pt x="550" y="319"/>
                  </a:lnTo>
                  <a:lnTo>
                    <a:pt x="550" y="316"/>
                  </a:lnTo>
                  <a:lnTo>
                    <a:pt x="550" y="313"/>
                  </a:lnTo>
                  <a:lnTo>
                    <a:pt x="550" y="311"/>
                  </a:lnTo>
                  <a:lnTo>
                    <a:pt x="548" y="308"/>
                  </a:lnTo>
                  <a:lnTo>
                    <a:pt x="545" y="306"/>
                  </a:lnTo>
                  <a:lnTo>
                    <a:pt x="543" y="308"/>
                  </a:lnTo>
                  <a:lnTo>
                    <a:pt x="543" y="306"/>
                  </a:lnTo>
                  <a:lnTo>
                    <a:pt x="545" y="303"/>
                  </a:lnTo>
                  <a:lnTo>
                    <a:pt x="545" y="301"/>
                  </a:lnTo>
                  <a:lnTo>
                    <a:pt x="548" y="298"/>
                  </a:lnTo>
                  <a:lnTo>
                    <a:pt x="548" y="296"/>
                  </a:lnTo>
                  <a:lnTo>
                    <a:pt x="548" y="293"/>
                  </a:lnTo>
                  <a:lnTo>
                    <a:pt x="543" y="291"/>
                  </a:lnTo>
                  <a:lnTo>
                    <a:pt x="545" y="288"/>
                  </a:lnTo>
                  <a:lnTo>
                    <a:pt x="548" y="285"/>
                  </a:lnTo>
                  <a:lnTo>
                    <a:pt x="548" y="283"/>
                  </a:lnTo>
                  <a:lnTo>
                    <a:pt x="548" y="280"/>
                  </a:lnTo>
                  <a:lnTo>
                    <a:pt x="545" y="278"/>
                  </a:lnTo>
                  <a:lnTo>
                    <a:pt x="545" y="275"/>
                  </a:lnTo>
                  <a:lnTo>
                    <a:pt x="548" y="273"/>
                  </a:lnTo>
                  <a:lnTo>
                    <a:pt x="550" y="268"/>
                  </a:lnTo>
                  <a:lnTo>
                    <a:pt x="553" y="263"/>
                  </a:lnTo>
                  <a:lnTo>
                    <a:pt x="550" y="260"/>
                  </a:lnTo>
                  <a:lnTo>
                    <a:pt x="550" y="257"/>
                  </a:lnTo>
                  <a:lnTo>
                    <a:pt x="550" y="255"/>
                  </a:lnTo>
                  <a:lnTo>
                    <a:pt x="550" y="252"/>
                  </a:lnTo>
                  <a:lnTo>
                    <a:pt x="553" y="252"/>
                  </a:lnTo>
                  <a:lnTo>
                    <a:pt x="553" y="250"/>
                  </a:lnTo>
                  <a:lnTo>
                    <a:pt x="555" y="250"/>
                  </a:lnTo>
                  <a:lnTo>
                    <a:pt x="555" y="247"/>
                  </a:lnTo>
                  <a:lnTo>
                    <a:pt x="555" y="245"/>
                  </a:lnTo>
                  <a:lnTo>
                    <a:pt x="553" y="242"/>
                  </a:lnTo>
                  <a:lnTo>
                    <a:pt x="550" y="240"/>
                  </a:lnTo>
                  <a:lnTo>
                    <a:pt x="550" y="237"/>
                  </a:lnTo>
                  <a:lnTo>
                    <a:pt x="553" y="232"/>
                  </a:lnTo>
                  <a:lnTo>
                    <a:pt x="555" y="232"/>
                  </a:lnTo>
                  <a:lnTo>
                    <a:pt x="558" y="229"/>
                  </a:lnTo>
                  <a:lnTo>
                    <a:pt x="560" y="227"/>
                  </a:lnTo>
                  <a:lnTo>
                    <a:pt x="558" y="227"/>
                  </a:lnTo>
                  <a:lnTo>
                    <a:pt x="555" y="227"/>
                  </a:lnTo>
                  <a:lnTo>
                    <a:pt x="553" y="224"/>
                  </a:lnTo>
                  <a:lnTo>
                    <a:pt x="550" y="222"/>
                  </a:lnTo>
                  <a:lnTo>
                    <a:pt x="550" y="219"/>
                  </a:lnTo>
                  <a:lnTo>
                    <a:pt x="553" y="217"/>
                  </a:lnTo>
                  <a:lnTo>
                    <a:pt x="555" y="217"/>
                  </a:lnTo>
                  <a:lnTo>
                    <a:pt x="555" y="214"/>
                  </a:lnTo>
                  <a:lnTo>
                    <a:pt x="553" y="214"/>
                  </a:lnTo>
                  <a:lnTo>
                    <a:pt x="553" y="209"/>
                  </a:lnTo>
                  <a:lnTo>
                    <a:pt x="550" y="209"/>
                  </a:lnTo>
                  <a:lnTo>
                    <a:pt x="550" y="207"/>
                  </a:lnTo>
                  <a:lnTo>
                    <a:pt x="548" y="204"/>
                  </a:lnTo>
                  <a:lnTo>
                    <a:pt x="550" y="201"/>
                  </a:lnTo>
                  <a:lnTo>
                    <a:pt x="553" y="199"/>
                  </a:lnTo>
                  <a:lnTo>
                    <a:pt x="555" y="196"/>
                  </a:lnTo>
                  <a:lnTo>
                    <a:pt x="553" y="194"/>
                  </a:lnTo>
                  <a:lnTo>
                    <a:pt x="548" y="194"/>
                  </a:lnTo>
                  <a:lnTo>
                    <a:pt x="545" y="191"/>
                  </a:lnTo>
                  <a:lnTo>
                    <a:pt x="545" y="189"/>
                  </a:lnTo>
                  <a:lnTo>
                    <a:pt x="548" y="184"/>
                  </a:lnTo>
                  <a:lnTo>
                    <a:pt x="545" y="181"/>
                  </a:lnTo>
                  <a:lnTo>
                    <a:pt x="543" y="181"/>
                  </a:lnTo>
                  <a:lnTo>
                    <a:pt x="540" y="181"/>
                  </a:lnTo>
                  <a:lnTo>
                    <a:pt x="540" y="179"/>
                  </a:lnTo>
                  <a:lnTo>
                    <a:pt x="540" y="176"/>
                  </a:lnTo>
                  <a:lnTo>
                    <a:pt x="543" y="179"/>
                  </a:lnTo>
                  <a:lnTo>
                    <a:pt x="545" y="176"/>
                  </a:lnTo>
                  <a:lnTo>
                    <a:pt x="545" y="173"/>
                  </a:lnTo>
                  <a:lnTo>
                    <a:pt x="543" y="171"/>
                  </a:lnTo>
                  <a:lnTo>
                    <a:pt x="543" y="168"/>
                  </a:lnTo>
                  <a:lnTo>
                    <a:pt x="543" y="163"/>
                  </a:lnTo>
                  <a:lnTo>
                    <a:pt x="545" y="161"/>
                  </a:lnTo>
                  <a:lnTo>
                    <a:pt x="545" y="158"/>
                  </a:lnTo>
                  <a:lnTo>
                    <a:pt x="545" y="156"/>
                  </a:lnTo>
                  <a:lnTo>
                    <a:pt x="543" y="153"/>
                  </a:lnTo>
                  <a:lnTo>
                    <a:pt x="538" y="153"/>
                  </a:lnTo>
                  <a:lnTo>
                    <a:pt x="538" y="148"/>
                  </a:lnTo>
                  <a:lnTo>
                    <a:pt x="538" y="145"/>
                  </a:lnTo>
                  <a:lnTo>
                    <a:pt x="538" y="143"/>
                  </a:lnTo>
                  <a:lnTo>
                    <a:pt x="538" y="140"/>
                  </a:lnTo>
                  <a:lnTo>
                    <a:pt x="540" y="138"/>
                  </a:lnTo>
                  <a:lnTo>
                    <a:pt x="543" y="138"/>
                  </a:lnTo>
                  <a:lnTo>
                    <a:pt x="548" y="138"/>
                  </a:lnTo>
                  <a:lnTo>
                    <a:pt x="550" y="138"/>
                  </a:lnTo>
                  <a:lnTo>
                    <a:pt x="555" y="140"/>
                  </a:lnTo>
                  <a:lnTo>
                    <a:pt x="558" y="140"/>
                  </a:lnTo>
                  <a:lnTo>
                    <a:pt x="560" y="140"/>
                  </a:lnTo>
                  <a:lnTo>
                    <a:pt x="563" y="138"/>
                  </a:lnTo>
                  <a:lnTo>
                    <a:pt x="563" y="133"/>
                  </a:lnTo>
                  <a:lnTo>
                    <a:pt x="566" y="125"/>
                  </a:lnTo>
                  <a:lnTo>
                    <a:pt x="566" y="123"/>
                  </a:lnTo>
                  <a:lnTo>
                    <a:pt x="566" y="117"/>
                  </a:lnTo>
                  <a:lnTo>
                    <a:pt x="568" y="117"/>
                  </a:lnTo>
                  <a:lnTo>
                    <a:pt x="571" y="115"/>
                  </a:lnTo>
                  <a:lnTo>
                    <a:pt x="576" y="115"/>
                  </a:lnTo>
                  <a:lnTo>
                    <a:pt x="578" y="115"/>
                  </a:lnTo>
                  <a:lnTo>
                    <a:pt x="578" y="112"/>
                  </a:lnTo>
                  <a:lnTo>
                    <a:pt x="578" y="107"/>
                  </a:lnTo>
                  <a:lnTo>
                    <a:pt x="581" y="105"/>
                  </a:lnTo>
                  <a:lnTo>
                    <a:pt x="583" y="102"/>
                  </a:lnTo>
                  <a:lnTo>
                    <a:pt x="588" y="100"/>
                  </a:lnTo>
                  <a:lnTo>
                    <a:pt x="588" y="97"/>
                  </a:lnTo>
                  <a:lnTo>
                    <a:pt x="591" y="92"/>
                  </a:lnTo>
                  <a:lnTo>
                    <a:pt x="594" y="90"/>
                  </a:lnTo>
                  <a:lnTo>
                    <a:pt x="596" y="87"/>
                  </a:lnTo>
                  <a:lnTo>
                    <a:pt x="601" y="87"/>
                  </a:lnTo>
                  <a:lnTo>
                    <a:pt x="604" y="90"/>
                  </a:lnTo>
                  <a:lnTo>
                    <a:pt x="606" y="90"/>
                  </a:lnTo>
                  <a:lnTo>
                    <a:pt x="606" y="92"/>
                  </a:lnTo>
                  <a:lnTo>
                    <a:pt x="609" y="92"/>
                  </a:lnTo>
                  <a:lnTo>
                    <a:pt x="611" y="95"/>
                  </a:lnTo>
                  <a:lnTo>
                    <a:pt x="614" y="95"/>
                  </a:lnTo>
                  <a:lnTo>
                    <a:pt x="616" y="97"/>
                  </a:lnTo>
                  <a:lnTo>
                    <a:pt x="619" y="97"/>
                  </a:lnTo>
                  <a:lnTo>
                    <a:pt x="619" y="100"/>
                  </a:lnTo>
                  <a:lnTo>
                    <a:pt x="622" y="102"/>
                  </a:lnTo>
                  <a:lnTo>
                    <a:pt x="624" y="105"/>
                  </a:lnTo>
                  <a:lnTo>
                    <a:pt x="627" y="110"/>
                  </a:lnTo>
                  <a:lnTo>
                    <a:pt x="627" y="112"/>
                  </a:lnTo>
                  <a:lnTo>
                    <a:pt x="629" y="115"/>
                  </a:lnTo>
                  <a:lnTo>
                    <a:pt x="629" y="120"/>
                  </a:lnTo>
                  <a:lnTo>
                    <a:pt x="632" y="123"/>
                  </a:lnTo>
                  <a:lnTo>
                    <a:pt x="634" y="125"/>
                  </a:lnTo>
                  <a:lnTo>
                    <a:pt x="637" y="128"/>
                  </a:lnTo>
                  <a:lnTo>
                    <a:pt x="639" y="128"/>
                  </a:lnTo>
                  <a:lnTo>
                    <a:pt x="642" y="130"/>
                  </a:lnTo>
                  <a:lnTo>
                    <a:pt x="644" y="130"/>
                  </a:lnTo>
                  <a:lnTo>
                    <a:pt x="650" y="130"/>
                  </a:lnTo>
                  <a:lnTo>
                    <a:pt x="655" y="128"/>
                  </a:lnTo>
                  <a:lnTo>
                    <a:pt x="657" y="128"/>
                  </a:lnTo>
                  <a:lnTo>
                    <a:pt x="660" y="128"/>
                  </a:lnTo>
                  <a:lnTo>
                    <a:pt x="662" y="130"/>
                  </a:lnTo>
                  <a:lnTo>
                    <a:pt x="667" y="130"/>
                  </a:lnTo>
                  <a:lnTo>
                    <a:pt x="667" y="133"/>
                  </a:lnTo>
                  <a:lnTo>
                    <a:pt x="670" y="133"/>
                  </a:lnTo>
                  <a:lnTo>
                    <a:pt x="672" y="133"/>
                  </a:lnTo>
                  <a:lnTo>
                    <a:pt x="678" y="130"/>
                  </a:lnTo>
                  <a:lnTo>
                    <a:pt x="680" y="128"/>
                  </a:lnTo>
                  <a:lnTo>
                    <a:pt x="683" y="128"/>
                  </a:lnTo>
                  <a:lnTo>
                    <a:pt x="685" y="130"/>
                  </a:lnTo>
                  <a:lnTo>
                    <a:pt x="688" y="133"/>
                  </a:lnTo>
                  <a:lnTo>
                    <a:pt x="690" y="135"/>
                  </a:lnTo>
                  <a:lnTo>
                    <a:pt x="693" y="138"/>
                  </a:lnTo>
                  <a:lnTo>
                    <a:pt x="693" y="140"/>
                  </a:lnTo>
                  <a:lnTo>
                    <a:pt x="695" y="143"/>
                  </a:lnTo>
                  <a:lnTo>
                    <a:pt x="698" y="145"/>
                  </a:lnTo>
                  <a:lnTo>
                    <a:pt x="700" y="145"/>
                  </a:lnTo>
                  <a:lnTo>
                    <a:pt x="703" y="145"/>
                  </a:lnTo>
                  <a:lnTo>
                    <a:pt x="703" y="143"/>
                  </a:lnTo>
                  <a:lnTo>
                    <a:pt x="703" y="140"/>
                  </a:lnTo>
                  <a:lnTo>
                    <a:pt x="703" y="138"/>
                  </a:lnTo>
                  <a:lnTo>
                    <a:pt x="700" y="135"/>
                  </a:lnTo>
                  <a:lnTo>
                    <a:pt x="700" y="133"/>
                  </a:lnTo>
                  <a:lnTo>
                    <a:pt x="700" y="128"/>
                  </a:lnTo>
                  <a:lnTo>
                    <a:pt x="700" y="125"/>
                  </a:lnTo>
                  <a:lnTo>
                    <a:pt x="700" y="123"/>
                  </a:lnTo>
                  <a:lnTo>
                    <a:pt x="700" y="120"/>
                  </a:lnTo>
                  <a:lnTo>
                    <a:pt x="700" y="117"/>
                  </a:lnTo>
                  <a:lnTo>
                    <a:pt x="700" y="115"/>
                  </a:lnTo>
                  <a:lnTo>
                    <a:pt x="700" y="112"/>
                  </a:lnTo>
                  <a:lnTo>
                    <a:pt x="700" y="110"/>
                  </a:lnTo>
                  <a:lnTo>
                    <a:pt x="700" y="107"/>
                  </a:lnTo>
                  <a:lnTo>
                    <a:pt x="700" y="105"/>
                  </a:lnTo>
                  <a:lnTo>
                    <a:pt x="700" y="102"/>
                  </a:lnTo>
                  <a:lnTo>
                    <a:pt x="700" y="100"/>
                  </a:lnTo>
                  <a:lnTo>
                    <a:pt x="700" y="95"/>
                  </a:lnTo>
                  <a:lnTo>
                    <a:pt x="703" y="92"/>
                  </a:lnTo>
                  <a:lnTo>
                    <a:pt x="703" y="90"/>
                  </a:lnTo>
                  <a:lnTo>
                    <a:pt x="703" y="87"/>
                  </a:lnTo>
                  <a:lnTo>
                    <a:pt x="706" y="84"/>
                  </a:lnTo>
                  <a:lnTo>
                    <a:pt x="708" y="84"/>
                  </a:lnTo>
                  <a:lnTo>
                    <a:pt x="711" y="87"/>
                  </a:lnTo>
                  <a:lnTo>
                    <a:pt x="713" y="87"/>
                  </a:lnTo>
                  <a:lnTo>
                    <a:pt x="716" y="84"/>
                  </a:lnTo>
                  <a:lnTo>
                    <a:pt x="718" y="82"/>
                  </a:lnTo>
                  <a:lnTo>
                    <a:pt x="721" y="79"/>
                  </a:lnTo>
                  <a:lnTo>
                    <a:pt x="723" y="79"/>
                  </a:lnTo>
                  <a:lnTo>
                    <a:pt x="726" y="77"/>
                  </a:lnTo>
                  <a:lnTo>
                    <a:pt x="728" y="77"/>
                  </a:lnTo>
                  <a:lnTo>
                    <a:pt x="734" y="79"/>
                  </a:lnTo>
                  <a:lnTo>
                    <a:pt x="736" y="79"/>
                  </a:lnTo>
                  <a:lnTo>
                    <a:pt x="739" y="77"/>
                  </a:lnTo>
                  <a:lnTo>
                    <a:pt x="741" y="74"/>
                  </a:lnTo>
                  <a:lnTo>
                    <a:pt x="744" y="72"/>
                  </a:lnTo>
                  <a:lnTo>
                    <a:pt x="749" y="72"/>
                  </a:lnTo>
                  <a:lnTo>
                    <a:pt x="756" y="67"/>
                  </a:lnTo>
                  <a:lnTo>
                    <a:pt x="759" y="67"/>
                  </a:lnTo>
                  <a:lnTo>
                    <a:pt x="764" y="64"/>
                  </a:lnTo>
                  <a:lnTo>
                    <a:pt x="767" y="62"/>
                  </a:lnTo>
                  <a:lnTo>
                    <a:pt x="774" y="59"/>
                  </a:lnTo>
                  <a:lnTo>
                    <a:pt x="790" y="56"/>
                  </a:lnTo>
                  <a:lnTo>
                    <a:pt x="795" y="56"/>
                  </a:lnTo>
                  <a:lnTo>
                    <a:pt x="797" y="56"/>
                  </a:lnTo>
                  <a:lnTo>
                    <a:pt x="797" y="54"/>
                  </a:lnTo>
                  <a:lnTo>
                    <a:pt x="810" y="67"/>
                  </a:lnTo>
                  <a:lnTo>
                    <a:pt x="813" y="69"/>
                  </a:lnTo>
                  <a:lnTo>
                    <a:pt x="813" y="67"/>
                  </a:lnTo>
                  <a:lnTo>
                    <a:pt x="820" y="67"/>
                  </a:lnTo>
                  <a:lnTo>
                    <a:pt x="825" y="67"/>
                  </a:lnTo>
                  <a:lnTo>
                    <a:pt x="828" y="67"/>
                  </a:lnTo>
                  <a:lnTo>
                    <a:pt x="828" y="64"/>
                  </a:lnTo>
                  <a:lnTo>
                    <a:pt x="830" y="62"/>
                  </a:lnTo>
                  <a:lnTo>
                    <a:pt x="833" y="59"/>
                  </a:lnTo>
                  <a:lnTo>
                    <a:pt x="835" y="56"/>
                  </a:lnTo>
                  <a:lnTo>
                    <a:pt x="838" y="59"/>
                  </a:lnTo>
                  <a:lnTo>
                    <a:pt x="841" y="62"/>
                  </a:lnTo>
                  <a:lnTo>
                    <a:pt x="843" y="64"/>
                  </a:lnTo>
                  <a:lnTo>
                    <a:pt x="846" y="64"/>
                  </a:lnTo>
                  <a:lnTo>
                    <a:pt x="848" y="64"/>
                  </a:lnTo>
                  <a:lnTo>
                    <a:pt x="851" y="62"/>
                  </a:lnTo>
                  <a:lnTo>
                    <a:pt x="853" y="62"/>
                  </a:lnTo>
                  <a:lnTo>
                    <a:pt x="856" y="62"/>
                  </a:lnTo>
                  <a:lnTo>
                    <a:pt x="858" y="62"/>
                  </a:lnTo>
                  <a:lnTo>
                    <a:pt x="861" y="64"/>
                  </a:lnTo>
                  <a:lnTo>
                    <a:pt x="861" y="67"/>
                  </a:lnTo>
                  <a:lnTo>
                    <a:pt x="889" y="69"/>
                  </a:lnTo>
                  <a:lnTo>
                    <a:pt x="874" y="34"/>
                  </a:lnTo>
                  <a:lnTo>
                    <a:pt x="902" y="31"/>
                  </a:lnTo>
                  <a:lnTo>
                    <a:pt x="902" y="36"/>
                  </a:lnTo>
                  <a:lnTo>
                    <a:pt x="902" y="39"/>
                  </a:lnTo>
                  <a:lnTo>
                    <a:pt x="902" y="41"/>
                  </a:lnTo>
                  <a:lnTo>
                    <a:pt x="904" y="44"/>
                  </a:lnTo>
                  <a:lnTo>
                    <a:pt x="907" y="49"/>
                  </a:lnTo>
                  <a:lnTo>
                    <a:pt x="912" y="56"/>
                  </a:lnTo>
                  <a:lnTo>
                    <a:pt x="912" y="59"/>
                  </a:lnTo>
                  <a:lnTo>
                    <a:pt x="914" y="62"/>
                  </a:lnTo>
                  <a:lnTo>
                    <a:pt x="919" y="64"/>
                  </a:lnTo>
                  <a:lnTo>
                    <a:pt x="919" y="67"/>
                  </a:lnTo>
                  <a:lnTo>
                    <a:pt x="919" y="72"/>
                  </a:lnTo>
                  <a:lnTo>
                    <a:pt x="922" y="79"/>
                  </a:lnTo>
                  <a:lnTo>
                    <a:pt x="925" y="82"/>
                  </a:lnTo>
                  <a:lnTo>
                    <a:pt x="927" y="82"/>
                  </a:lnTo>
                  <a:lnTo>
                    <a:pt x="930" y="84"/>
                  </a:lnTo>
                  <a:lnTo>
                    <a:pt x="930" y="87"/>
                  </a:lnTo>
                  <a:lnTo>
                    <a:pt x="932" y="87"/>
                  </a:lnTo>
                  <a:lnTo>
                    <a:pt x="932" y="84"/>
                  </a:lnTo>
                  <a:lnTo>
                    <a:pt x="930" y="82"/>
                  </a:lnTo>
                  <a:lnTo>
                    <a:pt x="930" y="79"/>
                  </a:lnTo>
                  <a:lnTo>
                    <a:pt x="930" y="74"/>
                  </a:lnTo>
                  <a:lnTo>
                    <a:pt x="935" y="69"/>
                  </a:lnTo>
                  <a:lnTo>
                    <a:pt x="940" y="67"/>
                  </a:lnTo>
                  <a:lnTo>
                    <a:pt x="945" y="59"/>
                  </a:lnTo>
                  <a:lnTo>
                    <a:pt x="947" y="56"/>
                  </a:lnTo>
                  <a:lnTo>
                    <a:pt x="978" y="46"/>
                  </a:lnTo>
                  <a:lnTo>
                    <a:pt x="996" y="21"/>
                  </a:lnTo>
                  <a:lnTo>
                    <a:pt x="996" y="18"/>
                  </a:lnTo>
                  <a:lnTo>
                    <a:pt x="993" y="16"/>
                  </a:lnTo>
                  <a:lnTo>
                    <a:pt x="993" y="13"/>
                  </a:lnTo>
                  <a:lnTo>
                    <a:pt x="993" y="11"/>
                  </a:lnTo>
                  <a:lnTo>
                    <a:pt x="993" y="8"/>
                  </a:lnTo>
                  <a:lnTo>
                    <a:pt x="993" y="6"/>
                  </a:lnTo>
                  <a:lnTo>
                    <a:pt x="993" y="3"/>
                  </a:lnTo>
                  <a:lnTo>
                    <a:pt x="996" y="0"/>
                  </a:lnTo>
                  <a:lnTo>
                    <a:pt x="998" y="0"/>
                  </a:lnTo>
                  <a:lnTo>
                    <a:pt x="1001" y="0"/>
                  </a:lnTo>
                  <a:lnTo>
                    <a:pt x="1003" y="0"/>
                  </a:lnTo>
                  <a:lnTo>
                    <a:pt x="1006" y="0"/>
                  </a:lnTo>
                  <a:lnTo>
                    <a:pt x="1009" y="0"/>
                  </a:lnTo>
                  <a:lnTo>
                    <a:pt x="1011" y="3"/>
                  </a:lnTo>
                  <a:lnTo>
                    <a:pt x="1014" y="6"/>
                  </a:lnTo>
                  <a:lnTo>
                    <a:pt x="1019" y="6"/>
                  </a:lnTo>
                  <a:lnTo>
                    <a:pt x="1021" y="6"/>
                  </a:lnTo>
                  <a:lnTo>
                    <a:pt x="1024" y="6"/>
                  </a:lnTo>
                  <a:lnTo>
                    <a:pt x="1029" y="8"/>
                  </a:lnTo>
                  <a:lnTo>
                    <a:pt x="1031" y="6"/>
                  </a:lnTo>
                  <a:lnTo>
                    <a:pt x="1034" y="6"/>
                  </a:lnTo>
                  <a:lnTo>
                    <a:pt x="1037" y="6"/>
                  </a:lnTo>
                  <a:lnTo>
                    <a:pt x="1042" y="6"/>
                  </a:lnTo>
                  <a:lnTo>
                    <a:pt x="1077" y="34"/>
                  </a:lnTo>
                  <a:lnTo>
                    <a:pt x="1037" y="69"/>
                  </a:lnTo>
                  <a:lnTo>
                    <a:pt x="1049" y="112"/>
                  </a:lnTo>
                  <a:lnTo>
                    <a:pt x="1065" y="120"/>
                  </a:lnTo>
                  <a:lnTo>
                    <a:pt x="1065" y="123"/>
                  </a:lnTo>
                  <a:lnTo>
                    <a:pt x="1065" y="125"/>
                  </a:lnTo>
                  <a:lnTo>
                    <a:pt x="1065" y="128"/>
                  </a:lnTo>
                  <a:lnTo>
                    <a:pt x="1065" y="133"/>
                  </a:lnTo>
                  <a:lnTo>
                    <a:pt x="1067" y="135"/>
                  </a:lnTo>
                  <a:lnTo>
                    <a:pt x="1072" y="138"/>
                  </a:lnTo>
                  <a:lnTo>
                    <a:pt x="1075" y="138"/>
                  </a:lnTo>
                  <a:lnTo>
                    <a:pt x="1080" y="143"/>
                  </a:lnTo>
                  <a:lnTo>
                    <a:pt x="1085" y="148"/>
                  </a:lnTo>
                  <a:lnTo>
                    <a:pt x="1087" y="151"/>
                  </a:lnTo>
                  <a:lnTo>
                    <a:pt x="1090" y="153"/>
                  </a:lnTo>
                  <a:lnTo>
                    <a:pt x="1093" y="156"/>
                  </a:lnTo>
                  <a:lnTo>
                    <a:pt x="1095" y="158"/>
                  </a:lnTo>
                  <a:lnTo>
                    <a:pt x="1098" y="161"/>
                  </a:lnTo>
                  <a:lnTo>
                    <a:pt x="1098" y="163"/>
                  </a:lnTo>
                  <a:lnTo>
                    <a:pt x="1100" y="163"/>
                  </a:lnTo>
                  <a:lnTo>
                    <a:pt x="1100" y="166"/>
                  </a:lnTo>
                  <a:lnTo>
                    <a:pt x="1100" y="168"/>
                  </a:lnTo>
                  <a:lnTo>
                    <a:pt x="1103" y="168"/>
                  </a:lnTo>
                  <a:lnTo>
                    <a:pt x="1105" y="171"/>
                  </a:lnTo>
                  <a:lnTo>
                    <a:pt x="1105" y="173"/>
                  </a:lnTo>
                  <a:lnTo>
                    <a:pt x="1108" y="176"/>
                  </a:lnTo>
                  <a:lnTo>
                    <a:pt x="1108" y="179"/>
                  </a:lnTo>
                  <a:lnTo>
                    <a:pt x="1110" y="181"/>
                  </a:lnTo>
                  <a:lnTo>
                    <a:pt x="1108" y="184"/>
                  </a:lnTo>
                  <a:lnTo>
                    <a:pt x="1110" y="186"/>
                  </a:lnTo>
                  <a:lnTo>
                    <a:pt x="1115" y="191"/>
                  </a:lnTo>
                  <a:lnTo>
                    <a:pt x="1121" y="194"/>
                  </a:lnTo>
                  <a:lnTo>
                    <a:pt x="1123" y="199"/>
                  </a:lnTo>
                  <a:lnTo>
                    <a:pt x="1123" y="204"/>
                  </a:lnTo>
                  <a:lnTo>
                    <a:pt x="1126" y="207"/>
                  </a:lnTo>
                  <a:lnTo>
                    <a:pt x="1128" y="209"/>
                  </a:lnTo>
                  <a:lnTo>
                    <a:pt x="1131" y="209"/>
                  </a:lnTo>
                  <a:lnTo>
                    <a:pt x="1133" y="209"/>
                  </a:lnTo>
                  <a:lnTo>
                    <a:pt x="1136" y="209"/>
                  </a:lnTo>
                  <a:lnTo>
                    <a:pt x="1138" y="209"/>
                  </a:lnTo>
                  <a:lnTo>
                    <a:pt x="1138" y="212"/>
                  </a:lnTo>
                  <a:lnTo>
                    <a:pt x="1138" y="214"/>
                  </a:lnTo>
                  <a:lnTo>
                    <a:pt x="1141" y="214"/>
                  </a:lnTo>
                  <a:lnTo>
                    <a:pt x="1146" y="219"/>
                  </a:lnTo>
                  <a:lnTo>
                    <a:pt x="1164" y="252"/>
                  </a:lnTo>
                  <a:lnTo>
                    <a:pt x="1169" y="263"/>
                  </a:lnTo>
                  <a:lnTo>
                    <a:pt x="1171" y="265"/>
                  </a:lnTo>
                  <a:lnTo>
                    <a:pt x="1174" y="268"/>
                  </a:lnTo>
                  <a:lnTo>
                    <a:pt x="1177" y="270"/>
                  </a:lnTo>
                  <a:lnTo>
                    <a:pt x="1177" y="273"/>
                  </a:lnTo>
                  <a:lnTo>
                    <a:pt x="1177" y="278"/>
                  </a:lnTo>
                  <a:lnTo>
                    <a:pt x="1177" y="280"/>
                  </a:lnTo>
                  <a:lnTo>
                    <a:pt x="1179" y="283"/>
                  </a:lnTo>
                  <a:lnTo>
                    <a:pt x="1197" y="293"/>
                  </a:lnTo>
                  <a:lnTo>
                    <a:pt x="1199" y="293"/>
                  </a:lnTo>
                  <a:lnTo>
                    <a:pt x="1202" y="293"/>
                  </a:lnTo>
                  <a:lnTo>
                    <a:pt x="1205" y="296"/>
                  </a:lnTo>
                  <a:lnTo>
                    <a:pt x="1210" y="296"/>
                  </a:lnTo>
                  <a:lnTo>
                    <a:pt x="1212" y="296"/>
                  </a:lnTo>
                  <a:lnTo>
                    <a:pt x="1215" y="298"/>
                  </a:lnTo>
                  <a:lnTo>
                    <a:pt x="1217" y="298"/>
                  </a:lnTo>
                  <a:lnTo>
                    <a:pt x="1220" y="301"/>
                  </a:lnTo>
                  <a:lnTo>
                    <a:pt x="1222" y="296"/>
                  </a:lnTo>
                  <a:lnTo>
                    <a:pt x="1225" y="298"/>
                  </a:lnTo>
                  <a:lnTo>
                    <a:pt x="1238" y="303"/>
                  </a:lnTo>
                  <a:lnTo>
                    <a:pt x="1250" y="311"/>
                  </a:lnTo>
                  <a:lnTo>
                    <a:pt x="1253" y="311"/>
                  </a:lnTo>
                  <a:lnTo>
                    <a:pt x="1266" y="319"/>
                  </a:lnTo>
                  <a:lnTo>
                    <a:pt x="1276" y="326"/>
                  </a:lnTo>
                  <a:lnTo>
                    <a:pt x="1289" y="331"/>
                  </a:lnTo>
                  <a:lnTo>
                    <a:pt x="1309" y="344"/>
                  </a:lnTo>
                  <a:lnTo>
                    <a:pt x="1319" y="349"/>
                  </a:lnTo>
                  <a:lnTo>
                    <a:pt x="1327" y="352"/>
                  </a:lnTo>
                  <a:lnTo>
                    <a:pt x="1329" y="352"/>
                  </a:lnTo>
                  <a:lnTo>
                    <a:pt x="1342" y="352"/>
                  </a:lnTo>
                  <a:lnTo>
                    <a:pt x="1357" y="354"/>
                  </a:lnTo>
                  <a:lnTo>
                    <a:pt x="1365" y="354"/>
                  </a:lnTo>
                  <a:lnTo>
                    <a:pt x="1378" y="354"/>
                  </a:lnTo>
                  <a:lnTo>
                    <a:pt x="1378" y="357"/>
                  </a:lnTo>
                  <a:lnTo>
                    <a:pt x="1375" y="357"/>
                  </a:lnTo>
                  <a:lnTo>
                    <a:pt x="1375" y="359"/>
                  </a:lnTo>
                  <a:lnTo>
                    <a:pt x="1375" y="362"/>
                  </a:lnTo>
                  <a:lnTo>
                    <a:pt x="1375" y="364"/>
                  </a:lnTo>
                  <a:lnTo>
                    <a:pt x="1378" y="367"/>
                  </a:lnTo>
                  <a:lnTo>
                    <a:pt x="1378" y="369"/>
                  </a:lnTo>
                  <a:lnTo>
                    <a:pt x="1383" y="372"/>
                  </a:lnTo>
                  <a:lnTo>
                    <a:pt x="1385" y="375"/>
                  </a:lnTo>
                  <a:lnTo>
                    <a:pt x="1390" y="377"/>
                  </a:lnTo>
                  <a:lnTo>
                    <a:pt x="1393" y="377"/>
                  </a:lnTo>
                  <a:lnTo>
                    <a:pt x="1395" y="380"/>
                  </a:lnTo>
                  <a:lnTo>
                    <a:pt x="1398" y="382"/>
                  </a:lnTo>
                  <a:lnTo>
                    <a:pt x="1401" y="382"/>
                  </a:lnTo>
                  <a:lnTo>
                    <a:pt x="1403" y="382"/>
                  </a:lnTo>
                  <a:lnTo>
                    <a:pt x="1406" y="385"/>
                  </a:lnTo>
                  <a:lnTo>
                    <a:pt x="1411" y="385"/>
                  </a:lnTo>
                  <a:lnTo>
                    <a:pt x="1413" y="387"/>
                  </a:lnTo>
                  <a:lnTo>
                    <a:pt x="1416" y="390"/>
                  </a:lnTo>
                  <a:lnTo>
                    <a:pt x="1418" y="390"/>
                  </a:lnTo>
                  <a:lnTo>
                    <a:pt x="1421" y="392"/>
                  </a:lnTo>
                  <a:lnTo>
                    <a:pt x="1426" y="395"/>
                  </a:lnTo>
                  <a:lnTo>
                    <a:pt x="1423" y="395"/>
                  </a:lnTo>
                  <a:lnTo>
                    <a:pt x="1421" y="395"/>
                  </a:lnTo>
                  <a:lnTo>
                    <a:pt x="1418" y="397"/>
                  </a:lnTo>
                  <a:lnTo>
                    <a:pt x="1418" y="400"/>
                  </a:lnTo>
                  <a:lnTo>
                    <a:pt x="1416" y="403"/>
                  </a:lnTo>
                  <a:lnTo>
                    <a:pt x="1411" y="403"/>
                  </a:lnTo>
                  <a:lnTo>
                    <a:pt x="1408" y="403"/>
                  </a:lnTo>
                  <a:lnTo>
                    <a:pt x="1406" y="400"/>
                  </a:lnTo>
                  <a:lnTo>
                    <a:pt x="1403" y="397"/>
                  </a:lnTo>
                  <a:lnTo>
                    <a:pt x="1401" y="397"/>
                  </a:lnTo>
                  <a:lnTo>
                    <a:pt x="1401" y="395"/>
                  </a:lnTo>
                  <a:lnTo>
                    <a:pt x="1395" y="392"/>
                  </a:lnTo>
                  <a:lnTo>
                    <a:pt x="1393" y="392"/>
                  </a:lnTo>
                  <a:lnTo>
                    <a:pt x="1390" y="392"/>
                  </a:lnTo>
                  <a:lnTo>
                    <a:pt x="1388" y="392"/>
                  </a:lnTo>
                  <a:lnTo>
                    <a:pt x="1383" y="395"/>
                  </a:lnTo>
                  <a:lnTo>
                    <a:pt x="1380" y="395"/>
                  </a:lnTo>
                  <a:lnTo>
                    <a:pt x="1380" y="397"/>
                  </a:lnTo>
                  <a:lnTo>
                    <a:pt x="1378" y="397"/>
                  </a:lnTo>
                  <a:lnTo>
                    <a:pt x="1373" y="397"/>
                  </a:lnTo>
                  <a:lnTo>
                    <a:pt x="1370" y="397"/>
                  </a:lnTo>
                  <a:lnTo>
                    <a:pt x="1367" y="400"/>
                  </a:lnTo>
                  <a:lnTo>
                    <a:pt x="1367" y="403"/>
                  </a:lnTo>
                  <a:lnTo>
                    <a:pt x="1367" y="405"/>
                  </a:lnTo>
                  <a:lnTo>
                    <a:pt x="1367" y="408"/>
                  </a:lnTo>
                  <a:lnTo>
                    <a:pt x="1370" y="408"/>
                  </a:lnTo>
                  <a:lnTo>
                    <a:pt x="1373" y="410"/>
                  </a:lnTo>
                  <a:lnTo>
                    <a:pt x="1375" y="413"/>
                  </a:lnTo>
                  <a:lnTo>
                    <a:pt x="1380" y="413"/>
                  </a:lnTo>
                  <a:lnTo>
                    <a:pt x="1385" y="415"/>
                  </a:lnTo>
                  <a:lnTo>
                    <a:pt x="1388" y="418"/>
                  </a:lnTo>
                  <a:lnTo>
                    <a:pt x="1393" y="418"/>
                  </a:lnTo>
                  <a:lnTo>
                    <a:pt x="1395" y="420"/>
                  </a:lnTo>
                  <a:lnTo>
                    <a:pt x="1398" y="423"/>
                  </a:lnTo>
                  <a:lnTo>
                    <a:pt x="1401" y="428"/>
                  </a:lnTo>
                  <a:lnTo>
                    <a:pt x="1403" y="431"/>
                  </a:lnTo>
                  <a:lnTo>
                    <a:pt x="1406" y="433"/>
                  </a:lnTo>
                  <a:lnTo>
                    <a:pt x="1408" y="436"/>
                  </a:lnTo>
                  <a:lnTo>
                    <a:pt x="1411" y="436"/>
                  </a:lnTo>
                  <a:lnTo>
                    <a:pt x="1413" y="436"/>
                  </a:lnTo>
                  <a:lnTo>
                    <a:pt x="1416" y="438"/>
                  </a:lnTo>
                  <a:lnTo>
                    <a:pt x="1418" y="438"/>
                  </a:lnTo>
                  <a:lnTo>
                    <a:pt x="1421" y="438"/>
                  </a:lnTo>
                  <a:lnTo>
                    <a:pt x="1423" y="438"/>
                  </a:lnTo>
                  <a:lnTo>
                    <a:pt x="1426" y="438"/>
                  </a:lnTo>
                  <a:lnTo>
                    <a:pt x="1429" y="438"/>
                  </a:lnTo>
                  <a:lnTo>
                    <a:pt x="1431" y="438"/>
                  </a:lnTo>
                  <a:lnTo>
                    <a:pt x="1434" y="436"/>
                  </a:lnTo>
                  <a:lnTo>
                    <a:pt x="1436" y="438"/>
                  </a:lnTo>
                  <a:lnTo>
                    <a:pt x="1434" y="441"/>
                  </a:lnTo>
                  <a:lnTo>
                    <a:pt x="1436" y="443"/>
                  </a:lnTo>
                  <a:lnTo>
                    <a:pt x="1436" y="446"/>
                  </a:lnTo>
                  <a:lnTo>
                    <a:pt x="1439" y="446"/>
                  </a:lnTo>
                  <a:lnTo>
                    <a:pt x="1441" y="448"/>
                  </a:lnTo>
                  <a:lnTo>
                    <a:pt x="1444" y="448"/>
                  </a:lnTo>
                  <a:lnTo>
                    <a:pt x="1446" y="448"/>
                  </a:lnTo>
                  <a:lnTo>
                    <a:pt x="1449" y="448"/>
                  </a:lnTo>
                  <a:lnTo>
                    <a:pt x="1451" y="451"/>
                  </a:lnTo>
                  <a:lnTo>
                    <a:pt x="1454" y="451"/>
                  </a:lnTo>
                  <a:lnTo>
                    <a:pt x="1454" y="453"/>
                  </a:lnTo>
                  <a:lnTo>
                    <a:pt x="1457" y="451"/>
                  </a:lnTo>
                  <a:lnTo>
                    <a:pt x="1459" y="453"/>
                  </a:lnTo>
                  <a:lnTo>
                    <a:pt x="1462" y="456"/>
                  </a:lnTo>
                  <a:lnTo>
                    <a:pt x="1464" y="456"/>
                  </a:lnTo>
                  <a:lnTo>
                    <a:pt x="1467" y="459"/>
                  </a:lnTo>
                  <a:lnTo>
                    <a:pt x="1469" y="459"/>
                  </a:lnTo>
                  <a:lnTo>
                    <a:pt x="1472" y="464"/>
                  </a:lnTo>
                  <a:lnTo>
                    <a:pt x="1474" y="466"/>
                  </a:lnTo>
                  <a:lnTo>
                    <a:pt x="1477" y="469"/>
                  </a:lnTo>
                  <a:lnTo>
                    <a:pt x="1479" y="471"/>
                  </a:lnTo>
                  <a:lnTo>
                    <a:pt x="1482" y="474"/>
                  </a:lnTo>
                  <a:lnTo>
                    <a:pt x="1485" y="474"/>
                  </a:lnTo>
                  <a:lnTo>
                    <a:pt x="1487" y="476"/>
                  </a:lnTo>
                  <a:lnTo>
                    <a:pt x="1490" y="476"/>
                  </a:lnTo>
                  <a:lnTo>
                    <a:pt x="1492" y="476"/>
                  </a:lnTo>
                  <a:lnTo>
                    <a:pt x="1492" y="481"/>
                  </a:lnTo>
                  <a:lnTo>
                    <a:pt x="1492" y="484"/>
                  </a:lnTo>
                  <a:lnTo>
                    <a:pt x="1492" y="489"/>
                  </a:lnTo>
                  <a:lnTo>
                    <a:pt x="1495" y="492"/>
                  </a:lnTo>
                  <a:lnTo>
                    <a:pt x="1497" y="492"/>
                  </a:lnTo>
                  <a:lnTo>
                    <a:pt x="1502" y="492"/>
                  </a:lnTo>
                  <a:lnTo>
                    <a:pt x="1505" y="492"/>
                  </a:lnTo>
                  <a:lnTo>
                    <a:pt x="1507" y="494"/>
                  </a:lnTo>
                  <a:lnTo>
                    <a:pt x="1510" y="494"/>
                  </a:lnTo>
                  <a:lnTo>
                    <a:pt x="1513" y="497"/>
                  </a:lnTo>
                  <a:lnTo>
                    <a:pt x="1515" y="497"/>
                  </a:lnTo>
                  <a:lnTo>
                    <a:pt x="1518" y="499"/>
                  </a:lnTo>
                  <a:lnTo>
                    <a:pt x="1520" y="502"/>
                  </a:lnTo>
                  <a:lnTo>
                    <a:pt x="1523" y="504"/>
                  </a:lnTo>
                  <a:lnTo>
                    <a:pt x="1520" y="504"/>
                  </a:lnTo>
                  <a:lnTo>
                    <a:pt x="1515" y="504"/>
                  </a:lnTo>
                  <a:lnTo>
                    <a:pt x="1513" y="504"/>
                  </a:lnTo>
                  <a:lnTo>
                    <a:pt x="1510" y="502"/>
                  </a:lnTo>
                  <a:lnTo>
                    <a:pt x="1507" y="502"/>
                  </a:lnTo>
                  <a:lnTo>
                    <a:pt x="1505" y="499"/>
                  </a:lnTo>
                  <a:lnTo>
                    <a:pt x="1502" y="499"/>
                  </a:lnTo>
                  <a:lnTo>
                    <a:pt x="1502" y="502"/>
                  </a:lnTo>
                  <a:lnTo>
                    <a:pt x="1502" y="504"/>
                  </a:lnTo>
                  <a:lnTo>
                    <a:pt x="1502" y="507"/>
                  </a:lnTo>
                  <a:lnTo>
                    <a:pt x="1505" y="509"/>
                  </a:lnTo>
                  <a:lnTo>
                    <a:pt x="1505" y="512"/>
                  </a:lnTo>
                  <a:lnTo>
                    <a:pt x="1507" y="512"/>
                  </a:lnTo>
                  <a:lnTo>
                    <a:pt x="1507" y="515"/>
                  </a:lnTo>
                  <a:lnTo>
                    <a:pt x="1510" y="515"/>
                  </a:lnTo>
                  <a:lnTo>
                    <a:pt x="1513" y="517"/>
                  </a:lnTo>
                  <a:lnTo>
                    <a:pt x="1513" y="520"/>
                  </a:lnTo>
                  <a:lnTo>
                    <a:pt x="1515" y="520"/>
                  </a:lnTo>
                  <a:lnTo>
                    <a:pt x="1518" y="520"/>
                  </a:lnTo>
                  <a:lnTo>
                    <a:pt x="1518" y="522"/>
                  </a:lnTo>
                  <a:lnTo>
                    <a:pt x="1515" y="525"/>
                  </a:lnTo>
                  <a:lnTo>
                    <a:pt x="1513" y="527"/>
                  </a:lnTo>
                  <a:lnTo>
                    <a:pt x="1513" y="530"/>
                  </a:lnTo>
                  <a:lnTo>
                    <a:pt x="1513" y="535"/>
                  </a:lnTo>
                  <a:lnTo>
                    <a:pt x="1513" y="537"/>
                  </a:lnTo>
                  <a:lnTo>
                    <a:pt x="1515" y="540"/>
                  </a:lnTo>
                  <a:lnTo>
                    <a:pt x="1515" y="543"/>
                  </a:lnTo>
                  <a:lnTo>
                    <a:pt x="1515" y="545"/>
                  </a:lnTo>
                  <a:lnTo>
                    <a:pt x="1513" y="545"/>
                  </a:lnTo>
                  <a:lnTo>
                    <a:pt x="1513" y="548"/>
                  </a:lnTo>
                  <a:lnTo>
                    <a:pt x="1510" y="550"/>
                  </a:lnTo>
                  <a:lnTo>
                    <a:pt x="1507" y="550"/>
                  </a:lnTo>
                  <a:lnTo>
                    <a:pt x="1505" y="548"/>
                  </a:lnTo>
                  <a:lnTo>
                    <a:pt x="1502" y="548"/>
                  </a:lnTo>
                  <a:lnTo>
                    <a:pt x="1500" y="550"/>
                  </a:lnTo>
                  <a:lnTo>
                    <a:pt x="1497" y="550"/>
                  </a:lnTo>
                  <a:lnTo>
                    <a:pt x="1495" y="548"/>
                  </a:lnTo>
                  <a:lnTo>
                    <a:pt x="1492" y="548"/>
                  </a:lnTo>
                  <a:lnTo>
                    <a:pt x="1492" y="550"/>
                  </a:lnTo>
                  <a:lnTo>
                    <a:pt x="1490" y="550"/>
                  </a:lnTo>
                  <a:lnTo>
                    <a:pt x="1490" y="548"/>
                  </a:lnTo>
                  <a:lnTo>
                    <a:pt x="1487" y="548"/>
                  </a:lnTo>
                  <a:lnTo>
                    <a:pt x="1487" y="550"/>
                  </a:lnTo>
                  <a:lnTo>
                    <a:pt x="1485" y="550"/>
                  </a:lnTo>
                  <a:lnTo>
                    <a:pt x="1485" y="553"/>
                  </a:lnTo>
                  <a:lnTo>
                    <a:pt x="1485" y="555"/>
                  </a:lnTo>
                  <a:lnTo>
                    <a:pt x="1487" y="555"/>
                  </a:lnTo>
                  <a:lnTo>
                    <a:pt x="1487" y="558"/>
                  </a:lnTo>
                  <a:lnTo>
                    <a:pt x="1490" y="560"/>
                  </a:lnTo>
                  <a:lnTo>
                    <a:pt x="1490" y="563"/>
                  </a:lnTo>
                  <a:lnTo>
                    <a:pt x="1490" y="565"/>
                  </a:lnTo>
                  <a:lnTo>
                    <a:pt x="1490" y="568"/>
                  </a:lnTo>
                  <a:lnTo>
                    <a:pt x="1490" y="571"/>
                  </a:lnTo>
                  <a:lnTo>
                    <a:pt x="1490" y="573"/>
                  </a:lnTo>
                  <a:lnTo>
                    <a:pt x="1490" y="576"/>
                  </a:lnTo>
                  <a:lnTo>
                    <a:pt x="1490" y="578"/>
                  </a:lnTo>
                  <a:lnTo>
                    <a:pt x="1487" y="581"/>
                  </a:lnTo>
                  <a:lnTo>
                    <a:pt x="1485" y="578"/>
                  </a:lnTo>
                  <a:lnTo>
                    <a:pt x="1482" y="576"/>
                  </a:lnTo>
                  <a:lnTo>
                    <a:pt x="1479" y="576"/>
                  </a:lnTo>
                  <a:lnTo>
                    <a:pt x="1477" y="576"/>
                  </a:lnTo>
                  <a:lnTo>
                    <a:pt x="1477" y="578"/>
                  </a:lnTo>
                  <a:lnTo>
                    <a:pt x="1477" y="581"/>
                  </a:lnTo>
                  <a:lnTo>
                    <a:pt x="1477" y="583"/>
                  </a:lnTo>
                  <a:lnTo>
                    <a:pt x="1474" y="581"/>
                  </a:lnTo>
                  <a:lnTo>
                    <a:pt x="1472" y="581"/>
                  </a:lnTo>
                  <a:lnTo>
                    <a:pt x="1472" y="578"/>
                  </a:lnTo>
                  <a:lnTo>
                    <a:pt x="1469" y="578"/>
                  </a:lnTo>
                  <a:lnTo>
                    <a:pt x="1467" y="578"/>
                  </a:lnTo>
                  <a:lnTo>
                    <a:pt x="1464" y="578"/>
                  </a:lnTo>
                  <a:lnTo>
                    <a:pt x="1462" y="576"/>
                  </a:lnTo>
                  <a:lnTo>
                    <a:pt x="1459" y="576"/>
                  </a:lnTo>
                  <a:lnTo>
                    <a:pt x="1457" y="578"/>
                  </a:lnTo>
                  <a:lnTo>
                    <a:pt x="1457" y="581"/>
                  </a:lnTo>
                  <a:lnTo>
                    <a:pt x="1454" y="581"/>
                  </a:lnTo>
                  <a:lnTo>
                    <a:pt x="1451" y="581"/>
                  </a:lnTo>
                  <a:lnTo>
                    <a:pt x="1449" y="581"/>
                  </a:lnTo>
                  <a:lnTo>
                    <a:pt x="1449" y="578"/>
                  </a:lnTo>
                  <a:lnTo>
                    <a:pt x="1449" y="576"/>
                  </a:lnTo>
                  <a:lnTo>
                    <a:pt x="1446" y="576"/>
                  </a:lnTo>
                  <a:lnTo>
                    <a:pt x="1446" y="573"/>
                  </a:lnTo>
                  <a:lnTo>
                    <a:pt x="1444" y="573"/>
                  </a:lnTo>
                  <a:lnTo>
                    <a:pt x="1441" y="573"/>
                  </a:lnTo>
                  <a:lnTo>
                    <a:pt x="1441" y="576"/>
                  </a:lnTo>
                  <a:lnTo>
                    <a:pt x="1441" y="578"/>
                  </a:lnTo>
                  <a:lnTo>
                    <a:pt x="1439" y="578"/>
                  </a:lnTo>
                  <a:lnTo>
                    <a:pt x="1436" y="581"/>
                  </a:lnTo>
                  <a:lnTo>
                    <a:pt x="1436" y="578"/>
                  </a:lnTo>
                  <a:lnTo>
                    <a:pt x="1434" y="578"/>
                  </a:lnTo>
                  <a:lnTo>
                    <a:pt x="1431" y="578"/>
                  </a:lnTo>
                  <a:lnTo>
                    <a:pt x="1431" y="576"/>
                  </a:lnTo>
                  <a:lnTo>
                    <a:pt x="1429" y="573"/>
                  </a:lnTo>
                  <a:lnTo>
                    <a:pt x="1429" y="571"/>
                  </a:lnTo>
                  <a:lnTo>
                    <a:pt x="1426" y="573"/>
                  </a:lnTo>
                  <a:lnTo>
                    <a:pt x="1423" y="573"/>
                  </a:lnTo>
                  <a:lnTo>
                    <a:pt x="1421" y="576"/>
                  </a:lnTo>
                  <a:lnTo>
                    <a:pt x="1421" y="578"/>
                  </a:lnTo>
                  <a:lnTo>
                    <a:pt x="1423" y="578"/>
                  </a:lnTo>
                  <a:lnTo>
                    <a:pt x="1423" y="581"/>
                  </a:lnTo>
                  <a:lnTo>
                    <a:pt x="1426" y="581"/>
                  </a:lnTo>
                  <a:lnTo>
                    <a:pt x="1426" y="583"/>
                  </a:lnTo>
                  <a:lnTo>
                    <a:pt x="1426" y="586"/>
                  </a:lnTo>
                  <a:lnTo>
                    <a:pt x="1423" y="588"/>
                  </a:lnTo>
                  <a:lnTo>
                    <a:pt x="1426" y="591"/>
                  </a:lnTo>
                  <a:lnTo>
                    <a:pt x="1426" y="593"/>
                  </a:lnTo>
                  <a:lnTo>
                    <a:pt x="1426" y="596"/>
                  </a:lnTo>
                  <a:lnTo>
                    <a:pt x="1423" y="596"/>
                  </a:lnTo>
                  <a:lnTo>
                    <a:pt x="1421" y="593"/>
                  </a:lnTo>
                  <a:lnTo>
                    <a:pt x="1421" y="596"/>
                  </a:lnTo>
                  <a:lnTo>
                    <a:pt x="1421" y="599"/>
                  </a:lnTo>
                  <a:lnTo>
                    <a:pt x="1421" y="601"/>
                  </a:lnTo>
                  <a:lnTo>
                    <a:pt x="1421" y="604"/>
                  </a:lnTo>
                  <a:lnTo>
                    <a:pt x="1418" y="604"/>
                  </a:lnTo>
                  <a:lnTo>
                    <a:pt x="1416" y="604"/>
                  </a:lnTo>
                  <a:lnTo>
                    <a:pt x="1416" y="606"/>
                  </a:lnTo>
                  <a:lnTo>
                    <a:pt x="1413" y="606"/>
                  </a:lnTo>
                  <a:lnTo>
                    <a:pt x="1411" y="609"/>
                  </a:lnTo>
                  <a:lnTo>
                    <a:pt x="1413" y="611"/>
                  </a:lnTo>
                  <a:lnTo>
                    <a:pt x="1411" y="614"/>
                  </a:lnTo>
                  <a:lnTo>
                    <a:pt x="1411" y="616"/>
                  </a:lnTo>
                  <a:lnTo>
                    <a:pt x="1408" y="616"/>
                  </a:lnTo>
                  <a:lnTo>
                    <a:pt x="1406" y="616"/>
                  </a:lnTo>
                  <a:lnTo>
                    <a:pt x="1403" y="616"/>
                  </a:lnTo>
                  <a:lnTo>
                    <a:pt x="1406" y="619"/>
                  </a:lnTo>
                  <a:lnTo>
                    <a:pt x="1408" y="621"/>
                  </a:lnTo>
                  <a:lnTo>
                    <a:pt x="1406" y="621"/>
                  </a:lnTo>
                  <a:lnTo>
                    <a:pt x="1403" y="621"/>
                  </a:lnTo>
                  <a:lnTo>
                    <a:pt x="1401" y="624"/>
                  </a:lnTo>
                  <a:lnTo>
                    <a:pt x="1401" y="627"/>
                  </a:lnTo>
                  <a:lnTo>
                    <a:pt x="1398" y="627"/>
                  </a:lnTo>
                  <a:lnTo>
                    <a:pt x="1398" y="629"/>
                  </a:lnTo>
                  <a:lnTo>
                    <a:pt x="1401" y="632"/>
                  </a:lnTo>
                  <a:lnTo>
                    <a:pt x="1401" y="634"/>
                  </a:lnTo>
                  <a:lnTo>
                    <a:pt x="1401" y="637"/>
                  </a:lnTo>
                  <a:lnTo>
                    <a:pt x="1398" y="637"/>
                  </a:lnTo>
                  <a:lnTo>
                    <a:pt x="1398" y="639"/>
                  </a:lnTo>
                  <a:lnTo>
                    <a:pt x="1395" y="639"/>
                  </a:lnTo>
                  <a:lnTo>
                    <a:pt x="1395" y="642"/>
                  </a:lnTo>
                  <a:lnTo>
                    <a:pt x="1395" y="644"/>
                  </a:lnTo>
                  <a:lnTo>
                    <a:pt x="1393" y="647"/>
                  </a:lnTo>
                  <a:lnTo>
                    <a:pt x="1393" y="649"/>
                  </a:lnTo>
                  <a:lnTo>
                    <a:pt x="1390" y="649"/>
                  </a:lnTo>
                  <a:lnTo>
                    <a:pt x="1390" y="652"/>
                  </a:lnTo>
                  <a:lnTo>
                    <a:pt x="1388" y="652"/>
                  </a:lnTo>
                  <a:lnTo>
                    <a:pt x="1388" y="655"/>
                  </a:lnTo>
                  <a:lnTo>
                    <a:pt x="1388" y="657"/>
                  </a:lnTo>
                  <a:lnTo>
                    <a:pt x="1388" y="660"/>
                  </a:lnTo>
                  <a:lnTo>
                    <a:pt x="1385" y="662"/>
                  </a:lnTo>
                  <a:lnTo>
                    <a:pt x="1388" y="662"/>
                  </a:lnTo>
                  <a:lnTo>
                    <a:pt x="1388" y="665"/>
                  </a:lnTo>
                  <a:lnTo>
                    <a:pt x="1385" y="665"/>
                  </a:lnTo>
                  <a:lnTo>
                    <a:pt x="1385" y="667"/>
                  </a:lnTo>
                  <a:lnTo>
                    <a:pt x="1383" y="667"/>
                  </a:lnTo>
                  <a:lnTo>
                    <a:pt x="1383" y="670"/>
                  </a:lnTo>
                  <a:lnTo>
                    <a:pt x="1383" y="672"/>
                  </a:lnTo>
                  <a:lnTo>
                    <a:pt x="1383" y="675"/>
                  </a:lnTo>
                  <a:lnTo>
                    <a:pt x="1383" y="677"/>
                  </a:lnTo>
                  <a:lnTo>
                    <a:pt x="1380" y="680"/>
                  </a:lnTo>
                  <a:lnTo>
                    <a:pt x="1378" y="680"/>
                  </a:lnTo>
                  <a:lnTo>
                    <a:pt x="1378" y="683"/>
                  </a:lnTo>
                  <a:lnTo>
                    <a:pt x="1375" y="683"/>
                  </a:lnTo>
                  <a:lnTo>
                    <a:pt x="1375" y="685"/>
                  </a:lnTo>
                  <a:lnTo>
                    <a:pt x="1373" y="685"/>
                  </a:lnTo>
                  <a:lnTo>
                    <a:pt x="1373" y="688"/>
                  </a:lnTo>
                  <a:lnTo>
                    <a:pt x="1370" y="690"/>
                  </a:lnTo>
                  <a:lnTo>
                    <a:pt x="1370" y="693"/>
                  </a:lnTo>
                  <a:lnTo>
                    <a:pt x="1370" y="695"/>
                  </a:lnTo>
                  <a:lnTo>
                    <a:pt x="1373" y="695"/>
                  </a:lnTo>
                  <a:lnTo>
                    <a:pt x="1373" y="698"/>
                  </a:lnTo>
                  <a:lnTo>
                    <a:pt x="1373" y="700"/>
                  </a:lnTo>
                  <a:lnTo>
                    <a:pt x="1373" y="703"/>
                  </a:lnTo>
                  <a:lnTo>
                    <a:pt x="1375" y="705"/>
                  </a:lnTo>
                  <a:lnTo>
                    <a:pt x="1375" y="708"/>
                  </a:lnTo>
                  <a:lnTo>
                    <a:pt x="1378" y="708"/>
                  </a:lnTo>
                  <a:lnTo>
                    <a:pt x="1378" y="710"/>
                  </a:lnTo>
                  <a:lnTo>
                    <a:pt x="1378" y="713"/>
                  </a:lnTo>
                  <a:lnTo>
                    <a:pt x="1378" y="716"/>
                  </a:lnTo>
                  <a:lnTo>
                    <a:pt x="1375" y="716"/>
                  </a:lnTo>
                  <a:lnTo>
                    <a:pt x="1375" y="718"/>
                  </a:lnTo>
                  <a:lnTo>
                    <a:pt x="1373" y="721"/>
                  </a:lnTo>
                  <a:lnTo>
                    <a:pt x="1370" y="723"/>
                  </a:lnTo>
                  <a:lnTo>
                    <a:pt x="1367" y="723"/>
                  </a:lnTo>
                  <a:lnTo>
                    <a:pt x="1365" y="721"/>
                  </a:lnTo>
                  <a:lnTo>
                    <a:pt x="1362" y="721"/>
                  </a:lnTo>
                  <a:lnTo>
                    <a:pt x="1360" y="718"/>
                  </a:lnTo>
                  <a:lnTo>
                    <a:pt x="1357" y="718"/>
                  </a:lnTo>
                  <a:lnTo>
                    <a:pt x="1355" y="718"/>
                  </a:lnTo>
                  <a:lnTo>
                    <a:pt x="1352" y="718"/>
                  </a:lnTo>
                  <a:lnTo>
                    <a:pt x="1352" y="721"/>
                  </a:lnTo>
                  <a:lnTo>
                    <a:pt x="1352" y="723"/>
                  </a:lnTo>
                  <a:lnTo>
                    <a:pt x="1355" y="723"/>
                  </a:lnTo>
                  <a:lnTo>
                    <a:pt x="1355" y="726"/>
                  </a:lnTo>
                  <a:lnTo>
                    <a:pt x="1357" y="726"/>
                  </a:lnTo>
                  <a:lnTo>
                    <a:pt x="1357" y="728"/>
                  </a:lnTo>
                  <a:lnTo>
                    <a:pt x="1357" y="731"/>
                  </a:lnTo>
                  <a:lnTo>
                    <a:pt x="1357" y="733"/>
                  </a:lnTo>
                  <a:lnTo>
                    <a:pt x="1355" y="736"/>
                  </a:lnTo>
                  <a:lnTo>
                    <a:pt x="1352" y="738"/>
                  </a:lnTo>
                  <a:lnTo>
                    <a:pt x="1350" y="741"/>
                  </a:lnTo>
                  <a:lnTo>
                    <a:pt x="1350" y="744"/>
                  </a:lnTo>
                  <a:lnTo>
                    <a:pt x="1350" y="751"/>
                  </a:lnTo>
                  <a:lnTo>
                    <a:pt x="1350" y="754"/>
                  </a:lnTo>
                  <a:lnTo>
                    <a:pt x="1352" y="756"/>
                  </a:lnTo>
                  <a:lnTo>
                    <a:pt x="1352" y="759"/>
                  </a:lnTo>
                  <a:lnTo>
                    <a:pt x="1352" y="761"/>
                  </a:lnTo>
                  <a:lnTo>
                    <a:pt x="1355" y="764"/>
                  </a:lnTo>
                  <a:lnTo>
                    <a:pt x="1352" y="764"/>
                  </a:lnTo>
                  <a:lnTo>
                    <a:pt x="1352" y="766"/>
                  </a:lnTo>
                  <a:lnTo>
                    <a:pt x="1350" y="766"/>
                  </a:lnTo>
                  <a:lnTo>
                    <a:pt x="1347" y="766"/>
                  </a:lnTo>
                  <a:lnTo>
                    <a:pt x="1347" y="769"/>
                  </a:lnTo>
                  <a:lnTo>
                    <a:pt x="1347" y="772"/>
                  </a:lnTo>
                  <a:lnTo>
                    <a:pt x="1347" y="774"/>
                  </a:lnTo>
                  <a:lnTo>
                    <a:pt x="1345" y="777"/>
                  </a:lnTo>
                  <a:lnTo>
                    <a:pt x="1345" y="779"/>
                  </a:lnTo>
                  <a:lnTo>
                    <a:pt x="1345" y="782"/>
                  </a:lnTo>
                  <a:lnTo>
                    <a:pt x="1342" y="777"/>
                  </a:lnTo>
                  <a:lnTo>
                    <a:pt x="1339" y="777"/>
                  </a:lnTo>
                  <a:lnTo>
                    <a:pt x="1337" y="774"/>
                  </a:lnTo>
                  <a:lnTo>
                    <a:pt x="1334" y="772"/>
                  </a:lnTo>
                  <a:lnTo>
                    <a:pt x="1332" y="772"/>
                  </a:lnTo>
                  <a:lnTo>
                    <a:pt x="1324" y="772"/>
                  </a:lnTo>
                  <a:lnTo>
                    <a:pt x="1319" y="769"/>
                  </a:lnTo>
                  <a:lnTo>
                    <a:pt x="1317" y="769"/>
                  </a:lnTo>
                  <a:lnTo>
                    <a:pt x="1309" y="766"/>
                  </a:lnTo>
                  <a:lnTo>
                    <a:pt x="1301" y="766"/>
                  </a:lnTo>
                  <a:lnTo>
                    <a:pt x="1299" y="766"/>
                  </a:lnTo>
                  <a:lnTo>
                    <a:pt x="1294" y="764"/>
                  </a:lnTo>
                  <a:lnTo>
                    <a:pt x="1291" y="764"/>
                  </a:lnTo>
                  <a:lnTo>
                    <a:pt x="1286" y="761"/>
                  </a:lnTo>
                  <a:lnTo>
                    <a:pt x="1283" y="761"/>
                  </a:lnTo>
                  <a:lnTo>
                    <a:pt x="1281" y="761"/>
                  </a:lnTo>
                  <a:lnTo>
                    <a:pt x="1273" y="761"/>
                  </a:lnTo>
                  <a:lnTo>
                    <a:pt x="1268" y="761"/>
                  </a:lnTo>
                  <a:lnTo>
                    <a:pt x="1266" y="761"/>
                  </a:lnTo>
                  <a:lnTo>
                    <a:pt x="1266" y="756"/>
                  </a:lnTo>
                  <a:lnTo>
                    <a:pt x="1258" y="751"/>
                  </a:lnTo>
                  <a:lnTo>
                    <a:pt x="1240" y="759"/>
                  </a:lnTo>
                  <a:lnTo>
                    <a:pt x="1192" y="766"/>
                  </a:lnTo>
                  <a:lnTo>
                    <a:pt x="1189" y="766"/>
                  </a:lnTo>
                  <a:lnTo>
                    <a:pt x="1187" y="769"/>
                  </a:lnTo>
                  <a:lnTo>
                    <a:pt x="1177" y="764"/>
                  </a:lnTo>
                  <a:lnTo>
                    <a:pt x="1174" y="761"/>
                  </a:lnTo>
                  <a:lnTo>
                    <a:pt x="1171" y="761"/>
                  </a:lnTo>
                  <a:lnTo>
                    <a:pt x="1169" y="761"/>
                  </a:lnTo>
                  <a:lnTo>
                    <a:pt x="1166" y="761"/>
                  </a:lnTo>
                  <a:lnTo>
                    <a:pt x="1159" y="761"/>
                  </a:lnTo>
                  <a:lnTo>
                    <a:pt x="1156" y="764"/>
                  </a:lnTo>
                  <a:lnTo>
                    <a:pt x="1156" y="766"/>
                  </a:lnTo>
                  <a:lnTo>
                    <a:pt x="1154" y="774"/>
                  </a:lnTo>
                  <a:lnTo>
                    <a:pt x="1151" y="777"/>
                  </a:lnTo>
                  <a:lnTo>
                    <a:pt x="1151" y="779"/>
                  </a:lnTo>
                  <a:lnTo>
                    <a:pt x="1151" y="782"/>
                  </a:lnTo>
                  <a:lnTo>
                    <a:pt x="1149" y="784"/>
                  </a:lnTo>
                  <a:lnTo>
                    <a:pt x="1143" y="782"/>
                  </a:lnTo>
                  <a:lnTo>
                    <a:pt x="1141" y="792"/>
                  </a:lnTo>
                  <a:lnTo>
                    <a:pt x="1141" y="794"/>
                  </a:lnTo>
                  <a:lnTo>
                    <a:pt x="1146" y="794"/>
                  </a:lnTo>
                  <a:lnTo>
                    <a:pt x="1146" y="797"/>
                  </a:lnTo>
                  <a:lnTo>
                    <a:pt x="1146" y="800"/>
                  </a:lnTo>
                  <a:lnTo>
                    <a:pt x="1143" y="800"/>
                  </a:lnTo>
                  <a:lnTo>
                    <a:pt x="1143" y="802"/>
                  </a:lnTo>
                  <a:lnTo>
                    <a:pt x="1141" y="805"/>
                  </a:lnTo>
                  <a:lnTo>
                    <a:pt x="1138" y="807"/>
                  </a:lnTo>
                  <a:lnTo>
                    <a:pt x="1136" y="812"/>
                  </a:lnTo>
                  <a:lnTo>
                    <a:pt x="1133" y="815"/>
                  </a:lnTo>
                  <a:lnTo>
                    <a:pt x="1136" y="817"/>
                  </a:lnTo>
                  <a:lnTo>
                    <a:pt x="1133" y="817"/>
                  </a:lnTo>
                  <a:lnTo>
                    <a:pt x="1133" y="820"/>
                  </a:lnTo>
                  <a:lnTo>
                    <a:pt x="1133" y="822"/>
                  </a:lnTo>
                  <a:lnTo>
                    <a:pt x="1128" y="825"/>
                  </a:lnTo>
                  <a:lnTo>
                    <a:pt x="1118" y="822"/>
                  </a:lnTo>
                  <a:lnTo>
                    <a:pt x="1118" y="820"/>
                  </a:lnTo>
                  <a:lnTo>
                    <a:pt x="1113" y="817"/>
                  </a:lnTo>
                  <a:lnTo>
                    <a:pt x="1105" y="815"/>
                  </a:lnTo>
                  <a:lnTo>
                    <a:pt x="1095" y="812"/>
                  </a:lnTo>
                  <a:lnTo>
                    <a:pt x="1087" y="812"/>
                  </a:lnTo>
                  <a:close/>
                </a:path>
              </a:pathLst>
            </a:custGeom>
            <a:solidFill>
              <a:srgbClr val="76A432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7">
              <a:extLst>
                <a:ext uri="{FF2B5EF4-FFF2-40B4-BE49-F238E27FC236}">
                  <a16:creationId xmlns:a16="http://schemas.microsoft.com/office/drawing/2014/main" id="{FDC93C44-0452-1944-589C-0C39B630C08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7" y="2545"/>
              <a:ext cx="303" cy="285"/>
            </a:xfrm>
            <a:custGeom>
              <a:avLst/>
              <a:gdLst>
                <a:gd name="T0" fmla="*/ 120 w 303"/>
                <a:gd name="T1" fmla="*/ 267 h 285"/>
                <a:gd name="T2" fmla="*/ 86 w 303"/>
                <a:gd name="T3" fmla="*/ 257 h 285"/>
                <a:gd name="T4" fmla="*/ 64 w 303"/>
                <a:gd name="T5" fmla="*/ 254 h 285"/>
                <a:gd name="T6" fmla="*/ 69 w 303"/>
                <a:gd name="T7" fmla="*/ 229 h 285"/>
                <a:gd name="T8" fmla="*/ 69 w 303"/>
                <a:gd name="T9" fmla="*/ 221 h 285"/>
                <a:gd name="T10" fmla="*/ 66 w 303"/>
                <a:gd name="T11" fmla="*/ 209 h 285"/>
                <a:gd name="T12" fmla="*/ 56 w 303"/>
                <a:gd name="T13" fmla="*/ 188 h 285"/>
                <a:gd name="T14" fmla="*/ 48 w 303"/>
                <a:gd name="T15" fmla="*/ 168 h 285"/>
                <a:gd name="T16" fmla="*/ 36 w 303"/>
                <a:gd name="T17" fmla="*/ 155 h 285"/>
                <a:gd name="T18" fmla="*/ 25 w 303"/>
                <a:gd name="T19" fmla="*/ 140 h 285"/>
                <a:gd name="T20" fmla="*/ 20 w 303"/>
                <a:gd name="T21" fmla="*/ 122 h 285"/>
                <a:gd name="T22" fmla="*/ 5 w 303"/>
                <a:gd name="T23" fmla="*/ 112 h 285"/>
                <a:gd name="T24" fmla="*/ 0 w 303"/>
                <a:gd name="T25" fmla="*/ 99 h 285"/>
                <a:gd name="T26" fmla="*/ 8 w 303"/>
                <a:gd name="T27" fmla="*/ 92 h 285"/>
                <a:gd name="T28" fmla="*/ 15 w 303"/>
                <a:gd name="T29" fmla="*/ 76 h 285"/>
                <a:gd name="T30" fmla="*/ 20 w 303"/>
                <a:gd name="T31" fmla="*/ 51 h 285"/>
                <a:gd name="T32" fmla="*/ 25 w 303"/>
                <a:gd name="T33" fmla="*/ 38 h 285"/>
                <a:gd name="T34" fmla="*/ 38 w 303"/>
                <a:gd name="T35" fmla="*/ 36 h 285"/>
                <a:gd name="T36" fmla="*/ 33 w 303"/>
                <a:gd name="T37" fmla="*/ 28 h 285"/>
                <a:gd name="T38" fmla="*/ 48 w 303"/>
                <a:gd name="T39" fmla="*/ 25 h 285"/>
                <a:gd name="T40" fmla="*/ 64 w 303"/>
                <a:gd name="T41" fmla="*/ 25 h 285"/>
                <a:gd name="T42" fmla="*/ 79 w 303"/>
                <a:gd name="T43" fmla="*/ 18 h 285"/>
                <a:gd name="T44" fmla="*/ 89 w 303"/>
                <a:gd name="T45" fmla="*/ 15 h 285"/>
                <a:gd name="T46" fmla="*/ 109 w 303"/>
                <a:gd name="T47" fmla="*/ 8 h 285"/>
                <a:gd name="T48" fmla="*/ 125 w 303"/>
                <a:gd name="T49" fmla="*/ 3 h 285"/>
                <a:gd name="T50" fmla="*/ 137 w 303"/>
                <a:gd name="T51" fmla="*/ 3 h 285"/>
                <a:gd name="T52" fmla="*/ 158 w 303"/>
                <a:gd name="T53" fmla="*/ 8 h 285"/>
                <a:gd name="T54" fmla="*/ 170 w 303"/>
                <a:gd name="T55" fmla="*/ 10 h 285"/>
                <a:gd name="T56" fmla="*/ 181 w 303"/>
                <a:gd name="T57" fmla="*/ 13 h 285"/>
                <a:gd name="T58" fmla="*/ 178 w 303"/>
                <a:gd name="T59" fmla="*/ 23 h 285"/>
                <a:gd name="T60" fmla="*/ 191 w 303"/>
                <a:gd name="T61" fmla="*/ 25 h 285"/>
                <a:gd name="T62" fmla="*/ 196 w 303"/>
                <a:gd name="T63" fmla="*/ 33 h 285"/>
                <a:gd name="T64" fmla="*/ 201 w 303"/>
                <a:gd name="T65" fmla="*/ 36 h 285"/>
                <a:gd name="T66" fmla="*/ 206 w 303"/>
                <a:gd name="T67" fmla="*/ 41 h 285"/>
                <a:gd name="T68" fmla="*/ 211 w 303"/>
                <a:gd name="T69" fmla="*/ 51 h 285"/>
                <a:gd name="T70" fmla="*/ 221 w 303"/>
                <a:gd name="T71" fmla="*/ 56 h 285"/>
                <a:gd name="T72" fmla="*/ 229 w 303"/>
                <a:gd name="T73" fmla="*/ 61 h 285"/>
                <a:gd name="T74" fmla="*/ 239 w 303"/>
                <a:gd name="T75" fmla="*/ 64 h 285"/>
                <a:gd name="T76" fmla="*/ 249 w 303"/>
                <a:gd name="T77" fmla="*/ 71 h 285"/>
                <a:gd name="T78" fmla="*/ 252 w 303"/>
                <a:gd name="T79" fmla="*/ 81 h 285"/>
                <a:gd name="T80" fmla="*/ 257 w 303"/>
                <a:gd name="T81" fmla="*/ 92 h 285"/>
                <a:gd name="T82" fmla="*/ 257 w 303"/>
                <a:gd name="T83" fmla="*/ 99 h 285"/>
                <a:gd name="T84" fmla="*/ 267 w 303"/>
                <a:gd name="T85" fmla="*/ 104 h 285"/>
                <a:gd name="T86" fmla="*/ 280 w 303"/>
                <a:gd name="T87" fmla="*/ 109 h 285"/>
                <a:gd name="T88" fmla="*/ 280 w 303"/>
                <a:gd name="T89" fmla="*/ 120 h 285"/>
                <a:gd name="T90" fmla="*/ 282 w 303"/>
                <a:gd name="T91" fmla="*/ 132 h 285"/>
                <a:gd name="T92" fmla="*/ 288 w 303"/>
                <a:gd name="T93" fmla="*/ 137 h 285"/>
                <a:gd name="T94" fmla="*/ 298 w 303"/>
                <a:gd name="T95" fmla="*/ 145 h 285"/>
                <a:gd name="T96" fmla="*/ 300 w 303"/>
                <a:gd name="T97" fmla="*/ 155 h 285"/>
                <a:gd name="T98" fmla="*/ 300 w 303"/>
                <a:gd name="T99" fmla="*/ 160 h 285"/>
                <a:gd name="T100" fmla="*/ 298 w 303"/>
                <a:gd name="T101" fmla="*/ 173 h 285"/>
                <a:gd name="T102" fmla="*/ 257 w 303"/>
                <a:gd name="T103" fmla="*/ 158 h 285"/>
                <a:gd name="T104" fmla="*/ 242 w 303"/>
                <a:gd name="T105" fmla="*/ 150 h 285"/>
                <a:gd name="T106" fmla="*/ 226 w 303"/>
                <a:gd name="T107" fmla="*/ 163 h 285"/>
                <a:gd name="T108" fmla="*/ 214 w 303"/>
                <a:gd name="T109" fmla="*/ 181 h 285"/>
                <a:gd name="T110" fmla="*/ 160 w 303"/>
                <a:gd name="T111" fmla="*/ 232 h 285"/>
                <a:gd name="T112" fmla="*/ 137 w 303"/>
                <a:gd name="T113" fmla="*/ 239 h 285"/>
                <a:gd name="T114" fmla="*/ 127 w 303"/>
                <a:gd name="T115" fmla="*/ 262 h 285"/>
                <a:gd name="T116" fmla="*/ 125 w 303"/>
                <a:gd name="T117" fmla="*/ 28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03" h="285">
                  <a:moveTo>
                    <a:pt x="117" y="282"/>
                  </a:moveTo>
                  <a:lnTo>
                    <a:pt x="120" y="280"/>
                  </a:lnTo>
                  <a:lnTo>
                    <a:pt x="120" y="277"/>
                  </a:lnTo>
                  <a:lnTo>
                    <a:pt x="122" y="272"/>
                  </a:lnTo>
                  <a:lnTo>
                    <a:pt x="120" y="267"/>
                  </a:lnTo>
                  <a:lnTo>
                    <a:pt x="117" y="265"/>
                  </a:lnTo>
                  <a:lnTo>
                    <a:pt x="107" y="262"/>
                  </a:lnTo>
                  <a:lnTo>
                    <a:pt x="99" y="260"/>
                  </a:lnTo>
                  <a:lnTo>
                    <a:pt x="94" y="260"/>
                  </a:lnTo>
                  <a:lnTo>
                    <a:pt x="86" y="257"/>
                  </a:lnTo>
                  <a:lnTo>
                    <a:pt x="81" y="260"/>
                  </a:lnTo>
                  <a:lnTo>
                    <a:pt x="74" y="260"/>
                  </a:lnTo>
                  <a:lnTo>
                    <a:pt x="69" y="260"/>
                  </a:lnTo>
                  <a:lnTo>
                    <a:pt x="66" y="257"/>
                  </a:lnTo>
                  <a:lnTo>
                    <a:pt x="64" y="254"/>
                  </a:lnTo>
                  <a:lnTo>
                    <a:pt x="61" y="249"/>
                  </a:lnTo>
                  <a:lnTo>
                    <a:pt x="61" y="242"/>
                  </a:lnTo>
                  <a:lnTo>
                    <a:pt x="66" y="232"/>
                  </a:lnTo>
                  <a:lnTo>
                    <a:pt x="66" y="232"/>
                  </a:lnTo>
                  <a:lnTo>
                    <a:pt x="69" y="229"/>
                  </a:lnTo>
                  <a:lnTo>
                    <a:pt x="69" y="229"/>
                  </a:lnTo>
                  <a:lnTo>
                    <a:pt x="69" y="226"/>
                  </a:lnTo>
                  <a:lnTo>
                    <a:pt x="69" y="224"/>
                  </a:lnTo>
                  <a:lnTo>
                    <a:pt x="69" y="224"/>
                  </a:lnTo>
                  <a:lnTo>
                    <a:pt x="69" y="221"/>
                  </a:lnTo>
                  <a:lnTo>
                    <a:pt x="69" y="219"/>
                  </a:lnTo>
                  <a:lnTo>
                    <a:pt x="66" y="219"/>
                  </a:lnTo>
                  <a:lnTo>
                    <a:pt x="66" y="211"/>
                  </a:lnTo>
                  <a:lnTo>
                    <a:pt x="66" y="209"/>
                  </a:lnTo>
                  <a:lnTo>
                    <a:pt x="66" y="209"/>
                  </a:lnTo>
                  <a:lnTo>
                    <a:pt x="66" y="206"/>
                  </a:lnTo>
                  <a:lnTo>
                    <a:pt x="61" y="199"/>
                  </a:lnTo>
                  <a:lnTo>
                    <a:pt x="58" y="193"/>
                  </a:lnTo>
                  <a:lnTo>
                    <a:pt x="58" y="193"/>
                  </a:lnTo>
                  <a:lnTo>
                    <a:pt x="56" y="188"/>
                  </a:lnTo>
                  <a:lnTo>
                    <a:pt x="56" y="186"/>
                  </a:lnTo>
                  <a:lnTo>
                    <a:pt x="51" y="178"/>
                  </a:lnTo>
                  <a:lnTo>
                    <a:pt x="51" y="178"/>
                  </a:lnTo>
                  <a:lnTo>
                    <a:pt x="51" y="171"/>
                  </a:lnTo>
                  <a:lnTo>
                    <a:pt x="48" y="168"/>
                  </a:lnTo>
                  <a:lnTo>
                    <a:pt x="48" y="165"/>
                  </a:lnTo>
                  <a:lnTo>
                    <a:pt x="48" y="163"/>
                  </a:lnTo>
                  <a:lnTo>
                    <a:pt x="41" y="158"/>
                  </a:lnTo>
                  <a:lnTo>
                    <a:pt x="38" y="155"/>
                  </a:lnTo>
                  <a:lnTo>
                    <a:pt x="36" y="155"/>
                  </a:lnTo>
                  <a:lnTo>
                    <a:pt x="36" y="153"/>
                  </a:lnTo>
                  <a:lnTo>
                    <a:pt x="28" y="150"/>
                  </a:lnTo>
                  <a:lnTo>
                    <a:pt x="25" y="150"/>
                  </a:lnTo>
                  <a:lnTo>
                    <a:pt x="23" y="145"/>
                  </a:lnTo>
                  <a:lnTo>
                    <a:pt x="25" y="140"/>
                  </a:lnTo>
                  <a:lnTo>
                    <a:pt x="23" y="135"/>
                  </a:lnTo>
                  <a:lnTo>
                    <a:pt x="23" y="132"/>
                  </a:lnTo>
                  <a:lnTo>
                    <a:pt x="25" y="127"/>
                  </a:lnTo>
                  <a:lnTo>
                    <a:pt x="23" y="125"/>
                  </a:lnTo>
                  <a:lnTo>
                    <a:pt x="20" y="122"/>
                  </a:lnTo>
                  <a:lnTo>
                    <a:pt x="15" y="122"/>
                  </a:lnTo>
                  <a:lnTo>
                    <a:pt x="10" y="120"/>
                  </a:lnTo>
                  <a:lnTo>
                    <a:pt x="8" y="117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5" y="109"/>
                  </a:lnTo>
                  <a:lnTo>
                    <a:pt x="5" y="107"/>
                  </a:lnTo>
                  <a:lnTo>
                    <a:pt x="5" y="104"/>
                  </a:lnTo>
                  <a:lnTo>
                    <a:pt x="2" y="102"/>
                  </a:lnTo>
                  <a:lnTo>
                    <a:pt x="0" y="99"/>
                  </a:lnTo>
                  <a:lnTo>
                    <a:pt x="2" y="97"/>
                  </a:lnTo>
                  <a:lnTo>
                    <a:pt x="2" y="97"/>
                  </a:lnTo>
                  <a:lnTo>
                    <a:pt x="5" y="94"/>
                  </a:lnTo>
                  <a:lnTo>
                    <a:pt x="8" y="92"/>
                  </a:lnTo>
                  <a:lnTo>
                    <a:pt x="8" y="92"/>
                  </a:lnTo>
                  <a:lnTo>
                    <a:pt x="13" y="89"/>
                  </a:lnTo>
                  <a:lnTo>
                    <a:pt x="15" y="89"/>
                  </a:lnTo>
                  <a:lnTo>
                    <a:pt x="15" y="87"/>
                  </a:lnTo>
                  <a:lnTo>
                    <a:pt x="18" y="79"/>
                  </a:lnTo>
                  <a:lnTo>
                    <a:pt x="15" y="76"/>
                  </a:lnTo>
                  <a:lnTo>
                    <a:pt x="15" y="69"/>
                  </a:lnTo>
                  <a:lnTo>
                    <a:pt x="18" y="66"/>
                  </a:lnTo>
                  <a:lnTo>
                    <a:pt x="18" y="59"/>
                  </a:lnTo>
                  <a:lnTo>
                    <a:pt x="18" y="56"/>
                  </a:lnTo>
                  <a:lnTo>
                    <a:pt x="20" y="51"/>
                  </a:lnTo>
                  <a:lnTo>
                    <a:pt x="23" y="48"/>
                  </a:lnTo>
                  <a:lnTo>
                    <a:pt x="25" y="43"/>
                  </a:lnTo>
                  <a:lnTo>
                    <a:pt x="25" y="41"/>
                  </a:lnTo>
                  <a:lnTo>
                    <a:pt x="25" y="41"/>
                  </a:lnTo>
                  <a:lnTo>
                    <a:pt x="25" y="38"/>
                  </a:lnTo>
                  <a:lnTo>
                    <a:pt x="28" y="38"/>
                  </a:lnTo>
                  <a:lnTo>
                    <a:pt x="30" y="36"/>
                  </a:lnTo>
                  <a:lnTo>
                    <a:pt x="30" y="33"/>
                  </a:lnTo>
                  <a:lnTo>
                    <a:pt x="33" y="33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43" y="33"/>
                  </a:lnTo>
                  <a:lnTo>
                    <a:pt x="43" y="31"/>
                  </a:lnTo>
                  <a:lnTo>
                    <a:pt x="43" y="31"/>
                  </a:lnTo>
                  <a:lnTo>
                    <a:pt x="33" y="28"/>
                  </a:lnTo>
                  <a:lnTo>
                    <a:pt x="33" y="25"/>
                  </a:lnTo>
                  <a:lnTo>
                    <a:pt x="36" y="25"/>
                  </a:lnTo>
                  <a:lnTo>
                    <a:pt x="41" y="25"/>
                  </a:lnTo>
                  <a:lnTo>
                    <a:pt x="43" y="25"/>
                  </a:lnTo>
                  <a:lnTo>
                    <a:pt x="48" y="25"/>
                  </a:lnTo>
                  <a:lnTo>
                    <a:pt x="51" y="25"/>
                  </a:lnTo>
                  <a:lnTo>
                    <a:pt x="53" y="28"/>
                  </a:lnTo>
                  <a:lnTo>
                    <a:pt x="58" y="28"/>
                  </a:lnTo>
                  <a:lnTo>
                    <a:pt x="61" y="25"/>
                  </a:lnTo>
                  <a:lnTo>
                    <a:pt x="64" y="25"/>
                  </a:lnTo>
                  <a:lnTo>
                    <a:pt x="69" y="23"/>
                  </a:lnTo>
                  <a:lnTo>
                    <a:pt x="71" y="23"/>
                  </a:lnTo>
                  <a:lnTo>
                    <a:pt x="74" y="20"/>
                  </a:lnTo>
                  <a:lnTo>
                    <a:pt x="76" y="20"/>
                  </a:lnTo>
                  <a:lnTo>
                    <a:pt x="79" y="18"/>
                  </a:lnTo>
                  <a:lnTo>
                    <a:pt x="81" y="15"/>
                  </a:lnTo>
                  <a:lnTo>
                    <a:pt x="84" y="15"/>
                  </a:lnTo>
                  <a:lnTo>
                    <a:pt x="84" y="15"/>
                  </a:lnTo>
                  <a:lnTo>
                    <a:pt x="86" y="15"/>
                  </a:lnTo>
                  <a:lnTo>
                    <a:pt x="89" y="15"/>
                  </a:lnTo>
                  <a:lnTo>
                    <a:pt x="94" y="15"/>
                  </a:lnTo>
                  <a:lnTo>
                    <a:pt x="97" y="13"/>
                  </a:lnTo>
                  <a:lnTo>
                    <a:pt x="99" y="13"/>
                  </a:lnTo>
                  <a:lnTo>
                    <a:pt x="104" y="13"/>
                  </a:lnTo>
                  <a:lnTo>
                    <a:pt x="109" y="8"/>
                  </a:lnTo>
                  <a:lnTo>
                    <a:pt x="114" y="5"/>
                  </a:lnTo>
                  <a:lnTo>
                    <a:pt x="120" y="3"/>
                  </a:lnTo>
                  <a:lnTo>
                    <a:pt x="122" y="0"/>
                  </a:lnTo>
                  <a:lnTo>
                    <a:pt x="122" y="0"/>
                  </a:lnTo>
                  <a:lnTo>
                    <a:pt x="125" y="3"/>
                  </a:lnTo>
                  <a:lnTo>
                    <a:pt x="127" y="3"/>
                  </a:lnTo>
                  <a:lnTo>
                    <a:pt x="130" y="0"/>
                  </a:lnTo>
                  <a:lnTo>
                    <a:pt x="132" y="3"/>
                  </a:lnTo>
                  <a:lnTo>
                    <a:pt x="132" y="3"/>
                  </a:lnTo>
                  <a:lnTo>
                    <a:pt x="137" y="3"/>
                  </a:lnTo>
                  <a:lnTo>
                    <a:pt x="140" y="5"/>
                  </a:lnTo>
                  <a:lnTo>
                    <a:pt x="148" y="8"/>
                  </a:lnTo>
                  <a:lnTo>
                    <a:pt x="150" y="8"/>
                  </a:lnTo>
                  <a:lnTo>
                    <a:pt x="153" y="10"/>
                  </a:lnTo>
                  <a:lnTo>
                    <a:pt x="158" y="8"/>
                  </a:lnTo>
                  <a:lnTo>
                    <a:pt x="158" y="8"/>
                  </a:lnTo>
                  <a:lnTo>
                    <a:pt x="160" y="8"/>
                  </a:lnTo>
                  <a:lnTo>
                    <a:pt x="165" y="10"/>
                  </a:lnTo>
                  <a:lnTo>
                    <a:pt x="168" y="10"/>
                  </a:lnTo>
                  <a:lnTo>
                    <a:pt x="170" y="10"/>
                  </a:lnTo>
                  <a:lnTo>
                    <a:pt x="173" y="10"/>
                  </a:lnTo>
                  <a:lnTo>
                    <a:pt x="176" y="8"/>
                  </a:lnTo>
                  <a:lnTo>
                    <a:pt x="178" y="10"/>
                  </a:lnTo>
                  <a:lnTo>
                    <a:pt x="181" y="10"/>
                  </a:lnTo>
                  <a:lnTo>
                    <a:pt x="181" y="13"/>
                  </a:lnTo>
                  <a:lnTo>
                    <a:pt x="181" y="15"/>
                  </a:lnTo>
                  <a:lnTo>
                    <a:pt x="181" y="18"/>
                  </a:lnTo>
                  <a:lnTo>
                    <a:pt x="181" y="18"/>
                  </a:lnTo>
                  <a:lnTo>
                    <a:pt x="176" y="20"/>
                  </a:lnTo>
                  <a:lnTo>
                    <a:pt x="178" y="23"/>
                  </a:lnTo>
                  <a:lnTo>
                    <a:pt x="181" y="25"/>
                  </a:lnTo>
                  <a:lnTo>
                    <a:pt x="183" y="25"/>
                  </a:lnTo>
                  <a:lnTo>
                    <a:pt x="186" y="28"/>
                  </a:lnTo>
                  <a:lnTo>
                    <a:pt x="188" y="25"/>
                  </a:lnTo>
                  <a:lnTo>
                    <a:pt x="191" y="25"/>
                  </a:lnTo>
                  <a:lnTo>
                    <a:pt x="193" y="25"/>
                  </a:lnTo>
                  <a:lnTo>
                    <a:pt x="193" y="28"/>
                  </a:lnTo>
                  <a:lnTo>
                    <a:pt x="193" y="31"/>
                  </a:lnTo>
                  <a:lnTo>
                    <a:pt x="196" y="31"/>
                  </a:lnTo>
                  <a:lnTo>
                    <a:pt x="196" y="33"/>
                  </a:lnTo>
                  <a:lnTo>
                    <a:pt x="196" y="36"/>
                  </a:lnTo>
                  <a:lnTo>
                    <a:pt x="198" y="36"/>
                  </a:lnTo>
                  <a:lnTo>
                    <a:pt x="198" y="36"/>
                  </a:lnTo>
                  <a:lnTo>
                    <a:pt x="201" y="36"/>
                  </a:lnTo>
                  <a:lnTo>
                    <a:pt x="201" y="36"/>
                  </a:lnTo>
                  <a:lnTo>
                    <a:pt x="204" y="38"/>
                  </a:lnTo>
                  <a:lnTo>
                    <a:pt x="206" y="38"/>
                  </a:lnTo>
                  <a:lnTo>
                    <a:pt x="209" y="38"/>
                  </a:lnTo>
                  <a:lnTo>
                    <a:pt x="209" y="38"/>
                  </a:lnTo>
                  <a:lnTo>
                    <a:pt x="206" y="41"/>
                  </a:lnTo>
                  <a:lnTo>
                    <a:pt x="206" y="41"/>
                  </a:lnTo>
                  <a:lnTo>
                    <a:pt x="209" y="46"/>
                  </a:lnTo>
                  <a:lnTo>
                    <a:pt x="211" y="48"/>
                  </a:lnTo>
                  <a:lnTo>
                    <a:pt x="211" y="51"/>
                  </a:lnTo>
                  <a:lnTo>
                    <a:pt x="211" y="51"/>
                  </a:lnTo>
                  <a:lnTo>
                    <a:pt x="214" y="53"/>
                  </a:lnTo>
                  <a:lnTo>
                    <a:pt x="216" y="53"/>
                  </a:lnTo>
                  <a:lnTo>
                    <a:pt x="216" y="56"/>
                  </a:lnTo>
                  <a:lnTo>
                    <a:pt x="219" y="56"/>
                  </a:lnTo>
                  <a:lnTo>
                    <a:pt x="221" y="56"/>
                  </a:lnTo>
                  <a:lnTo>
                    <a:pt x="221" y="56"/>
                  </a:lnTo>
                  <a:lnTo>
                    <a:pt x="224" y="59"/>
                  </a:lnTo>
                  <a:lnTo>
                    <a:pt x="224" y="61"/>
                  </a:lnTo>
                  <a:lnTo>
                    <a:pt x="226" y="61"/>
                  </a:lnTo>
                  <a:lnTo>
                    <a:pt x="229" y="61"/>
                  </a:lnTo>
                  <a:lnTo>
                    <a:pt x="229" y="64"/>
                  </a:lnTo>
                  <a:lnTo>
                    <a:pt x="232" y="64"/>
                  </a:lnTo>
                  <a:lnTo>
                    <a:pt x="234" y="64"/>
                  </a:lnTo>
                  <a:lnTo>
                    <a:pt x="237" y="64"/>
                  </a:lnTo>
                  <a:lnTo>
                    <a:pt x="239" y="64"/>
                  </a:lnTo>
                  <a:lnTo>
                    <a:pt x="242" y="64"/>
                  </a:lnTo>
                  <a:lnTo>
                    <a:pt x="244" y="64"/>
                  </a:lnTo>
                  <a:lnTo>
                    <a:pt x="244" y="66"/>
                  </a:lnTo>
                  <a:lnTo>
                    <a:pt x="247" y="69"/>
                  </a:lnTo>
                  <a:lnTo>
                    <a:pt x="249" y="71"/>
                  </a:lnTo>
                  <a:lnTo>
                    <a:pt x="249" y="74"/>
                  </a:lnTo>
                  <a:lnTo>
                    <a:pt x="252" y="76"/>
                  </a:lnTo>
                  <a:lnTo>
                    <a:pt x="252" y="76"/>
                  </a:lnTo>
                  <a:lnTo>
                    <a:pt x="252" y="79"/>
                  </a:lnTo>
                  <a:lnTo>
                    <a:pt x="252" y="81"/>
                  </a:lnTo>
                  <a:lnTo>
                    <a:pt x="254" y="81"/>
                  </a:lnTo>
                  <a:lnTo>
                    <a:pt x="254" y="84"/>
                  </a:lnTo>
                  <a:lnTo>
                    <a:pt x="254" y="87"/>
                  </a:lnTo>
                  <a:lnTo>
                    <a:pt x="254" y="89"/>
                  </a:lnTo>
                  <a:lnTo>
                    <a:pt x="257" y="92"/>
                  </a:lnTo>
                  <a:lnTo>
                    <a:pt x="257" y="94"/>
                  </a:lnTo>
                  <a:lnTo>
                    <a:pt x="257" y="94"/>
                  </a:lnTo>
                  <a:lnTo>
                    <a:pt x="260" y="97"/>
                  </a:lnTo>
                  <a:lnTo>
                    <a:pt x="257" y="99"/>
                  </a:lnTo>
                  <a:lnTo>
                    <a:pt x="257" y="99"/>
                  </a:lnTo>
                  <a:lnTo>
                    <a:pt x="260" y="102"/>
                  </a:lnTo>
                  <a:lnTo>
                    <a:pt x="262" y="102"/>
                  </a:lnTo>
                  <a:lnTo>
                    <a:pt x="265" y="102"/>
                  </a:lnTo>
                  <a:lnTo>
                    <a:pt x="267" y="104"/>
                  </a:lnTo>
                  <a:lnTo>
                    <a:pt x="267" y="104"/>
                  </a:lnTo>
                  <a:lnTo>
                    <a:pt x="270" y="107"/>
                  </a:lnTo>
                  <a:lnTo>
                    <a:pt x="272" y="107"/>
                  </a:lnTo>
                  <a:lnTo>
                    <a:pt x="275" y="109"/>
                  </a:lnTo>
                  <a:lnTo>
                    <a:pt x="277" y="109"/>
                  </a:lnTo>
                  <a:lnTo>
                    <a:pt x="280" y="109"/>
                  </a:lnTo>
                  <a:lnTo>
                    <a:pt x="280" y="112"/>
                  </a:lnTo>
                  <a:lnTo>
                    <a:pt x="277" y="115"/>
                  </a:lnTo>
                  <a:lnTo>
                    <a:pt x="277" y="117"/>
                  </a:lnTo>
                  <a:lnTo>
                    <a:pt x="277" y="117"/>
                  </a:lnTo>
                  <a:lnTo>
                    <a:pt x="280" y="120"/>
                  </a:lnTo>
                  <a:lnTo>
                    <a:pt x="280" y="125"/>
                  </a:lnTo>
                  <a:lnTo>
                    <a:pt x="282" y="127"/>
                  </a:lnTo>
                  <a:lnTo>
                    <a:pt x="282" y="130"/>
                  </a:lnTo>
                  <a:lnTo>
                    <a:pt x="282" y="130"/>
                  </a:lnTo>
                  <a:lnTo>
                    <a:pt x="282" y="132"/>
                  </a:lnTo>
                  <a:lnTo>
                    <a:pt x="282" y="135"/>
                  </a:lnTo>
                  <a:lnTo>
                    <a:pt x="285" y="135"/>
                  </a:lnTo>
                  <a:lnTo>
                    <a:pt x="285" y="135"/>
                  </a:lnTo>
                  <a:lnTo>
                    <a:pt x="288" y="137"/>
                  </a:lnTo>
                  <a:lnTo>
                    <a:pt x="288" y="137"/>
                  </a:lnTo>
                  <a:lnTo>
                    <a:pt x="290" y="140"/>
                  </a:lnTo>
                  <a:lnTo>
                    <a:pt x="293" y="143"/>
                  </a:lnTo>
                  <a:lnTo>
                    <a:pt x="293" y="143"/>
                  </a:lnTo>
                  <a:lnTo>
                    <a:pt x="295" y="143"/>
                  </a:lnTo>
                  <a:lnTo>
                    <a:pt x="298" y="145"/>
                  </a:lnTo>
                  <a:lnTo>
                    <a:pt x="298" y="145"/>
                  </a:lnTo>
                  <a:lnTo>
                    <a:pt x="300" y="145"/>
                  </a:lnTo>
                  <a:lnTo>
                    <a:pt x="300" y="145"/>
                  </a:lnTo>
                  <a:lnTo>
                    <a:pt x="303" y="150"/>
                  </a:lnTo>
                  <a:lnTo>
                    <a:pt x="300" y="155"/>
                  </a:lnTo>
                  <a:lnTo>
                    <a:pt x="300" y="158"/>
                  </a:lnTo>
                  <a:lnTo>
                    <a:pt x="300" y="158"/>
                  </a:lnTo>
                  <a:lnTo>
                    <a:pt x="300" y="158"/>
                  </a:lnTo>
                  <a:lnTo>
                    <a:pt x="303" y="160"/>
                  </a:lnTo>
                  <a:lnTo>
                    <a:pt x="300" y="160"/>
                  </a:lnTo>
                  <a:lnTo>
                    <a:pt x="300" y="163"/>
                  </a:lnTo>
                  <a:lnTo>
                    <a:pt x="300" y="168"/>
                  </a:lnTo>
                  <a:lnTo>
                    <a:pt x="298" y="171"/>
                  </a:lnTo>
                  <a:lnTo>
                    <a:pt x="298" y="171"/>
                  </a:lnTo>
                  <a:lnTo>
                    <a:pt x="298" y="173"/>
                  </a:lnTo>
                  <a:lnTo>
                    <a:pt x="298" y="173"/>
                  </a:lnTo>
                  <a:lnTo>
                    <a:pt x="290" y="176"/>
                  </a:lnTo>
                  <a:lnTo>
                    <a:pt x="275" y="178"/>
                  </a:lnTo>
                  <a:lnTo>
                    <a:pt x="262" y="171"/>
                  </a:lnTo>
                  <a:lnTo>
                    <a:pt x="257" y="158"/>
                  </a:lnTo>
                  <a:lnTo>
                    <a:pt x="254" y="145"/>
                  </a:lnTo>
                  <a:lnTo>
                    <a:pt x="252" y="145"/>
                  </a:lnTo>
                  <a:lnTo>
                    <a:pt x="249" y="145"/>
                  </a:lnTo>
                  <a:lnTo>
                    <a:pt x="244" y="148"/>
                  </a:lnTo>
                  <a:lnTo>
                    <a:pt x="242" y="150"/>
                  </a:lnTo>
                  <a:lnTo>
                    <a:pt x="237" y="153"/>
                  </a:lnTo>
                  <a:lnTo>
                    <a:pt x="232" y="155"/>
                  </a:lnTo>
                  <a:lnTo>
                    <a:pt x="229" y="158"/>
                  </a:lnTo>
                  <a:lnTo>
                    <a:pt x="229" y="160"/>
                  </a:lnTo>
                  <a:lnTo>
                    <a:pt x="226" y="163"/>
                  </a:lnTo>
                  <a:lnTo>
                    <a:pt x="224" y="168"/>
                  </a:lnTo>
                  <a:lnTo>
                    <a:pt x="221" y="173"/>
                  </a:lnTo>
                  <a:lnTo>
                    <a:pt x="221" y="176"/>
                  </a:lnTo>
                  <a:lnTo>
                    <a:pt x="216" y="178"/>
                  </a:lnTo>
                  <a:lnTo>
                    <a:pt x="214" y="181"/>
                  </a:lnTo>
                  <a:lnTo>
                    <a:pt x="211" y="183"/>
                  </a:lnTo>
                  <a:lnTo>
                    <a:pt x="188" y="204"/>
                  </a:lnTo>
                  <a:lnTo>
                    <a:pt x="163" y="229"/>
                  </a:lnTo>
                  <a:lnTo>
                    <a:pt x="163" y="229"/>
                  </a:lnTo>
                  <a:lnTo>
                    <a:pt x="160" y="232"/>
                  </a:lnTo>
                  <a:lnTo>
                    <a:pt x="158" y="232"/>
                  </a:lnTo>
                  <a:lnTo>
                    <a:pt x="148" y="234"/>
                  </a:lnTo>
                  <a:lnTo>
                    <a:pt x="140" y="234"/>
                  </a:lnTo>
                  <a:lnTo>
                    <a:pt x="140" y="237"/>
                  </a:lnTo>
                  <a:lnTo>
                    <a:pt x="137" y="239"/>
                  </a:lnTo>
                  <a:lnTo>
                    <a:pt x="137" y="244"/>
                  </a:lnTo>
                  <a:lnTo>
                    <a:pt x="135" y="247"/>
                  </a:lnTo>
                  <a:lnTo>
                    <a:pt x="132" y="249"/>
                  </a:lnTo>
                  <a:lnTo>
                    <a:pt x="127" y="254"/>
                  </a:lnTo>
                  <a:lnTo>
                    <a:pt x="127" y="262"/>
                  </a:lnTo>
                  <a:lnTo>
                    <a:pt x="127" y="267"/>
                  </a:lnTo>
                  <a:lnTo>
                    <a:pt x="127" y="270"/>
                  </a:lnTo>
                  <a:lnTo>
                    <a:pt x="130" y="275"/>
                  </a:lnTo>
                  <a:lnTo>
                    <a:pt x="127" y="275"/>
                  </a:lnTo>
                  <a:lnTo>
                    <a:pt x="125" y="280"/>
                  </a:lnTo>
                  <a:lnTo>
                    <a:pt x="122" y="282"/>
                  </a:lnTo>
                  <a:lnTo>
                    <a:pt x="117" y="285"/>
                  </a:lnTo>
                  <a:lnTo>
                    <a:pt x="117" y="28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8">
              <a:extLst>
                <a:ext uri="{FF2B5EF4-FFF2-40B4-BE49-F238E27FC236}">
                  <a16:creationId xmlns:a16="http://schemas.microsoft.com/office/drawing/2014/main" id="{F1F6762A-C5BC-14A7-D24A-2DDFC58FD3C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3" y="1054"/>
              <a:ext cx="947" cy="1511"/>
            </a:xfrm>
            <a:custGeom>
              <a:avLst/>
              <a:gdLst>
                <a:gd name="T0" fmla="*/ 616 w 947"/>
                <a:gd name="T1" fmla="*/ 1473 h 1511"/>
                <a:gd name="T2" fmla="*/ 563 w 947"/>
                <a:gd name="T3" fmla="*/ 1422 h 1511"/>
                <a:gd name="T4" fmla="*/ 525 w 947"/>
                <a:gd name="T5" fmla="*/ 1374 h 1511"/>
                <a:gd name="T6" fmla="*/ 474 w 947"/>
                <a:gd name="T7" fmla="*/ 1407 h 1511"/>
                <a:gd name="T8" fmla="*/ 459 w 947"/>
                <a:gd name="T9" fmla="*/ 1371 h 1511"/>
                <a:gd name="T10" fmla="*/ 441 w 947"/>
                <a:gd name="T11" fmla="*/ 1359 h 1511"/>
                <a:gd name="T12" fmla="*/ 413 w 947"/>
                <a:gd name="T13" fmla="*/ 1346 h 1511"/>
                <a:gd name="T14" fmla="*/ 410 w 947"/>
                <a:gd name="T15" fmla="*/ 1303 h 1511"/>
                <a:gd name="T16" fmla="*/ 369 w 947"/>
                <a:gd name="T17" fmla="*/ 1267 h 1511"/>
                <a:gd name="T18" fmla="*/ 364 w 947"/>
                <a:gd name="T19" fmla="*/ 1234 h 1511"/>
                <a:gd name="T20" fmla="*/ 331 w 947"/>
                <a:gd name="T21" fmla="*/ 1219 h 1511"/>
                <a:gd name="T22" fmla="*/ 301 w 947"/>
                <a:gd name="T23" fmla="*/ 1178 h 1511"/>
                <a:gd name="T24" fmla="*/ 275 w 947"/>
                <a:gd name="T25" fmla="*/ 1158 h 1511"/>
                <a:gd name="T26" fmla="*/ 242 w 947"/>
                <a:gd name="T27" fmla="*/ 1140 h 1511"/>
                <a:gd name="T28" fmla="*/ 227 w 947"/>
                <a:gd name="T29" fmla="*/ 1117 h 1511"/>
                <a:gd name="T30" fmla="*/ 214 w 947"/>
                <a:gd name="T31" fmla="*/ 1081 h 1511"/>
                <a:gd name="T32" fmla="*/ 166 w 947"/>
                <a:gd name="T33" fmla="*/ 1069 h 1511"/>
                <a:gd name="T34" fmla="*/ 201 w 947"/>
                <a:gd name="T35" fmla="*/ 1046 h 1511"/>
                <a:gd name="T36" fmla="*/ 166 w 947"/>
                <a:gd name="T37" fmla="*/ 1043 h 1511"/>
                <a:gd name="T38" fmla="*/ 168 w 947"/>
                <a:gd name="T39" fmla="*/ 1015 h 1511"/>
                <a:gd name="T40" fmla="*/ 156 w 947"/>
                <a:gd name="T41" fmla="*/ 985 h 1511"/>
                <a:gd name="T42" fmla="*/ 199 w 947"/>
                <a:gd name="T43" fmla="*/ 957 h 1511"/>
                <a:gd name="T44" fmla="*/ 148 w 947"/>
                <a:gd name="T45" fmla="*/ 923 h 1511"/>
                <a:gd name="T46" fmla="*/ 135 w 947"/>
                <a:gd name="T47" fmla="*/ 865 h 1511"/>
                <a:gd name="T48" fmla="*/ 186 w 947"/>
                <a:gd name="T49" fmla="*/ 847 h 1511"/>
                <a:gd name="T50" fmla="*/ 186 w 947"/>
                <a:gd name="T51" fmla="*/ 811 h 1511"/>
                <a:gd name="T52" fmla="*/ 194 w 947"/>
                <a:gd name="T53" fmla="*/ 789 h 1511"/>
                <a:gd name="T54" fmla="*/ 181 w 947"/>
                <a:gd name="T55" fmla="*/ 733 h 1511"/>
                <a:gd name="T56" fmla="*/ 199 w 947"/>
                <a:gd name="T57" fmla="*/ 682 h 1511"/>
                <a:gd name="T58" fmla="*/ 245 w 947"/>
                <a:gd name="T59" fmla="*/ 641 h 1511"/>
                <a:gd name="T60" fmla="*/ 263 w 947"/>
                <a:gd name="T61" fmla="*/ 582 h 1511"/>
                <a:gd name="T62" fmla="*/ 217 w 947"/>
                <a:gd name="T63" fmla="*/ 519 h 1511"/>
                <a:gd name="T64" fmla="*/ 222 w 947"/>
                <a:gd name="T65" fmla="*/ 468 h 1511"/>
                <a:gd name="T66" fmla="*/ 227 w 947"/>
                <a:gd name="T67" fmla="*/ 432 h 1511"/>
                <a:gd name="T68" fmla="*/ 176 w 947"/>
                <a:gd name="T69" fmla="*/ 389 h 1511"/>
                <a:gd name="T70" fmla="*/ 89 w 947"/>
                <a:gd name="T71" fmla="*/ 366 h 1511"/>
                <a:gd name="T72" fmla="*/ 64 w 947"/>
                <a:gd name="T73" fmla="*/ 290 h 1511"/>
                <a:gd name="T74" fmla="*/ 21 w 947"/>
                <a:gd name="T75" fmla="*/ 211 h 1511"/>
                <a:gd name="T76" fmla="*/ 13 w 947"/>
                <a:gd name="T77" fmla="*/ 137 h 1511"/>
                <a:gd name="T78" fmla="*/ 33 w 947"/>
                <a:gd name="T79" fmla="*/ 104 h 1511"/>
                <a:gd name="T80" fmla="*/ 97 w 947"/>
                <a:gd name="T81" fmla="*/ 63 h 1511"/>
                <a:gd name="T82" fmla="*/ 163 w 947"/>
                <a:gd name="T83" fmla="*/ 66 h 1511"/>
                <a:gd name="T84" fmla="*/ 204 w 947"/>
                <a:gd name="T85" fmla="*/ 40 h 1511"/>
                <a:gd name="T86" fmla="*/ 306 w 947"/>
                <a:gd name="T87" fmla="*/ 7 h 1511"/>
                <a:gd name="T88" fmla="*/ 375 w 947"/>
                <a:gd name="T89" fmla="*/ 17 h 1511"/>
                <a:gd name="T90" fmla="*/ 474 w 947"/>
                <a:gd name="T91" fmla="*/ 20 h 1511"/>
                <a:gd name="T92" fmla="*/ 535 w 947"/>
                <a:gd name="T93" fmla="*/ 50 h 1511"/>
                <a:gd name="T94" fmla="*/ 581 w 947"/>
                <a:gd name="T95" fmla="*/ 15 h 1511"/>
                <a:gd name="T96" fmla="*/ 624 w 947"/>
                <a:gd name="T97" fmla="*/ 68 h 1511"/>
                <a:gd name="T98" fmla="*/ 677 w 947"/>
                <a:gd name="T99" fmla="*/ 112 h 1511"/>
                <a:gd name="T100" fmla="*/ 764 w 947"/>
                <a:gd name="T101" fmla="*/ 252 h 1511"/>
                <a:gd name="T102" fmla="*/ 845 w 947"/>
                <a:gd name="T103" fmla="*/ 267 h 1511"/>
                <a:gd name="T104" fmla="*/ 858 w 947"/>
                <a:gd name="T105" fmla="*/ 361 h 1511"/>
                <a:gd name="T106" fmla="*/ 800 w 947"/>
                <a:gd name="T107" fmla="*/ 465 h 1511"/>
                <a:gd name="T108" fmla="*/ 863 w 947"/>
                <a:gd name="T109" fmla="*/ 531 h 1511"/>
                <a:gd name="T110" fmla="*/ 881 w 947"/>
                <a:gd name="T111" fmla="*/ 613 h 1511"/>
                <a:gd name="T112" fmla="*/ 932 w 947"/>
                <a:gd name="T113" fmla="*/ 791 h 1511"/>
                <a:gd name="T114" fmla="*/ 899 w 947"/>
                <a:gd name="T115" fmla="*/ 931 h 1511"/>
                <a:gd name="T116" fmla="*/ 843 w 947"/>
                <a:gd name="T117" fmla="*/ 1025 h 1511"/>
                <a:gd name="T118" fmla="*/ 764 w 947"/>
                <a:gd name="T119" fmla="*/ 1135 h 1511"/>
                <a:gd name="T120" fmla="*/ 708 w 947"/>
                <a:gd name="T121" fmla="*/ 1333 h 1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7" h="1511">
                  <a:moveTo>
                    <a:pt x="644" y="1509"/>
                  </a:moveTo>
                  <a:lnTo>
                    <a:pt x="644" y="1506"/>
                  </a:lnTo>
                  <a:lnTo>
                    <a:pt x="642" y="1506"/>
                  </a:lnTo>
                  <a:lnTo>
                    <a:pt x="642" y="1504"/>
                  </a:lnTo>
                  <a:lnTo>
                    <a:pt x="639" y="1504"/>
                  </a:lnTo>
                  <a:lnTo>
                    <a:pt x="639" y="1501"/>
                  </a:lnTo>
                  <a:lnTo>
                    <a:pt x="637" y="1501"/>
                  </a:lnTo>
                  <a:lnTo>
                    <a:pt x="637" y="1499"/>
                  </a:lnTo>
                  <a:lnTo>
                    <a:pt x="634" y="1499"/>
                  </a:lnTo>
                  <a:lnTo>
                    <a:pt x="634" y="1496"/>
                  </a:lnTo>
                  <a:lnTo>
                    <a:pt x="632" y="1494"/>
                  </a:lnTo>
                  <a:lnTo>
                    <a:pt x="629" y="1491"/>
                  </a:lnTo>
                  <a:lnTo>
                    <a:pt x="627" y="1486"/>
                  </a:lnTo>
                  <a:lnTo>
                    <a:pt x="624" y="1486"/>
                  </a:lnTo>
                  <a:lnTo>
                    <a:pt x="624" y="1483"/>
                  </a:lnTo>
                  <a:lnTo>
                    <a:pt x="621" y="1481"/>
                  </a:lnTo>
                  <a:lnTo>
                    <a:pt x="619" y="1476"/>
                  </a:lnTo>
                  <a:lnTo>
                    <a:pt x="616" y="1476"/>
                  </a:lnTo>
                  <a:lnTo>
                    <a:pt x="616" y="1473"/>
                  </a:lnTo>
                  <a:lnTo>
                    <a:pt x="614" y="1471"/>
                  </a:lnTo>
                  <a:lnTo>
                    <a:pt x="614" y="1468"/>
                  </a:lnTo>
                  <a:lnTo>
                    <a:pt x="591" y="1453"/>
                  </a:lnTo>
                  <a:lnTo>
                    <a:pt x="588" y="1450"/>
                  </a:lnTo>
                  <a:lnTo>
                    <a:pt x="586" y="1453"/>
                  </a:lnTo>
                  <a:lnTo>
                    <a:pt x="586" y="1450"/>
                  </a:lnTo>
                  <a:lnTo>
                    <a:pt x="583" y="1450"/>
                  </a:lnTo>
                  <a:lnTo>
                    <a:pt x="581" y="1448"/>
                  </a:lnTo>
                  <a:lnTo>
                    <a:pt x="578" y="1448"/>
                  </a:lnTo>
                  <a:lnTo>
                    <a:pt x="576" y="1448"/>
                  </a:lnTo>
                  <a:lnTo>
                    <a:pt x="576" y="1445"/>
                  </a:lnTo>
                  <a:lnTo>
                    <a:pt x="573" y="1445"/>
                  </a:lnTo>
                  <a:lnTo>
                    <a:pt x="571" y="1443"/>
                  </a:lnTo>
                  <a:lnTo>
                    <a:pt x="571" y="1432"/>
                  </a:lnTo>
                  <a:lnTo>
                    <a:pt x="571" y="1430"/>
                  </a:lnTo>
                  <a:lnTo>
                    <a:pt x="571" y="1427"/>
                  </a:lnTo>
                  <a:lnTo>
                    <a:pt x="568" y="1425"/>
                  </a:lnTo>
                  <a:lnTo>
                    <a:pt x="565" y="1425"/>
                  </a:lnTo>
                  <a:lnTo>
                    <a:pt x="563" y="1422"/>
                  </a:lnTo>
                  <a:lnTo>
                    <a:pt x="560" y="1420"/>
                  </a:lnTo>
                  <a:lnTo>
                    <a:pt x="560" y="1417"/>
                  </a:lnTo>
                  <a:lnTo>
                    <a:pt x="560" y="1415"/>
                  </a:lnTo>
                  <a:lnTo>
                    <a:pt x="558" y="1376"/>
                  </a:lnTo>
                  <a:lnTo>
                    <a:pt x="555" y="1374"/>
                  </a:lnTo>
                  <a:lnTo>
                    <a:pt x="553" y="1371"/>
                  </a:lnTo>
                  <a:lnTo>
                    <a:pt x="550" y="1371"/>
                  </a:lnTo>
                  <a:lnTo>
                    <a:pt x="548" y="1371"/>
                  </a:lnTo>
                  <a:lnTo>
                    <a:pt x="545" y="1371"/>
                  </a:lnTo>
                  <a:lnTo>
                    <a:pt x="545" y="1369"/>
                  </a:lnTo>
                  <a:lnTo>
                    <a:pt x="543" y="1369"/>
                  </a:lnTo>
                  <a:lnTo>
                    <a:pt x="540" y="1369"/>
                  </a:lnTo>
                  <a:lnTo>
                    <a:pt x="535" y="1369"/>
                  </a:lnTo>
                  <a:lnTo>
                    <a:pt x="530" y="1369"/>
                  </a:lnTo>
                  <a:lnTo>
                    <a:pt x="530" y="1371"/>
                  </a:lnTo>
                  <a:lnTo>
                    <a:pt x="527" y="1371"/>
                  </a:lnTo>
                  <a:lnTo>
                    <a:pt x="525" y="1371"/>
                  </a:lnTo>
                  <a:lnTo>
                    <a:pt x="522" y="1371"/>
                  </a:lnTo>
                  <a:lnTo>
                    <a:pt x="525" y="1374"/>
                  </a:lnTo>
                  <a:lnTo>
                    <a:pt x="527" y="1376"/>
                  </a:lnTo>
                  <a:lnTo>
                    <a:pt x="530" y="1376"/>
                  </a:lnTo>
                  <a:lnTo>
                    <a:pt x="530" y="1379"/>
                  </a:lnTo>
                  <a:lnTo>
                    <a:pt x="530" y="1382"/>
                  </a:lnTo>
                  <a:lnTo>
                    <a:pt x="532" y="1384"/>
                  </a:lnTo>
                  <a:lnTo>
                    <a:pt x="532" y="1387"/>
                  </a:lnTo>
                  <a:lnTo>
                    <a:pt x="532" y="1389"/>
                  </a:lnTo>
                  <a:lnTo>
                    <a:pt x="532" y="1392"/>
                  </a:lnTo>
                  <a:lnTo>
                    <a:pt x="530" y="1394"/>
                  </a:lnTo>
                  <a:lnTo>
                    <a:pt x="530" y="1397"/>
                  </a:lnTo>
                  <a:lnTo>
                    <a:pt x="530" y="1399"/>
                  </a:lnTo>
                  <a:lnTo>
                    <a:pt x="481" y="1417"/>
                  </a:lnTo>
                  <a:lnTo>
                    <a:pt x="479" y="1417"/>
                  </a:lnTo>
                  <a:lnTo>
                    <a:pt x="479" y="1415"/>
                  </a:lnTo>
                  <a:lnTo>
                    <a:pt x="476" y="1415"/>
                  </a:lnTo>
                  <a:lnTo>
                    <a:pt x="476" y="1412"/>
                  </a:lnTo>
                  <a:lnTo>
                    <a:pt x="474" y="1412"/>
                  </a:lnTo>
                  <a:lnTo>
                    <a:pt x="474" y="1410"/>
                  </a:lnTo>
                  <a:lnTo>
                    <a:pt x="474" y="1407"/>
                  </a:lnTo>
                  <a:lnTo>
                    <a:pt x="471" y="1404"/>
                  </a:lnTo>
                  <a:lnTo>
                    <a:pt x="471" y="1402"/>
                  </a:lnTo>
                  <a:lnTo>
                    <a:pt x="469" y="1402"/>
                  </a:lnTo>
                  <a:lnTo>
                    <a:pt x="469" y="1399"/>
                  </a:lnTo>
                  <a:lnTo>
                    <a:pt x="469" y="1397"/>
                  </a:lnTo>
                  <a:lnTo>
                    <a:pt x="469" y="1394"/>
                  </a:lnTo>
                  <a:lnTo>
                    <a:pt x="466" y="1394"/>
                  </a:lnTo>
                  <a:lnTo>
                    <a:pt x="466" y="1392"/>
                  </a:lnTo>
                  <a:lnTo>
                    <a:pt x="466" y="1389"/>
                  </a:lnTo>
                  <a:lnTo>
                    <a:pt x="466" y="1387"/>
                  </a:lnTo>
                  <a:lnTo>
                    <a:pt x="466" y="1384"/>
                  </a:lnTo>
                  <a:lnTo>
                    <a:pt x="464" y="1384"/>
                  </a:lnTo>
                  <a:lnTo>
                    <a:pt x="464" y="1382"/>
                  </a:lnTo>
                  <a:lnTo>
                    <a:pt x="464" y="1379"/>
                  </a:lnTo>
                  <a:lnTo>
                    <a:pt x="464" y="1376"/>
                  </a:lnTo>
                  <a:lnTo>
                    <a:pt x="464" y="1374"/>
                  </a:lnTo>
                  <a:lnTo>
                    <a:pt x="461" y="1374"/>
                  </a:lnTo>
                  <a:lnTo>
                    <a:pt x="461" y="1371"/>
                  </a:lnTo>
                  <a:lnTo>
                    <a:pt x="459" y="1371"/>
                  </a:lnTo>
                  <a:lnTo>
                    <a:pt x="459" y="1369"/>
                  </a:lnTo>
                  <a:lnTo>
                    <a:pt x="459" y="1366"/>
                  </a:lnTo>
                  <a:lnTo>
                    <a:pt x="456" y="1366"/>
                  </a:lnTo>
                  <a:lnTo>
                    <a:pt x="459" y="1366"/>
                  </a:lnTo>
                  <a:lnTo>
                    <a:pt x="456" y="1364"/>
                  </a:lnTo>
                  <a:lnTo>
                    <a:pt x="453" y="1364"/>
                  </a:lnTo>
                  <a:lnTo>
                    <a:pt x="451" y="1364"/>
                  </a:lnTo>
                  <a:lnTo>
                    <a:pt x="451" y="1366"/>
                  </a:lnTo>
                  <a:lnTo>
                    <a:pt x="451" y="1364"/>
                  </a:lnTo>
                  <a:lnTo>
                    <a:pt x="451" y="1361"/>
                  </a:lnTo>
                  <a:lnTo>
                    <a:pt x="451" y="1359"/>
                  </a:lnTo>
                  <a:lnTo>
                    <a:pt x="448" y="1359"/>
                  </a:lnTo>
                  <a:lnTo>
                    <a:pt x="446" y="1359"/>
                  </a:lnTo>
                  <a:lnTo>
                    <a:pt x="446" y="1361"/>
                  </a:lnTo>
                  <a:lnTo>
                    <a:pt x="446" y="1364"/>
                  </a:lnTo>
                  <a:lnTo>
                    <a:pt x="443" y="1364"/>
                  </a:lnTo>
                  <a:lnTo>
                    <a:pt x="443" y="1361"/>
                  </a:lnTo>
                  <a:lnTo>
                    <a:pt x="443" y="1359"/>
                  </a:lnTo>
                  <a:lnTo>
                    <a:pt x="441" y="1359"/>
                  </a:lnTo>
                  <a:lnTo>
                    <a:pt x="441" y="1361"/>
                  </a:lnTo>
                  <a:lnTo>
                    <a:pt x="438" y="1361"/>
                  </a:lnTo>
                  <a:lnTo>
                    <a:pt x="438" y="1359"/>
                  </a:lnTo>
                  <a:lnTo>
                    <a:pt x="438" y="1356"/>
                  </a:lnTo>
                  <a:lnTo>
                    <a:pt x="436" y="1356"/>
                  </a:lnTo>
                  <a:lnTo>
                    <a:pt x="436" y="1359"/>
                  </a:lnTo>
                  <a:lnTo>
                    <a:pt x="436" y="1361"/>
                  </a:lnTo>
                  <a:lnTo>
                    <a:pt x="433" y="1361"/>
                  </a:lnTo>
                  <a:lnTo>
                    <a:pt x="431" y="1361"/>
                  </a:lnTo>
                  <a:lnTo>
                    <a:pt x="428" y="1361"/>
                  </a:lnTo>
                  <a:lnTo>
                    <a:pt x="428" y="1359"/>
                  </a:lnTo>
                  <a:lnTo>
                    <a:pt x="425" y="1359"/>
                  </a:lnTo>
                  <a:lnTo>
                    <a:pt x="423" y="1359"/>
                  </a:lnTo>
                  <a:lnTo>
                    <a:pt x="420" y="1359"/>
                  </a:lnTo>
                  <a:lnTo>
                    <a:pt x="418" y="1359"/>
                  </a:lnTo>
                  <a:lnTo>
                    <a:pt x="415" y="1359"/>
                  </a:lnTo>
                  <a:lnTo>
                    <a:pt x="413" y="1351"/>
                  </a:lnTo>
                  <a:lnTo>
                    <a:pt x="413" y="1348"/>
                  </a:lnTo>
                  <a:lnTo>
                    <a:pt x="413" y="1346"/>
                  </a:lnTo>
                  <a:lnTo>
                    <a:pt x="415" y="1343"/>
                  </a:lnTo>
                  <a:lnTo>
                    <a:pt x="415" y="1338"/>
                  </a:lnTo>
                  <a:lnTo>
                    <a:pt x="418" y="1338"/>
                  </a:lnTo>
                  <a:lnTo>
                    <a:pt x="420" y="1338"/>
                  </a:lnTo>
                  <a:lnTo>
                    <a:pt x="420" y="1336"/>
                  </a:lnTo>
                  <a:lnTo>
                    <a:pt x="423" y="1333"/>
                  </a:lnTo>
                  <a:lnTo>
                    <a:pt x="423" y="1331"/>
                  </a:lnTo>
                  <a:lnTo>
                    <a:pt x="423" y="1328"/>
                  </a:lnTo>
                  <a:lnTo>
                    <a:pt x="423" y="1326"/>
                  </a:lnTo>
                  <a:lnTo>
                    <a:pt x="423" y="1323"/>
                  </a:lnTo>
                  <a:lnTo>
                    <a:pt x="423" y="1320"/>
                  </a:lnTo>
                  <a:lnTo>
                    <a:pt x="423" y="1318"/>
                  </a:lnTo>
                  <a:lnTo>
                    <a:pt x="420" y="1315"/>
                  </a:lnTo>
                  <a:lnTo>
                    <a:pt x="420" y="1313"/>
                  </a:lnTo>
                  <a:lnTo>
                    <a:pt x="418" y="1310"/>
                  </a:lnTo>
                  <a:lnTo>
                    <a:pt x="418" y="1308"/>
                  </a:lnTo>
                  <a:lnTo>
                    <a:pt x="415" y="1308"/>
                  </a:lnTo>
                  <a:lnTo>
                    <a:pt x="413" y="1305"/>
                  </a:lnTo>
                  <a:lnTo>
                    <a:pt x="410" y="1303"/>
                  </a:lnTo>
                  <a:lnTo>
                    <a:pt x="410" y="1300"/>
                  </a:lnTo>
                  <a:lnTo>
                    <a:pt x="408" y="1300"/>
                  </a:lnTo>
                  <a:lnTo>
                    <a:pt x="408" y="1298"/>
                  </a:lnTo>
                  <a:lnTo>
                    <a:pt x="408" y="1292"/>
                  </a:lnTo>
                  <a:lnTo>
                    <a:pt x="405" y="1290"/>
                  </a:lnTo>
                  <a:lnTo>
                    <a:pt x="405" y="1287"/>
                  </a:lnTo>
                  <a:lnTo>
                    <a:pt x="403" y="1285"/>
                  </a:lnTo>
                  <a:lnTo>
                    <a:pt x="400" y="1285"/>
                  </a:lnTo>
                  <a:lnTo>
                    <a:pt x="397" y="1285"/>
                  </a:lnTo>
                  <a:lnTo>
                    <a:pt x="392" y="1282"/>
                  </a:lnTo>
                  <a:lnTo>
                    <a:pt x="390" y="1282"/>
                  </a:lnTo>
                  <a:lnTo>
                    <a:pt x="387" y="1282"/>
                  </a:lnTo>
                  <a:lnTo>
                    <a:pt x="385" y="1280"/>
                  </a:lnTo>
                  <a:lnTo>
                    <a:pt x="380" y="1277"/>
                  </a:lnTo>
                  <a:lnTo>
                    <a:pt x="377" y="1275"/>
                  </a:lnTo>
                  <a:lnTo>
                    <a:pt x="375" y="1272"/>
                  </a:lnTo>
                  <a:lnTo>
                    <a:pt x="372" y="1272"/>
                  </a:lnTo>
                  <a:lnTo>
                    <a:pt x="369" y="1270"/>
                  </a:lnTo>
                  <a:lnTo>
                    <a:pt x="369" y="1267"/>
                  </a:lnTo>
                  <a:lnTo>
                    <a:pt x="372" y="1264"/>
                  </a:lnTo>
                  <a:lnTo>
                    <a:pt x="375" y="1262"/>
                  </a:lnTo>
                  <a:lnTo>
                    <a:pt x="377" y="1262"/>
                  </a:lnTo>
                  <a:lnTo>
                    <a:pt x="380" y="1259"/>
                  </a:lnTo>
                  <a:lnTo>
                    <a:pt x="382" y="1257"/>
                  </a:lnTo>
                  <a:lnTo>
                    <a:pt x="385" y="1254"/>
                  </a:lnTo>
                  <a:lnTo>
                    <a:pt x="385" y="1252"/>
                  </a:lnTo>
                  <a:lnTo>
                    <a:pt x="385" y="1249"/>
                  </a:lnTo>
                  <a:lnTo>
                    <a:pt x="382" y="1247"/>
                  </a:lnTo>
                  <a:lnTo>
                    <a:pt x="382" y="1244"/>
                  </a:lnTo>
                  <a:lnTo>
                    <a:pt x="382" y="1242"/>
                  </a:lnTo>
                  <a:lnTo>
                    <a:pt x="382" y="1239"/>
                  </a:lnTo>
                  <a:lnTo>
                    <a:pt x="380" y="1239"/>
                  </a:lnTo>
                  <a:lnTo>
                    <a:pt x="375" y="1234"/>
                  </a:lnTo>
                  <a:lnTo>
                    <a:pt x="372" y="1234"/>
                  </a:lnTo>
                  <a:lnTo>
                    <a:pt x="372" y="1231"/>
                  </a:lnTo>
                  <a:lnTo>
                    <a:pt x="369" y="1231"/>
                  </a:lnTo>
                  <a:lnTo>
                    <a:pt x="367" y="1231"/>
                  </a:lnTo>
                  <a:lnTo>
                    <a:pt x="364" y="1234"/>
                  </a:lnTo>
                  <a:lnTo>
                    <a:pt x="362" y="1234"/>
                  </a:lnTo>
                  <a:lnTo>
                    <a:pt x="359" y="1236"/>
                  </a:lnTo>
                  <a:lnTo>
                    <a:pt x="357" y="1236"/>
                  </a:lnTo>
                  <a:lnTo>
                    <a:pt x="357" y="1239"/>
                  </a:lnTo>
                  <a:lnTo>
                    <a:pt x="354" y="1239"/>
                  </a:lnTo>
                  <a:lnTo>
                    <a:pt x="354" y="1242"/>
                  </a:lnTo>
                  <a:lnTo>
                    <a:pt x="349" y="1242"/>
                  </a:lnTo>
                  <a:lnTo>
                    <a:pt x="347" y="1242"/>
                  </a:lnTo>
                  <a:lnTo>
                    <a:pt x="344" y="1242"/>
                  </a:lnTo>
                  <a:lnTo>
                    <a:pt x="341" y="1239"/>
                  </a:lnTo>
                  <a:lnTo>
                    <a:pt x="341" y="1236"/>
                  </a:lnTo>
                  <a:lnTo>
                    <a:pt x="339" y="1234"/>
                  </a:lnTo>
                  <a:lnTo>
                    <a:pt x="339" y="1231"/>
                  </a:lnTo>
                  <a:lnTo>
                    <a:pt x="339" y="1229"/>
                  </a:lnTo>
                  <a:lnTo>
                    <a:pt x="336" y="1229"/>
                  </a:lnTo>
                  <a:lnTo>
                    <a:pt x="336" y="1226"/>
                  </a:lnTo>
                  <a:lnTo>
                    <a:pt x="334" y="1224"/>
                  </a:lnTo>
                  <a:lnTo>
                    <a:pt x="334" y="1221"/>
                  </a:lnTo>
                  <a:lnTo>
                    <a:pt x="331" y="1219"/>
                  </a:lnTo>
                  <a:lnTo>
                    <a:pt x="329" y="1216"/>
                  </a:lnTo>
                  <a:lnTo>
                    <a:pt x="329" y="1214"/>
                  </a:lnTo>
                  <a:lnTo>
                    <a:pt x="329" y="1211"/>
                  </a:lnTo>
                  <a:lnTo>
                    <a:pt x="329" y="1208"/>
                  </a:lnTo>
                  <a:lnTo>
                    <a:pt x="326" y="1208"/>
                  </a:lnTo>
                  <a:lnTo>
                    <a:pt x="326" y="1206"/>
                  </a:lnTo>
                  <a:lnTo>
                    <a:pt x="321" y="1203"/>
                  </a:lnTo>
                  <a:lnTo>
                    <a:pt x="319" y="1203"/>
                  </a:lnTo>
                  <a:lnTo>
                    <a:pt x="316" y="1203"/>
                  </a:lnTo>
                  <a:lnTo>
                    <a:pt x="313" y="1203"/>
                  </a:lnTo>
                  <a:lnTo>
                    <a:pt x="306" y="1198"/>
                  </a:lnTo>
                  <a:lnTo>
                    <a:pt x="306" y="1196"/>
                  </a:lnTo>
                  <a:lnTo>
                    <a:pt x="303" y="1196"/>
                  </a:lnTo>
                  <a:lnTo>
                    <a:pt x="303" y="1193"/>
                  </a:lnTo>
                  <a:lnTo>
                    <a:pt x="301" y="1188"/>
                  </a:lnTo>
                  <a:lnTo>
                    <a:pt x="301" y="1186"/>
                  </a:lnTo>
                  <a:lnTo>
                    <a:pt x="301" y="1183"/>
                  </a:lnTo>
                  <a:lnTo>
                    <a:pt x="301" y="1180"/>
                  </a:lnTo>
                  <a:lnTo>
                    <a:pt x="301" y="1178"/>
                  </a:lnTo>
                  <a:lnTo>
                    <a:pt x="303" y="1178"/>
                  </a:lnTo>
                  <a:lnTo>
                    <a:pt x="303" y="1175"/>
                  </a:lnTo>
                  <a:lnTo>
                    <a:pt x="303" y="1173"/>
                  </a:lnTo>
                  <a:lnTo>
                    <a:pt x="303" y="1170"/>
                  </a:lnTo>
                  <a:lnTo>
                    <a:pt x="303" y="1168"/>
                  </a:lnTo>
                  <a:lnTo>
                    <a:pt x="303" y="1165"/>
                  </a:lnTo>
                  <a:lnTo>
                    <a:pt x="303" y="1160"/>
                  </a:lnTo>
                  <a:lnTo>
                    <a:pt x="303" y="1158"/>
                  </a:lnTo>
                  <a:lnTo>
                    <a:pt x="301" y="1155"/>
                  </a:lnTo>
                  <a:lnTo>
                    <a:pt x="298" y="1158"/>
                  </a:lnTo>
                  <a:lnTo>
                    <a:pt x="298" y="1160"/>
                  </a:lnTo>
                  <a:lnTo>
                    <a:pt x="296" y="1160"/>
                  </a:lnTo>
                  <a:lnTo>
                    <a:pt x="293" y="1160"/>
                  </a:lnTo>
                  <a:lnTo>
                    <a:pt x="291" y="1160"/>
                  </a:lnTo>
                  <a:lnTo>
                    <a:pt x="288" y="1160"/>
                  </a:lnTo>
                  <a:lnTo>
                    <a:pt x="288" y="1158"/>
                  </a:lnTo>
                  <a:lnTo>
                    <a:pt x="285" y="1158"/>
                  </a:lnTo>
                  <a:lnTo>
                    <a:pt x="278" y="1158"/>
                  </a:lnTo>
                  <a:lnTo>
                    <a:pt x="275" y="1158"/>
                  </a:lnTo>
                  <a:lnTo>
                    <a:pt x="273" y="1158"/>
                  </a:lnTo>
                  <a:lnTo>
                    <a:pt x="270" y="1158"/>
                  </a:lnTo>
                  <a:lnTo>
                    <a:pt x="268" y="1155"/>
                  </a:lnTo>
                  <a:lnTo>
                    <a:pt x="265" y="1155"/>
                  </a:lnTo>
                  <a:lnTo>
                    <a:pt x="263" y="1155"/>
                  </a:lnTo>
                  <a:lnTo>
                    <a:pt x="260" y="1155"/>
                  </a:lnTo>
                  <a:lnTo>
                    <a:pt x="257" y="1158"/>
                  </a:lnTo>
                  <a:lnTo>
                    <a:pt x="255" y="1158"/>
                  </a:lnTo>
                  <a:lnTo>
                    <a:pt x="252" y="1155"/>
                  </a:lnTo>
                  <a:lnTo>
                    <a:pt x="250" y="1155"/>
                  </a:lnTo>
                  <a:lnTo>
                    <a:pt x="250" y="1152"/>
                  </a:lnTo>
                  <a:lnTo>
                    <a:pt x="250" y="1150"/>
                  </a:lnTo>
                  <a:lnTo>
                    <a:pt x="250" y="1147"/>
                  </a:lnTo>
                  <a:lnTo>
                    <a:pt x="252" y="1145"/>
                  </a:lnTo>
                  <a:lnTo>
                    <a:pt x="252" y="1142"/>
                  </a:lnTo>
                  <a:lnTo>
                    <a:pt x="250" y="1142"/>
                  </a:lnTo>
                  <a:lnTo>
                    <a:pt x="247" y="1140"/>
                  </a:lnTo>
                  <a:lnTo>
                    <a:pt x="245" y="1140"/>
                  </a:lnTo>
                  <a:lnTo>
                    <a:pt x="242" y="1140"/>
                  </a:lnTo>
                  <a:lnTo>
                    <a:pt x="240" y="1140"/>
                  </a:lnTo>
                  <a:lnTo>
                    <a:pt x="237" y="1140"/>
                  </a:lnTo>
                  <a:lnTo>
                    <a:pt x="229" y="1140"/>
                  </a:lnTo>
                  <a:lnTo>
                    <a:pt x="227" y="1140"/>
                  </a:lnTo>
                  <a:lnTo>
                    <a:pt x="227" y="1137"/>
                  </a:lnTo>
                  <a:lnTo>
                    <a:pt x="229" y="1135"/>
                  </a:lnTo>
                  <a:lnTo>
                    <a:pt x="232" y="1135"/>
                  </a:lnTo>
                  <a:lnTo>
                    <a:pt x="232" y="1132"/>
                  </a:lnTo>
                  <a:lnTo>
                    <a:pt x="232" y="1130"/>
                  </a:lnTo>
                  <a:lnTo>
                    <a:pt x="235" y="1130"/>
                  </a:lnTo>
                  <a:lnTo>
                    <a:pt x="235" y="1124"/>
                  </a:lnTo>
                  <a:lnTo>
                    <a:pt x="237" y="1124"/>
                  </a:lnTo>
                  <a:lnTo>
                    <a:pt x="237" y="1122"/>
                  </a:lnTo>
                  <a:lnTo>
                    <a:pt x="235" y="1122"/>
                  </a:lnTo>
                  <a:lnTo>
                    <a:pt x="235" y="1119"/>
                  </a:lnTo>
                  <a:lnTo>
                    <a:pt x="232" y="1119"/>
                  </a:lnTo>
                  <a:lnTo>
                    <a:pt x="232" y="1117"/>
                  </a:lnTo>
                  <a:lnTo>
                    <a:pt x="229" y="1117"/>
                  </a:lnTo>
                  <a:lnTo>
                    <a:pt x="227" y="1117"/>
                  </a:lnTo>
                  <a:lnTo>
                    <a:pt x="227" y="1114"/>
                  </a:lnTo>
                  <a:lnTo>
                    <a:pt x="227" y="1112"/>
                  </a:lnTo>
                  <a:lnTo>
                    <a:pt x="227" y="1109"/>
                  </a:lnTo>
                  <a:lnTo>
                    <a:pt x="227" y="1107"/>
                  </a:lnTo>
                  <a:lnTo>
                    <a:pt x="229" y="1107"/>
                  </a:lnTo>
                  <a:lnTo>
                    <a:pt x="229" y="1104"/>
                  </a:lnTo>
                  <a:lnTo>
                    <a:pt x="232" y="1104"/>
                  </a:lnTo>
                  <a:lnTo>
                    <a:pt x="232" y="1102"/>
                  </a:lnTo>
                  <a:lnTo>
                    <a:pt x="235" y="1099"/>
                  </a:lnTo>
                  <a:lnTo>
                    <a:pt x="235" y="1094"/>
                  </a:lnTo>
                  <a:lnTo>
                    <a:pt x="232" y="1094"/>
                  </a:lnTo>
                  <a:lnTo>
                    <a:pt x="232" y="1091"/>
                  </a:lnTo>
                  <a:lnTo>
                    <a:pt x="229" y="1091"/>
                  </a:lnTo>
                  <a:lnTo>
                    <a:pt x="229" y="1089"/>
                  </a:lnTo>
                  <a:lnTo>
                    <a:pt x="224" y="1084"/>
                  </a:lnTo>
                  <a:lnTo>
                    <a:pt x="224" y="1081"/>
                  </a:lnTo>
                  <a:lnTo>
                    <a:pt x="222" y="1081"/>
                  </a:lnTo>
                  <a:lnTo>
                    <a:pt x="217" y="1081"/>
                  </a:lnTo>
                  <a:lnTo>
                    <a:pt x="214" y="1081"/>
                  </a:lnTo>
                  <a:lnTo>
                    <a:pt x="212" y="1081"/>
                  </a:lnTo>
                  <a:lnTo>
                    <a:pt x="209" y="1081"/>
                  </a:lnTo>
                  <a:lnTo>
                    <a:pt x="207" y="1081"/>
                  </a:lnTo>
                  <a:lnTo>
                    <a:pt x="204" y="1081"/>
                  </a:lnTo>
                  <a:lnTo>
                    <a:pt x="201" y="1079"/>
                  </a:lnTo>
                  <a:lnTo>
                    <a:pt x="199" y="1076"/>
                  </a:lnTo>
                  <a:lnTo>
                    <a:pt x="196" y="1076"/>
                  </a:lnTo>
                  <a:lnTo>
                    <a:pt x="194" y="1076"/>
                  </a:lnTo>
                  <a:lnTo>
                    <a:pt x="189" y="1076"/>
                  </a:lnTo>
                  <a:lnTo>
                    <a:pt x="186" y="1076"/>
                  </a:lnTo>
                  <a:lnTo>
                    <a:pt x="184" y="1076"/>
                  </a:lnTo>
                  <a:lnTo>
                    <a:pt x="181" y="1074"/>
                  </a:lnTo>
                  <a:lnTo>
                    <a:pt x="179" y="1074"/>
                  </a:lnTo>
                  <a:lnTo>
                    <a:pt x="173" y="1074"/>
                  </a:lnTo>
                  <a:lnTo>
                    <a:pt x="171" y="1074"/>
                  </a:lnTo>
                  <a:lnTo>
                    <a:pt x="171" y="1071"/>
                  </a:lnTo>
                  <a:lnTo>
                    <a:pt x="168" y="1071"/>
                  </a:lnTo>
                  <a:lnTo>
                    <a:pt x="166" y="1071"/>
                  </a:lnTo>
                  <a:lnTo>
                    <a:pt x="166" y="1069"/>
                  </a:lnTo>
                  <a:lnTo>
                    <a:pt x="166" y="1066"/>
                  </a:lnTo>
                  <a:lnTo>
                    <a:pt x="168" y="1063"/>
                  </a:lnTo>
                  <a:lnTo>
                    <a:pt x="171" y="1063"/>
                  </a:lnTo>
                  <a:lnTo>
                    <a:pt x="173" y="1063"/>
                  </a:lnTo>
                  <a:lnTo>
                    <a:pt x="176" y="1063"/>
                  </a:lnTo>
                  <a:lnTo>
                    <a:pt x="179" y="1063"/>
                  </a:lnTo>
                  <a:lnTo>
                    <a:pt x="181" y="1063"/>
                  </a:lnTo>
                  <a:lnTo>
                    <a:pt x="181" y="1061"/>
                  </a:lnTo>
                  <a:lnTo>
                    <a:pt x="184" y="1061"/>
                  </a:lnTo>
                  <a:lnTo>
                    <a:pt x="186" y="1061"/>
                  </a:lnTo>
                  <a:lnTo>
                    <a:pt x="189" y="1058"/>
                  </a:lnTo>
                  <a:lnTo>
                    <a:pt x="191" y="1058"/>
                  </a:lnTo>
                  <a:lnTo>
                    <a:pt x="191" y="1056"/>
                  </a:lnTo>
                  <a:lnTo>
                    <a:pt x="194" y="1053"/>
                  </a:lnTo>
                  <a:lnTo>
                    <a:pt x="194" y="1051"/>
                  </a:lnTo>
                  <a:lnTo>
                    <a:pt x="196" y="1048"/>
                  </a:lnTo>
                  <a:lnTo>
                    <a:pt x="199" y="1048"/>
                  </a:lnTo>
                  <a:lnTo>
                    <a:pt x="199" y="1046"/>
                  </a:lnTo>
                  <a:lnTo>
                    <a:pt x="201" y="1046"/>
                  </a:lnTo>
                  <a:lnTo>
                    <a:pt x="201" y="1043"/>
                  </a:lnTo>
                  <a:lnTo>
                    <a:pt x="204" y="1041"/>
                  </a:lnTo>
                  <a:lnTo>
                    <a:pt x="204" y="1038"/>
                  </a:lnTo>
                  <a:lnTo>
                    <a:pt x="201" y="1033"/>
                  </a:lnTo>
                  <a:lnTo>
                    <a:pt x="199" y="1033"/>
                  </a:lnTo>
                  <a:lnTo>
                    <a:pt x="196" y="1033"/>
                  </a:lnTo>
                  <a:lnTo>
                    <a:pt x="194" y="1033"/>
                  </a:lnTo>
                  <a:lnTo>
                    <a:pt x="191" y="1033"/>
                  </a:lnTo>
                  <a:lnTo>
                    <a:pt x="191" y="1035"/>
                  </a:lnTo>
                  <a:lnTo>
                    <a:pt x="189" y="1035"/>
                  </a:lnTo>
                  <a:lnTo>
                    <a:pt x="186" y="1035"/>
                  </a:lnTo>
                  <a:lnTo>
                    <a:pt x="184" y="1035"/>
                  </a:lnTo>
                  <a:lnTo>
                    <a:pt x="181" y="1035"/>
                  </a:lnTo>
                  <a:lnTo>
                    <a:pt x="179" y="1035"/>
                  </a:lnTo>
                  <a:lnTo>
                    <a:pt x="176" y="1035"/>
                  </a:lnTo>
                  <a:lnTo>
                    <a:pt x="173" y="1035"/>
                  </a:lnTo>
                  <a:lnTo>
                    <a:pt x="171" y="1038"/>
                  </a:lnTo>
                  <a:lnTo>
                    <a:pt x="168" y="1041"/>
                  </a:lnTo>
                  <a:lnTo>
                    <a:pt x="166" y="1043"/>
                  </a:lnTo>
                  <a:lnTo>
                    <a:pt x="163" y="1046"/>
                  </a:lnTo>
                  <a:lnTo>
                    <a:pt x="161" y="1043"/>
                  </a:lnTo>
                  <a:lnTo>
                    <a:pt x="158" y="1043"/>
                  </a:lnTo>
                  <a:lnTo>
                    <a:pt x="158" y="1041"/>
                  </a:lnTo>
                  <a:lnTo>
                    <a:pt x="156" y="1038"/>
                  </a:lnTo>
                  <a:lnTo>
                    <a:pt x="156" y="1035"/>
                  </a:lnTo>
                  <a:lnTo>
                    <a:pt x="156" y="1033"/>
                  </a:lnTo>
                  <a:lnTo>
                    <a:pt x="153" y="1030"/>
                  </a:lnTo>
                  <a:lnTo>
                    <a:pt x="153" y="1028"/>
                  </a:lnTo>
                  <a:lnTo>
                    <a:pt x="156" y="1028"/>
                  </a:lnTo>
                  <a:lnTo>
                    <a:pt x="156" y="1025"/>
                  </a:lnTo>
                  <a:lnTo>
                    <a:pt x="156" y="1023"/>
                  </a:lnTo>
                  <a:lnTo>
                    <a:pt x="158" y="1020"/>
                  </a:lnTo>
                  <a:lnTo>
                    <a:pt x="161" y="1020"/>
                  </a:lnTo>
                  <a:lnTo>
                    <a:pt x="163" y="1020"/>
                  </a:lnTo>
                  <a:lnTo>
                    <a:pt x="163" y="1018"/>
                  </a:lnTo>
                  <a:lnTo>
                    <a:pt x="166" y="1018"/>
                  </a:lnTo>
                  <a:lnTo>
                    <a:pt x="166" y="1015"/>
                  </a:lnTo>
                  <a:lnTo>
                    <a:pt x="168" y="1015"/>
                  </a:lnTo>
                  <a:lnTo>
                    <a:pt x="171" y="1013"/>
                  </a:lnTo>
                  <a:lnTo>
                    <a:pt x="176" y="1013"/>
                  </a:lnTo>
                  <a:lnTo>
                    <a:pt x="179" y="1015"/>
                  </a:lnTo>
                  <a:lnTo>
                    <a:pt x="181" y="1013"/>
                  </a:lnTo>
                  <a:lnTo>
                    <a:pt x="181" y="1010"/>
                  </a:lnTo>
                  <a:lnTo>
                    <a:pt x="181" y="1007"/>
                  </a:lnTo>
                  <a:lnTo>
                    <a:pt x="181" y="1005"/>
                  </a:lnTo>
                  <a:lnTo>
                    <a:pt x="179" y="1002"/>
                  </a:lnTo>
                  <a:lnTo>
                    <a:pt x="176" y="1002"/>
                  </a:lnTo>
                  <a:lnTo>
                    <a:pt x="173" y="1005"/>
                  </a:lnTo>
                  <a:lnTo>
                    <a:pt x="173" y="1002"/>
                  </a:lnTo>
                  <a:lnTo>
                    <a:pt x="171" y="1002"/>
                  </a:lnTo>
                  <a:lnTo>
                    <a:pt x="168" y="1000"/>
                  </a:lnTo>
                  <a:lnTo>
                    <a:pt x="166" y="997"/>
                  </a:lnTo>
                  <a:lnTo>
                    <a:pt x="163" y="997"/>
                  </a:lnTo>
                  <a:lnTo>
                    <a:pt x="161" y="1000"/>
                  </a:lnTo>
                  <a:lnTo>
                    <a:pt x="158" y="997"/>
                  </a:lnTo>
                  <a:lnTo>
                    <a:pt x="156" y="995"/>
                  </a:lnTo>
                  <a:lnTo>
                    <a:pt x="156" y="985"/>
                  </a:lnTo>
                  <a:lnTo>
                    <a:pt x="161" y="982"/>
                  </a:lnTo>
                  <a:lnTo>
                    <a:pt x="163" y="979"/>
                  </a:lnTo>
                  <a:lnTo>
                    <a:pt x="163" y="977"/>
                  </a:lnTo>
                  <a:lnTo>
                    <a:pt x="163" y="974"/>
                  </a:lnTo>
                  <a:lnTo>
                    <a:pt x="163" y="972"/>
                  </a:lnTo>
                  <a:lnTo>
                    <a:pt x="163" y="967"/>
                  </a:lnTo>
                  <a:lnTo>
                    <a:pt x="166" y="964"/>
                  </a:lnTo>
                  <a:lnTo>
                    <a:pt x="171" y="964"/>
                  </a:lnTo>
                  <a:lnTo>
                    <a:pt x="173" y="964"/>
                  </a:lnTo>
                  <a:lnTo>
                    <a:pt x="179" y="964"/>
                  </a:lnTo>
                  <a:lnTo>
                    <a:pt x="181" y="964"/>
                  </a:lnTo>
                  <a:lnTo>
                    <a:pt x="186" y="964"/>
                  </a:lnTo>
                  <a:lnTo>
                    <a:pt x="189" y="964"/>
                  </a:lnTo>
                  <a:lnTo>
                    <a:pt x="191" y="967"/>
                  </a:lnTo>
                  <a:lnTo>
                    <a:pt x="196" y="967"/>
                  </a:lnTo>
                  <a:lnTo>
                    <a:pt x="199" y="964"/>
                  </a:lnTo>
                  <a:lnTo>
                    <a:pt x="201" y="964"/>
                  </a:lnTo>
                  <a:lnTo>
                    <a:pt x="201" y="962"/>
                  </a:lnTo>
                  <a:lnTo>
                    <a:pt x="199" y="957"/>
                  </a:lnTo>
                  <a:lnTo>
                    <a:pt x="196" y="957"/>
                  </a:lnTo>
                  <a:lnTo>
                    <a:pt x="191" y="957"/>
                  </a:lnTo>
                  <a:lnTo>
                    <a:pt x="191" y="954"/>
                  </a:lnTo>
                  <a:lnTo>
                    <a:pt x="189" y="949"/>
                  </a:lnTo>
                  <a:lnTo>
                    <a:pt x="186" y="949"/>
                  </a:lnTo>
                  <a:lnTo>
                    <a:pt x="184" y="946"/>
                  </a:lnTo>
                  <a:lnTo>
                    <a:pt x="184" y="944"/>
                  </a:lnTo>
                  <a:lnTo>
                    <a:pt x="181" y="941"/>
                  </a:lnTo>
                  <a:lnTo>
                    <a:pt x="176" y="939"/>
                  </a:lnTo>
                  <a:lnTo>
                    <a:pt x="176" y="936"/>
                  </a:lnTo>
                  <a:lnTo>
                    <a:pt x="176" y="934"/>
                  </a:lnTo>
                  <a:lnTo>
                    <a:pt x="171" y="934"/>
                  </a:lnTo>
                  <a:lnTo>
                    <a:pt x="168" y="931"/>
                  </a:lnTo>
                  <a:lnTo>
                    <a:pt x="163" y="931"/>
                  </a:lnTo>
                  <a:lnTo>
                    <a:pt x="158" y="929"/>
                  </a:lnTo>
                  <a:lnTo>
                    <a:pt x="156" y="929"/>
                  </a:lnTo>
                  <a:lnTo>
                    <a:pt x="153" y="931"/>
                  </a:lnTo>
                  <a:lnTo>
                    <a:pt x="151" y="926"/>
                  </a:lnTo>
                  <a:lnTo>
                    <a:pt x="148" y="923"/>
                  </a:lnTo>
                  <a:lnTo>
                    <a:pt x="148" y="921"/>
                  </a:lnTo>
                  <a:lnTo>
                    <a:pt x="151" y="916"/>
                  </a:lnTo>
                  <a:lnTo>
                    <a:pt x="151" y="913"/>
                  </a:lnTo>
                  <a:lnTo>
                    <a:pt x="156" y="908"/>
                  </a:lnTo>
                  <a:lnTo>
                    <a:pt x="158" y="906"/>
                  </a:lnTo>
                  <a:lnTo>
                    <a:pt x="161" y="901"/>
                  </a:lnTo>
                  <a:lnTo>
                    <a:pt x="161" y="898"/>
                  </a:lnTo>
                  <a:lnTo>
                    <a:pt x="161" y="895"/>
                  </a:lnTo>
                  <a:lnTo>
                    <a:pt x="156" y="890"/>
                  </a:lnTo>
                  <a:lnTo>
                    <a:pt x="153" y="890"/>
                  </a:lnTo>
                  <a:lnTo>
                    <a:pt x="151" y="888"/>
                  </a:lnTo>
                  <a:lnTo>
                    <a:pt x="148" y="885"/>
                  </a:lnTo>
                  <a:lnTo>
                    <a:pt x="143" y="880"/>
                  </a:lnTo>
                  <a:lnTo>
                    <a:pt x="140" y="878"/>
                  </a:lnTo>
                  <a:lnTo>
                    <a:pt x="138" y="875"/>
                  </a:lnTo>
                  <a:lnTo>
                    <a:pt x="135" y="873"/>
                  </a:lnTo>
                  <a:lnTo>
                    <a:pt x="133" y="870"/>
                  </a:lnTo>
                  <a:lnTo>
                    <a:pt x="135" y="867"/>
                  </a:lnTo>
                  <a:lnTo>
                    <a:pt x="135" y="865"/>
                  </a:lnTo>
                  <a:lnTo>
                    <a:pt x="138" y="860"/>
                  </a:lnTo>
                  <a:lnTo>
                    <a:pt x="140" y="860"/>
                  </a:lnTo>
                  <a:lnTo>
                    <a:pt x="145" y="860"/>
                  </a:lnTo>
                  <a:lnTo>
                    <a:pt x="148" y="860"/>
                  </a:lnTo>
                  <a:lnTo>
                    <a:pt x="151" y="860"/>
                  </a:lnTo>
                  <a:lnTo>
                    <a:pt x="153" y="860"/>
                  </a:lnTo>
                  <a:lnTo>
                    <a:pt x="158" y="860"/>
                  </a:lnTo>
                  <a:lnTo>
                    <a:pt x="163" y="862"/>
                  </a:lnTo>
                  <a:lnTo>
                    <a:pt x="166" y="862"/>
                  </a:lnTo>
                  <a:lnTo>
                    <a:pt x="171" y="862"/>
                  </a:lnTo>
                  <a:lnTo>
                    <a:pt x="173" y="865"/>
                  </a:lnTo>
                  <a:lnTo>
                    <a:pt x="179" y="865"/>
                  </a:lnTo>
                  <a:lnTo>
                    <a:pt x="181" y="865"/>
                  </a:lnTo>
                  <a:lnTo>
                    <a:pt x="181" y="862"/>
                  </a:lnTo>
                  <a:lnTo>
                    <a:pt x="184" y="860"/>
                  </a:lnTo>
                  <a:lnTo>
                    <a:pt x="184" y="857"/>
                  </a:lnTo>
                  <a:lnTo>
                    <a:pt x="184" y="855"/>
                  </a:lnTo>
                  <a:lnTo>
                    <a:pt x="184" y="850"/>
                  </a:lnTo>
                  <a:lnTo>
                    <a:pt x="186" y="847"/>
                  </a:lnTo>
                  <a:lnTo>
                    <a:pt x="186" y="845"/>
                  </a:lnTo>
                  <a:lnTo>
                    <a:pt x="189" y="845"/>
                  </a:lnTo>
                  <a:lnTo>
                    <a:pt x="189" y="839"/>
                  </a:lnTo>
                  <a:lnTo>
                    <a:pt x="186" y="839"/>
                  </a:lnTo>
                  <a:lnTo>
                    <a:pt x="179" y="837"/>
                  </a:lnTo>
                  <a:lnTo>
                    <a:pt x="176" y="837"/>
                  </a:lnTo>
                  <a:lnTo>
                    <a:pt x="176" y="834"/>
                  </a:lnTo>
                  <a:lnTo>
                    <a:pt x="173" y="832"/>
                  </a:lnTo>
                  <a:lnTo>
                    <a:pt x="171" y="829"/>
                  </a:lnTo>
                  <a:lnTo>
                    <a:pt x="173" y="827"/>
                  </a:lnTo>
                  <a:lnTo>
                    <a:pt x="176" y="824"/>
                  </a:lnTo>
                  <a:lnTo>
                    <a:pt x="181" y="824"/>
                  </a:lnTo>
                  <a:lnTo>
                    <a:pt x="184" y="824"/>
                  </a:lnTo>
                  <a:lnTo>
                    <a:pt x="186" y="822"/>
                  </a:lnTo>
                  <a:lnTo>
                    <a:pt x="189" y="819"/>
                  </a:lnTo>
                  <a:lnTo>
                    <a:pt x="189" y="817"/>
                  </a:lnTo>
                  <a:lnTo>
                    <a:pt x="189" y="814"/>
                  </a:lnTo>
                  <a:lnTo>
                    <a:pt x="189" y="811"/>
                  </a:lnTo>
                  <a:lnTo>
                    <a:pt x="186" y="811"/>
                  </a:lnTo>
                  <a:lnTo>
                    <a:pt x="181" y="811"/>
                  </a:lnTo>
                  <a:lnTo>
                    <a:pt x="176" y="811"/>
                  </a:lnTo>
                  <a:lnTo>
                    <a:pt x="173" y="811"/>
                  </a:lnTo>
                  <a:lnTo>
                    <a:pt x="171" y="811"/>
                  </a:lnTo>
                  <a:lnTo>
                    <a:pt x="168" y="809"/>
                  </a:lnTo>
                  <a:lnTo>
                    <a:pt x="168" y="804"/>
                  </a:lnTo>
                  <a:lnTo>
                    <a:pt x="166" y="801"/>
                  </a:lnTo>
                  <a:lnTo>
                    <a:pt x="166" y="799"/>
                  </a:lnTo>
                  <a:lnTo>
                    <a:pt x="166" y="796"/>
                  </a:lnTo>
                  <a:lnTo>
                    <a:pt x="166" y="794"/>
                  </a:lnTo>
                  <a:lnTo>
                    <a:pt x="168" y="794"/>
                  </a:lnTo>
                  <a:lnTo>
                    <a:pt x="173" y="794"/>
                  </a:lnTo>
                  <a:lnTo>
                    <a:pt x="176" y="796"/>
                  </a:lnTo>
                  <a:lnTo>
                    <a:pt x="179" y="796"/>
                  </a:lnTo>
                  <a:lnTo>
                    <a:pt x="181" y="794"/>
                  </a:lnTo>
                  <a:lnTo>
                    <a:pt x="186" y="794"/>
                  </a:lnTo>
                  <a:lnTo>
                    <a:pt x="189" y="791"/>
                  </a:lnTo>
                  <a:lnTo>
                    <a:pt x="191" y="789"/>
                  </a:lnTo>
                  <a:lnTo>
                    <a:pt x="194" y="789"/>
                  </a:lnTo>
                  <a:lnTo>
                    <a:pt x="196" y="786"/>
                  </a:lnTo>
                  <a:lnTo>
                    <a:pt x="196" y="783"/>
                  </a:lnTo>
                  <a:lnTo>
                    <a:pt x="196" y="776"/>
                  </a:lnTo>
                  <a:lnTo>
                    <a:pt x="196" y="773"/>
                  </a:lnTo>
                  <a:lnTo>
                    <a:pt x="199" y="771"/>
                  </a:lnTo>
                  <a:lnTo>
                    <a:pt x="201" y="766"/>
                  </a:lnTo>
                  <a:lnTo>
                    <a:pt x="201" y="761"/>
                  </a:lnTo>
                  <a:lnTo>
                    <a:pt x="196" y="761"/>
                  </a:lnTo>
                  <a:lnTo>
                    <a:pt x="194" y="758"/>
                  </a:lnTo>
                  <a:lnTo>
                    <a:pt x="189" y="755"/>
                  </a:lnTo>
                  <a:lnTo>
                    <a:pt x="186" y="755"/>
                  </a:lnTo>
                  <a:lnTo>
                    <a:pt x="181" y="755"/>
                  </a:lnTo>
                  <a:lnTo>
                    <a:pt x="176" y="753"/>
                  </a:lnTo>
                  <a:lnTo>
                    <a:pt x="173" y="750"/>
                  </a:lnTo>
                  <a:lnTo>
                    <a:pt x="173" y="748"/>
                  </a:lnTo>
                  <a:lnTo>
                    <a:pt x="173" y="743"/>
                  </a:lnTo>
                  <a:lnTo>
                    <a:pt x="176" y="738"/>
                  </a:lnTo>
                  <a:lnTo>
                    <a:pt x="179" y="735"/>
                  </a:lnTo>
                  <a:lnTo>
                    <a:pt x="181" y="733"/>
                  </a:lnTo>
                  <a:lnTo>
                    <a:pt x="184" y="733"/>
                  </a:lnTo>
                  <a:lnTo>
                    <a:pt x="189" y="733"/>
                  </a:lnTo>
                  <a:lnTo>
                    <a:pt x="194" y="733"/>
                  </a:lnTo>
                  <a:lnTo>
                    <a:pt x="196" y="730"/>
                  </a:lnTo>
                  <a:lnTo>
                    <a:pt x="199" y="727"/>
                  </a:lnTo>
                  <a:lnTo>
                    <a:pt x="201" y="725"/>
                  </a:lnTo>
                  <a:lnTo>
                    <a:pt x="204" y="722"/>
                  </a:lnTo>
                  <a:lnTo>
                    <a:pt x="209" y="720"/>
                  </a:lnTo>
                  <a:lnTo>
                    <a:pt x="214" y="717"/>
                  </a:lnTo>
                  <a:lnTo>
                    <a:pt x="212" y="715"/>
                  </a:lnTo>
                  <a:lnTo>
                    <a:pt x="209" y="712"/>
                  </a:lnTo>
                  <a:lnTo>
                    <a:pt x="207" y="707"/>
                  </a:lnTo>
                  <a:lnTo>
                    <a:pt x="207" y="702"/>
                  </a:lnTo>
                  <a:lnTo>
                    <a:pt x="201" y="699"/>
                  </a:lnTo>
                  <a:lnTo>
                    <a:pt x="199" y="697"/>
                  </a:lnTo>
                  <a:lnTo>
                    <a:pt x="199" y="692"/>
                  </a:lnTo>
                  <a:lnTo>
                    <a:pt x="199" y="689"/>
                  </a:lnTo>
                  <a:lnTo>
                    <a:pt x="199" y="687"/>
                  </a:lnTo>
                  <a:lnTo>
                    <a:pt x="199" y="682"/>
                  </a:lnTo>
                  <a:lnTo>
                    <a:pt x="199" y="679"/>
                  </a:lnTo>
                  <a:lnTo>
                    <a:pt x="199" y="671"/>
                  </a:lnTo>
                  <a:lnTo>
                    <a:pt x="201" y="666"/>
                  </a:lnTo>
                  <a:lnTo>
                    <a:pt x="207" y="664"/>
                  </a:lnTo>
                  <a:lnTo>
                    <a:pt x="212" y="664"/>
                  </a:lnTo>
                  <a:lnTo>
                    <a:pt x="214" y="664"/>
                  </a:lnTo>
                  <a:lnTo>
                    <a:pt x="219" y="661"/>
                  </a:lnTo>
                  <a:lnTo>
                    <a:pt x="222" y="659"/>
                  </a:lnTo>
                  <a:lnTo>
                    <a:pt x="229" y="659"/>
                  </a:lnTo>
                  <a:lnTo>
                    <a:pt x="235" y="659"/>
                  </a:lnTo>
                  <a:lnTo>
                    <a:pt x="242" y="659"/>
                  </a:lnTo>
                  <a:lnTo>
                    <a:pt x="240" y="654"/>
                  </a:lnTo>
                  <a:lnTo>
                    <a:pt x="237" y="651"/>
                  </a:lnTo>
                  <a:lnTo>
                    <a:pt x="235" y="651"/>
                  </a:lnTo>
                  <a:lnTo>
                    <a:pt x="232" y="649"/>
                  </a:lnTo>
                  <a:lnTo>
                    <a:pt x="229" y="641"/>
                  </a:lnTo>
                  <a:lnTo>
                    <a:pt x="237" y="638"/>
                  </a:lnTo>
                  <a:lnTo>
                    <a:pt x="240" y="641"/>
                  </a:lnTo>
                  <a:lnTo>
                    <a:pt x="245" y="641"/>
                  </a:lnTo>
                  <a:lnTo>
                    <a:pt x="250" y="636"/>
                  </a:lnTo>
                  <a:lnTo>
                    <a:pt x="255" y="633"/>
                  </a:lnTo>
                  <a:lnTo>
                    <a:pt x="257" y="628"/>
                  </a:lnTo>
                  <a:lnTo>
                    <a:pt x="257" y="623"/>
                  </a:lnTo>
                  <a:lnTo>
                    <a:pt x="255" y="621"/>
                  </a:lnTo>
                  <a:lnTo>
                    <a:pt x="255" y="613"/>
                  </a:lnTo>
                  <a:lnTo>
                    <a:pt x="260" y="613"/>
                  </a:lnTo>
                  <a:lnTo>
                    <a:pt x="265" y="613"/>
                  </a:lnTo>
                  <a:lnTo>
                    <a:pt x="265" y="618"/>
                  </a:lnTo>
                  <a:lnTo>
                    <a:pt x="268" y="621"/>
                  </a:lnTo>
                  <a:lnTo>
                    <a:pt x="273" y="621"/>
                  </a:lnTo>
                  <a:lnTo>
                    <a:pt x="278" y="618"/>
                  </a:lnTo>
                  <a:lnTo>
                    <a:pt x="280" y="610"/>
                  </a:lnTo>
                  <a:lnTo>
                    <a:pt x="278" y="608"/>
                  </a:lnTo>
                  <a:lnTo>
                    <a:pt x="275" y="600"/>
                  </a:lnTo>
                  <a:lnTo>
                    <a:pt x="273" y="595"/>
                  </a:lnTo>
                  <a:lnTo>
                    <a:pt x="270" y="590"/>
                  </a:lnTo>
                  <a:lnTo>
                    <a:pt x="265" y="585"/>
                  </a:lnTo>
                  <a:lnTo>
                    <a:pt x="263" y="582"/>
                  </a:lnTo>
                  <a:lnTo>
                    <a:pt x="257" y="582"/>
                  </a:lnTo>
                  <a:lnTo>
                    <a:pt x="255" y="585"/>
                  </a:lnTo>
                  <a:lnTo>
                    <a:pt x="252" y="580"/>
                  </a:lnTo>
                  <a:lnTo>
                    <a:pt x="255" y="577"/>
                  </a:lnTo>
                  <a:lnTo>
                    <a:pt x="260" y="577"/>
                  </a:lnTo>
                  <a:lnTo>
                    <a:pt x="265" y="575"/>
                  </a:lnTo>
                  <a:lnTo>
                    <a:pt x="263" y="572"/>
                  </a:lnTo>
                  <a:lnTo>
                    <a:pt x="257" y="567"/>
                  </a:lnTo>
                  <a:lnTo>
                    <a:pt x="255" y="562"/>
                  </a:lnTo>
                  <a:lnTo>
                    <a:pt x="250" y="559"/>
                  </a:lnTo>
                  <a:lnTo>
                    <a:pt x="245" y="557"/>
                  </a:lnTo>
                  <a:lnTo>
                    <a:pt x="245" y="554"/>
                  </a:lnTo>
                  <a:lnTo>
                    <a:pt x="245" y="547"/>
                  </a:lnTo>
                  <a:lnTo>
                    <a:pt x="240" y="542"/>
                  </a:lnTo>
                  <a:lnTo>
                    <a:pt x="232" y="539"/>
                  </a:lnTo>
                  <a:lnTo>
                    <a:pt x="224" y="537"/>
                  </a:lnTo>
                  <a:lnTo>
                    <a:pt x="222" y="531"/>
                  </a:lnTo>
                  <a:lnTo>
                    <a:pt x="222" y="526"/>
                  </a:lnTo>
                  <a:lnTo>
                    <a:pt x="217" y="519"/>
                  </a:lnTo>
                  <a:lnTo>
                    <a:pt x="219" y="519"/>
                  </a:lnTo>
                  <a:lnTo>
                    <a:pt x="229" y="521"/>
                  </a:lnTo>
                  <a:lnTo>
                    <a:pt x="235" y="519"/>
                  </a:lnTo>
                  <a:lnTo>
                    <a:pt x="240" y="511"/>
                  </a:lnTo>
                  <a:lnTo>
                    <a:pt x="245" y="509"/>
                  </a:lnTo>
                  <a:lnTo>
                    <a:pt x="250" y="509"/>
                  </a:lnTo>
                  <a:lnTo>
                    <a:pt x="255" y="506"/>
                  </a:lnTo>
                  <a:lnTo>
                    <a:pt x="263" y="501"/>
                  </a:lnTo>
                  <a:lnTo>
                    <a:pt x="268" y="496"/>
                  </a:lnTo>
                  <a:lnTo>
                    <a:pt x="265" y="491"/>
                  </a:lnTo>
                  <a:lnTo>
                    <a:pt x="263" y="488"/>
                  </a:lnTo>
                  <a:lnTo>
                    <a:pt x="257" y="486"/>
                  </a:lnTo>
                  <a:lnTo>
                    <a:pt x="250" y="481"/>
                  </a:lnTo>
                  <a:lnTo>
                    <a:pt x="240" y="481"/>
                  </a:lnTo>
                  <a:lnTo>
                    <a:pt x="237" y="481"/>
                  </a:lnTo>
                  <a:lnTo>
                    <a:pt x="232" y="473"/>
                  </a:lnTo>
                  <a:lnTo>
                    <a:pt x="229" y="473"/>
                  </a:lnTo>
                  <a:lnTo>
                    <a:pt x="224" y="468"/>
                  </a:lnTo>
                  <a:lnTo>
                    <a:pt x="222" y="468"/>
                  </a:lnTo>
                  <a:lnTo>
                    <a:pt x="219" y="468"/>
                  </a:lnTo>
                  <a:lnTo>
                    <a:pt x="212" y="465"/>
                  </a:lnTo>
                  <a:lnTo>
                    <a:pt x="217" y="463"/>
                  </a:lnTo>
                  <a:lnTo>
                    <a:pt x="222" y="460"/>
                  </a:lnTo>
                  <a:lnTo>
                    <a:pt x="219" y="455"/>
                  </a:lnTo>
                  <a:lnTo>
                    <a:pt x="219" y="448"/>
                  </a:lnTo>
                  <a:lnTo>
                    <a:pt x="224" y="445"/>
                  </a:lnTo>
                  <a:lnTo>
                    <a:pt x="229" y="450"/>
                  </a:lnTo>
                  <a:lnTo>
                    <a:pt x="232" y="455"/>
                  </a:lnTo>
                  <a:lnTo>
                    <a:pt x="237" y="458"/>
                  </a:lnTo>
                  <a:lnTo>
                    <a:pt x="240" y="458"/>
                  </a:lnTo>
                  <a:lnTo>
                    <a:pt x="242" y="453"/>
                  </a:lnTo>
                  <a:lnTo>
                    <a:pt x="242" y="448"/>
                  </a:lnTo>
                  <a:lnTo>
                    <a:pt x="240" y="440"/>
                  </a:lnTo>
                  <a:lnTo>
                    <a:pt x="242" y="435"/>
                  </a:lnTo>
                  <a:lnTo>
                    <a:pt x="237" y="432"/>
                  </a:lnTo>
                  <a:lnTo>
                    <a:pt x="232" y="432"/>
                  </a:lnTo>
                  <a:lnTo>
                    <a:pt x="229" y="432"/>
                  </a:lnTo>
                  <a:lnTo>
                    <a:pt x="227" y="432"/>
                  </a:lnTo>
                  <a:lnTo>
                    <a:pt x="227" y="437"/>
                  </a:lnTo>
                  <a:lnTo>
                    <a:pt x="224" y="437"/>
                  </a:lnTo>
                  <a:lnTo>
                    <a:pt x="219" y="440"/>
                  </a:lnTo>
                  <a:lnTo>
                    <a:pt x="212" y="437"/>
                  </a:lnTo>
                  <a:lnTo>
                    <a:pt x="209" y="432"/>
                  </a:lnTo>
                  <a:lnTo>
                    <a:pt x="209" y="425"/>
                  </a:lnTo>
                  <a:lnTo>
                    <a:pt x="209" y="420"/>
                  </a:lnTo>
                  <a:lnTo>
                    <a:pt x="214" y="414"/>
                  </a:lnTo>
                  <a:lnTo>
                    <a:pt x="219" y="409"/>
                  </a:lnTo>
                  <a:lnTo>
                    <a:pt x="222" y="407"/>
                  </a:lnTo>
                  <a:lnTo>
                    <a:pt x="217" y="404"/>
                  </a:lnTo>
                  <a:lnTo>
                    <a:pt x="209" y="407"/>
                  </a:lnTo>
                  <a:lnTo>
                    <a:pt x="201" y="407"/>
                  </a:lnTo>
                  <a:lnTo>
                    <a:pt x="196" y="407"/>
                  </a:lnTo>
                  <a:lnTo>
                    <a:pt x="191" y="404"/>
                  </a:lnTo>
                  <a:lnTo>
                    <a:pt x="189" y="399"/>
                  </a:lnTo>
                  <a:lnTo>
                    <a:pt x="184" y="394"/>
                  </a:lnTo>
                  <a:lnTo>
                    <a:pt x="184" y="389"/>
                  </a:lnTo>
                  <a:lnTo>
                    <a:pt x="176" y="389"/>
                  </a:lnTo>
                  <a:lnTo>
                    <a:pt x="168" y="389"/>
                  </a:lnTo>
                  <a:lnTo>
                    <a:pt x="163" y="389"/>
                  </a:lnTo>
                  <a:lnTo>
                    <a:pt x="158" y="389"/>
                  </a:lnTo>
                  <a:lnTo>
                    <a:pt x="156" y="386"/>
                  </a:lnTo>
                  <a:lnTo>
                    <a:pt x="153" y="384"/>
                  </a:lnTo>
                  <a:lnTo>
                    <a:pt x="145" y="384"/>
                  </a:lnTo>
                  <a:lnTo>
                    <a:pt x="143" y="386"/>
                  </a:lnTo>
                  <a:lnTo>
                    <a:pt x="138" y="381"/>
                  </a:lnTo>
                  <a:lnTo>
                    <a:pt x="135" y="379"/>
                  </a:lnTo>
                  <a:lnTo>
                    <a:pt x="133" y="374"/>
                  </a:lnTo>
                  <a:lnTo>
                    <a:pt x="128" y="371"/>
                  </a:lnTo>
                  <a:lnTo>
                    <a:pt x="123" y="369"/>
                  </a:lnTo>
                  <a:lnTo>
                    <a:pt x="120" y="364"/>
                  </a:lnTo>
                  <a:lnTo>
                    <a:pt x="115" y="364"/>
                  </a:lnTo>
                  <a:lnTo>
                    <a:pt x="110" y="364"/>
                  </a:lnTo>
                  <a:lnTo>
                    <a:pt x="107" y="364"/>
                  </a:lnTo>
                  <a:lnTo>
                    <a:pt x="97" y="361"/>
                  </a:lnTo>
                  <a:lnTo>
                    <a:pt x="92" y="361"/>
                  </a:lnTo>
                  <a:lnTo>
                    <a:pt x="89" y="366"/>
                  </a:lnTo>
                  <a:lnTo>
                    <a:pt x="82" y="369"/>
                  </a:lnTo>
                  <a:lnTo>
                    <a:pt x="77" y="374"/>
                  </a:lnTo>
                  <a:lnTo>
                    <a:pt x="74" y="379"/>
                  </a:lnTo>
                  <a:lnTo>
                    <a:pt x="69" y="374"/>
                  </a:lnTo>
                  <a:lnTo>
                    <a:pt x="61" y="369"/>
                  </a:lnTo>
                  <a:lnTo>
                    <a:pt x="59" y="364"/>
                  </a:lnTo>
                  <a:lnTo>
                    <a:pt x="61" y="358"/>
                  </a:lnTo>
                  <a:lnTo>
                    <a:pt x="69" y="356"/>
                  </a:lnTo>
                  <a:lnTo>
                    <a:pt x="72" y="353"/>
                  </a:lnTo>
                  <a:lnTo>
                    <a:pt x="69" y="343"/>
                  </a:lnTo>
                  <a:lnTo>
                    <a:pt x="54" y="323"/>
                  </a:lnTo>
                  <a:lnTo>
                    <a:pt x="54" y="320"/>
                  </a:lnTo>
                  <a:lnTo>
                    <a:pt x="59" y="318"/>
                  </a:lnTo>
                  <a:lnTo>
                    <a:pt x="61" y="313"/>
                  </a:lnTo>
                  <a:lnTo>
                    <a:pt x="64" y="308"/>
                  </a:lnTo>
                  <a:lnTo>
                    <a:pt x="64" y="302"/>
                  </a:lnTo>
                  <a:lnTo>
                    <a:pt x="67" y="297"/>
                  </a:lnTo>
                  <a:lnTo>
                    <a:pt x="69" y="292"/>
                  </a:lnTo>
                  <a:lnTo>
                    <a:pt x="64" y="290"/>
                  </a:lnTo>
                  <a:lnTo>
                    <a:pt x="59" y="287"/>
                  </a:lnTo>
                  <a:lnTo>
                    <a:pt x="56" y="285"/>
                  </a:lnTo>
                  <a:lnTo>
                    <a:pt x="59" y="280"/>
                  </a:lnTo>
                  <a:lnTo>
                    <a:pt x="59" y="274"/>
                  </a:lnTo>
                  <a:lnTo>
                    <a:pt x="59" y="269"/>
                  </a:lnTo>
                  <a:lnTo>
                    <a:pt x="61" y="267"/>
                  </a:lnTo>
                  <a:lnTo>
                    <a:pt x="56" y="262"/>
                  </a:lnTo>
                  <a:lnTo>
                    <a:pt x="51" y="259"/>
                  </a:lnTo>
                  <a:lnTo>
                    <a:pt x="46" y="254"/>
                  </a:lnTo>
                  <a:lnTo>
                    <a:pt x="41" y="252"/>
                  </a:lnTo>
                  <a:lnTo>
                    <a:pt x="39" y="249"/>
                  </a:lnTo>
                  <a:lnTo>
                    <a:pt x="36" y="244"/>
                  </a:lnTo>
                  <a:lnTo>
                    <a:pt x="33" y="241"/>
                  </a:lnTo>
                  <a:lnTo>
                    <a:pt x="33" y="236"/>
                  </a:lnTo>
                  <a:lnTo>
                    <a:pt x="33" y="231"/>
                  </a:lnTo>
                  <a:lnTo>
                    <a:pt x="36" y="226"/>
                  </a:lnTo>
                  <a:lnTo>
                    <a:pt x="33" y="218"/>
                  </a:lnTo>
                  <a:lnTo>
                    <a:pt x="28" y="213"/>
                  </a:lnTo>
                  <a:lnTo>
                    <a:pt x="21" y="211"/>
                  </a:lnTo>
                  <a:lnTo>
                    <a:pt x="18" y="206"/>
                  </a:lnTo>
                  <a:lnTo>
                    <a:pt x="13" y="201"/>
                  </a:lnTo>
                  <a:lnTo>
                    <a:pt x="11" y="196"/>
                  </a:lnTo>
                  <a:lnTo>
                    <a:pt x="0" y="180"/>
                  </a:lnTo>
                  <a:lnTo>
                    <a:pt x="3" y="178"/>
                  </a:lnTo>
                  <a:lnTo>
                    <a:pt x="3" y="175"/>
                  </a:lnTo>
                  <a:lnTo>
                    <a:pt x="5" y="173"/>
                  </a:lnTo>
                  <a:lnTo>
                    <a:pt x="8" y="170"/>
                  </a:lnTo>
                  <a:lnTo>
                    <a:pt x="11" y="165"/>
                  </a:lnTo>
                  <a:lnTo>
                    <a:pt x="11" y="160"/>
                  </a:lnTo>
                  <a:lnTo>
                    <a:pt x="13" y="160"/>
                  </a:lnTo>
                  <a:lnTo>
                    <a:pt x="11" y="157"/>
                  </a:lnTo>
                  <a:lnTo>
                    <a:pt x="13" y="152"/>
                  </a:lnTo>
                  <a:lnTo>
                    <a:pt x="11" y="150"/>
                  </a:lnTo>
                  <a:lnTo>
                    <a:pt x="13" y="147"/>
                  </a:lnTo>
                  <a:lnTo>
                    <a:pt x="16" y="145"/>
                  </a:lnTo>
                  <a:lnTo>
                    <a:pt x="16" y="142"/>
                  </a:lnTo>
                  <a:lnTo>
                    <a:pt x="16" y="140"/>
                  </a:lnTo>
                  <a:lnTo>
                    <a:pt x="13" y="137"/>
                  </a:lnTo>
                  <a:lnTo>
                    <a:pt x="16" y="137"/>
                  </a:lnTo>
                  <a:lnTo>
                    <a:pt x="16" y="134"/>
                  </a:lnTo>
                  <a:lnTo>
                    <a:pt x="18" y="132"/>
                  </a:lnTo>
                  <a:lnTo>
                    <a:pt x="18" y="129"/>
                  </a:lnTo>
                  <a:lnTo>
                    <a:pt x="18" y="127"/>
                  </a:lnTo>
                  <a:lnTo>
                    <a:pt x="21" y="127"/>
                  </a:lnTo>
                  <a:lnTo>
                    <a:pt x="21" y="122"/>
                  </a:lnTo>
                  <a:lnTo>
                    <a:pt x="21" y="119"/>
                  </a:lnTo>
                  <a:lnTo>
                    <a:pt x="23" y="117"/>
                  </a:lnTo>
                  <a:lnTo>
                    <a:pt x="23" y="114"/>
                  </a:lnTo>
                  <a:lnTo>
                    <a:pt x="18" y="114"/>
                  </a:lnTo>
                  <a:lnTo>
                    <a:pt x="18" y="112"/>
                  </a:lnTo>
                  <a:lnTo>
                    <a:pt x="18" y="109"/>
                  </a:lnTo>
                  <a:lnTo>
                    <a:pt x="21" y="104"/>
                  </a:lnTo>
                  <a:lnTo>
                    <a:pt x="23" y="101"/>
                  </a:lnTo>
                  <a:lnTo>
                    <a:pt x="26" y="104"/>
                  </a:lnTo>
                  <a:lnTo>
                    <a:pt x="28" y="104"/>
                  </a:lnTo>
                  <a:lnTo>
                    <a:pt x="31" y="104"/>
                  </a:lnTo>
                  <a:lnTo>
                    <a:pt x="33" y="104"/>
                  </a:lnTo>
                  <a:lnTo>
                    <a:pt x="41" y="104"/>
                  </a:lnTo>
                  <a:lnTo>
                    <a:pt x="41" y="101"/>
                  </a:lnTo>
                  <a:lnTo>
                    <a:pt x="44" y="101"/>
                  </a:lnTo>
                  <a:lnTo>
                    <a:pt x="49" y="101"/>
                  </a:lnTo>
                  <a:lnTo>
                    <a:pt x="54" y="101"/>
                  </a:lnTo>
                  <a:lnTo>
                    <a:pt x="64" y="96"/>
                  </a:lnTo>
                  <a:lnTo>
                    <a:pt x="69" y="94"/>
                  </a:lnTo>
                  <a:lnTo>
                    <a:pt x="69" y="91"/>
                  </a:lnTo>
                  <a:lnTo>
                    <a:pt x="72" y="89"/>
                  </a:lnTo>
                  <a:lnTo>
                    <a:pt x="74" y="86"/>
                  </a:lnTo>
                  <a:lnTo>
                    <a:pt x="74" y="84"/>
                  </a:lnTo>
                  <a:lnTo>
                    <a:pt x="77" y="81"/>
                  </a:lnTo>
                  <a:lnTo>
                    <a:pt x="79" y="81"/>
                  </a:lnTo>
                  <a:lnTo>
                    <a:pt x="82" y="78"/>
                  </a:lnTo>
                  <a:lnTo>
                    <a:pt x="87" y="73"/>
                  </a:lnTo>
                  <a:lnTo>
                    <a:pt x="89" y="68"/>
                  </a:lnTo>
                  <a:lnTo>
                    <a:pt x="92" y="66"/>
                  </a:lnTo>
                  <a:lnTo>
                    <a:pt x="95" y="63"/>
                  </a:lnTo>
                  <a:lnTo>
                    <a:pt x="97" y="63"/>
                  </a:lnTo>
                  <a:lnTo>
                    <a:pt x="105" y="71"/>
                  </a:lnTo>
                  <a:lnTo>
                    <a:pt x="107" y="71"/>
                  </a:lnTo>
                  <a:lnTo>
                    <a:pt x="115" y="73"/>
                  </a:lnTo>
                  <a:lnTo>
                    <a:pt x="120" y="76"/>
                  </a:lnTo>
                  <a:lnTo>
                    <a:pt x="123" y="78"/>
                  </a:lnTo>
                  <a:lnTo>
                    <a:pt x="128" y="81"/>
                  </a:lnTo>
                  <a:lnTo>
                    <a:pt x="130" y="81"/>
                  </a:lnTo>
                  <a:lnTo>
                    <a:pt x="135" y="81"/>
                  </a:lnTo>
                  <a:lnTo>
                    <a:pt x="138" y="81"/>
                  </a:lnTo>
                  <a:lnTo>
                    <a:pt x="140" y="81"/>
                  </a:lnTo>
                  <a:lnTo>
                    <a:pt x="140" y="71"/>
                  </a:lnTo>
                  <a:lnTo>
                    <a:pt x="143" y="66"/>
                  </a:lnTo>
                  <a:lnTo>
                    <a:pt x="145" y="63"/>
                  </a:lnTo>
                  <a:lnTo>
                    <a:pt x="148" y="63"/>
                  </a:lnTo>
                  <a:lnTo>
                    <a:pt x="153" y="63"/>
                  </a:lnTo>
                  <a:lnTo>
                    <a:pt x="156" y="63"/>
                  </a:lnTo>
                  <a:lnTo>
                    <a:pt x="158" y="61"/>
                  </a:lnTo>
                  <a:lnTo>
                    <a:pt x="163" y="63"/>
                  </a:lnTo>
                  <a:lnTo>
                    <a:pt x="163" y="66"/>
                  </a:lnTo>
                  <a:lnTo>
                    <a:pt x="166" y="66"/>
                  </a:lnTo>
                  <a:lnTo>
                    <a:pt x="168" y="66"/>
                  </a:lnTo>
                  <a:lnTo>
                    <a:pt x="173" y="63"/>
                  </a:lnTo>
                  <a:lnTo>
                    <a:pt x="176" y="61"/>
                  </a:lnTo>
                  <a:lnTo>
                    <a:pt x="176" y="58"/>
                  </a:lnTo>
                  <a:lnTo>
                    <a:pt x="176" y="56"/>
                  </a:lnTo>
                  <a:lnTo>
                    <a:pt x="173" y="53"/>
                  </a:lnTo>
                  <a:lnTo>
                    <a:pt x="176" y="48"/>
                  </a:lnTo>
                  <a:lnTo>
                    <a:pt x="176" y="45"/>
                  </a:lnTo>
                  <a:lnTo>
                    <a:pt x="179" y="45"/>
                  </a:lnTo>
                  <a:lnTo>
                    <a:pt x="181" y="43"/>
                  </a:lnTo>
                  <a:lnTo>
                    <a:pt x="184" y="43"/>
                  </a:lnTo>
                  <a:lnTo>
                    <a:pt x="186" y="43"/>
                  </a:lnTo>
                  <a:lnTo>
                    <a:pt x="189" y="43"/>
                  </a:lnTo>
                  <a:lnTo>
                    <a:pt x="191" y="43"/>
                  </a:lnTo>
                  <a:lnTo>
                    <a:pt x="196" y="43"/>
                  </a:lnTo>
                  <a:lnTo>
                    <a:pt x="199" y="40"/>
                  </a:lnTo>
                  <a:lnTo>
                    <a:pt x="201" y="40"/>
                  </a:lnTo>
                  <a:lnTo>
                    <a:pt x="204" y="40"/>
                  </a:lnTo>
                  <a:lnTo>
                    <a:pt x="207" y="38"/>
                  </a:lnTo>
                  <a:lnTo>
                    <a:pt x="212" y="33"/>
                  </a:lnTo>
                  <a:lnTo>
                    <a:pt x="214" y="28"/>
                  </a:lnTo>
                  <a:lnTo>
                    <a:pt x="219" y="28"/>
                  </a:lnTo>
                  <a:lnTo>
                    <a:pt x="224" y="30"/>
                  </a:lnTo>
                  <a:lnTo>
                    <a:pt x="229" y="30"/>
                  </a:lnTo>
                  <a:lnTo>
                    <a:pt x="235" y="30"/>
                  </a:lnTo>
                  <a:lnTo>
                    <a:pt x="237" y="33"/>
                  </a:lnTo>
                  <a:lnTo>
                    <a:pt x="245" y="33"/>
                  </a:lnTo>
                  <a:lnTo>
                    <a:pt x="250" y="33"/>
                  </a:lnTo>
                  <a:lnTo>
                    <a:pt x="260" y="35"/>
                  </a:lnTo>
                  <a:lnTo>
                    <a:pt x="263" y="35"/>
                  </a:lnTo>
                  <a:lnTo>
                    <a:pt x="263" y="33"/>
                  </a:lnTo>
                  <a:lnTo>
                    <a:pt x="273" y="22"/>
                  </a:lnTo>
                  <a:lnTo>
                    <a:pt x="278" y="20"/>
                  </a:lnTo>
                  <a:lnTo>
                    <a:pt x="280" y="17"/>
                  </a:lnTo>
                  <a:lnTo>
                    <a:pt x="288" y="12"/>
                  </a:lnTo>
                  <a:lnTo>
                    <a:pt x="293" y="12"/>
                  </a:lnTo>
                  <a:lnTo>
                    <a:pt x="306" y="7"/>
                  </a:lnTo>
                  <a:lnTo>
                    <a:pt x="308" y="7"/>
                  </a:lnTo>
                  <a:lnTo>
                    <a:pt x="311" y="7"/>
                  </a:lnTo>
                  <a:lnTo>
                    <a:pt x="313" y="7"/>
                  </a:lnTo>
                  <a:lnTo>
                    <a:pt x="316" y="7"/>
                  </a:lnTo>
                  <a:lnTo>
                    <a:pt x="324" y="7"/>
                  </a:lnTo>
                  <a:lnTo>
                    <a:pt x="326" y="7"/>
                  </a:lnTo>
                  <a:lnTo>
                    <a:pt x="329" y="7"/>
                  </a:lnTo>
                  <a:lnTo>
                    <a:pt x="334" y="7"/>
                  </a:lnTo>
                  <a:lnTo>
                    <a:pt x="344" y="2"/>
                  </a:lnTo>
                  <a:lnTo>
                    <a:pt x="347" y="0"/>
                  </a:lnTo>
                  <a:lnTo>
                    <a:pt x="349" y="0"/>
                  </a:lnTo>
                  <a:lnTo>
                    <a:pt x="352" y="0"/>
                  </a:lnTo>
                  <a:lnTo>
                    <a:pt x="354" y="2"/>
                  </a:lnTo>
                  <a:lnTo>
                    <a:pt x="357" y="2"/>
                  </a:lnTo>
                  <a:lnTo>
                    <a:pt x="362" y="7"/>
                  </a:lnTo>
                  <a:lnTo>
                    <a:pt x="367" y="15"/>
                  </a:lnTo>
                  <a:lnTo>
                    <a:pt x="369" y="15"/>
                  </a:lnTo>
                  <a:lnTo>
                    <a:pt x="372" y="17"/>
                  </a:lnTo>
                  <a:lnTo>
                    <a:pt x="375" y="17"/>
                  </a:lnTo>
                  <a:lnTo>
                    <a:pt x="382" y="17"/>
                  </a:lnTo>
                  <a:lnTo>
                    <a:pt x="385" y="17"/>
                  </a:lnTo>
                  <a:lnTo>
                    <a:pt x="387" y="15"/>
                  </a:lnTo>
                  <a:lnTo>
                    <a:pt x="392" y="15"/>
                  </a:lnTo>
                  <a:lnTo>
                    <a:pt x="397" y="15"/>
                  </a:lnTo>
                  <a:lnTo>
                    <a:pt x="405" y="15"/>
                  </a:lnTo>
                  <a:lnTo>
                    <a:pt x="413" y="15"/>
                  </a:lnTo>
                  <a:lnTo>
                    <a:pt x="420" y="15"/>
                  </a:lnTo>
                  <a:lnTo>
                    <a:pt x="423" y="15"/>
                  </a:lnTo>
                  <a:lnTo>
                    <a:pt x="428" y="17"/>
                  </a:lnTo>
                  <a:lnTo>
                    <a:pt x="431" y="17"/>
                  </a:lnTo>
                  <a:lnTo>
                    <a:pt x="436" y="17"/>
                  </a:lnTo>
                  <a:lnTo>
                    <a:pt x="441" y="15"/>
                  </a:lnTo>
                  <a:lnTo>
                    <a:pt x="443" y="15"/>
                  </a:lnTo>
                  <a:lnTo>
                    <a:pt x="443" y="17"/>
                  </a:lnTo>
                  <a:lnTo>
                    <a:pt x="459" y="20"/>
                  </a:lnTo>
                  <a:lnTo>
                    <a:pt x="466" y="22"/>
                  </a:lnTo>
                  <a:lnTo>
                    <a:pt x="469" y="22"/>
                  </a:lnTo>
                  <a:lnTo>
                    <a:pt x="474" y="20"/>
                  </a:lnTo>
                  <a:lnTo>
                    <a:pt x="476" y="20"/>
                  </a:lnTo>
                  <a:lnTo>
                    <a:pt x="494" y="28"/>
                  </a:lnTo>
                  <a:lnTo>
                    <a:pt x="499" y="30"/>
                  </a:lnTo>
                  <a:lnTo>
                    <a:pt x="502" y="33"/>
                  </a:lnTo>
                  <a:lnTo>
                    <a:pt x="504" y="33"/>
                  </a:lnTo>
                  <a:lnTo>
                    <a:pt x="507" y="33"/>
                  </a:lnTo>
                  <a:lnTo>
                    <a:pt x="509" y="30"/>
                  </a:lnTo>
                  <a:lnTo>
                    <a:pt x="517" y="28"/>
                  </a:lnTo>
                  <a:lnTo>
                    <a:pt x="520" y="28"/>
                  </a:lnTo>
                  <a:lnTo>
                    <a:pt x="522" y="30"/>
                  </a:lnTo>
                  <a:lnTo>
                    <a:pt x="522" y="33"/>
                  </a:lnTo>
                  <a:lnTo>
                    <a:pt x="522" y="35"/>
                  </a:lnTo>
                  <a:lnTo>
                    <a:pt x="522" y="38"/>
                  </a:lnTo>
                  <a:lnTo>
                    <a:pt x="517" y="45"/>
                  </a:lnTo>
                  <a:lnTo>
                    <a:pt x="520" y="50"/>
                  </a:lnTo>
                  <a:lnTo>
                    <a:pt x="522" y="53"/>
                  </a:lnTo>
                  <a:lnTo>
                    <a:pt x="527" y="53"/>
                  </a:lnTo>
                  <a:lnTo>
                    <a:pt x="530" y="53"/>
                  </a:lnTo>
                  <a:lnTo>
                    <a:pt x="535" y="50"/>
                  </a:lnTo>
                  <a:lnTo>
                    <a:pt x="537" y="53"/>
                  </a:lnTo>
                  <a:lnTo>
                    <a:pt x="540" y="53"/>
                  </a:lnTo>
                  <a:lnTo>
                    <a:pt x="545" y="48"/>
                  </a:lnTo>
                  <a:lnTo>
                    <a:pt x="548" y="45"/>
                  </a:lnTo>
                  <a:lnTo>
                    <a:pt x="548" y="43"/>
                  </a:lnTo>
                  <a:lnTo>
                    <a:pt x="553" y="40"/>
                  </a:lnTo>
                  <a:lnTo>
                    <a:pt x="555" y="38"/>
                  </a:lnTo>
                  <a:lnTo>
                    <a:pt x="558" y="33"/>
                  </a:lnTo>
                  <a:lnTo>
                    <a:pt x="560" y="33"/>
                  </a:lnTo>
                  <a:lnTo>
                    <a:pt x="560" y="30"/>
                  </a:lnTo>
                  <a:lnTo>
                    <a:pt x="563" y="30"/>
                  </a:lnTo>
                  <a:lnTo>
                    <a:pt x="565" y="30"/>
                  </a:lnTo>
                  <a:lnTo>
                    <a:pt x="568" y="30"/>
                  </a:lnTo>
                  <a:lnTo>
                    <a:pt x="573" y="25"/>
                  </a:lnTo>
                  <a:lnTo>
                    <a:pt x="573" y="22"/>
                  </a:lnTo>
                  <a:lnTo>
                    <a:pt x="573" y="17"/>
                  </a:lnTo>
                  <a:lnTo>
                    <a:pt x="576" y="15"/>
                  </a:lnTo>
                  <a:lnTo>
                    <a:pt x="578" y="15"/>
                  </a:lnTo>
                  <a:lnTo>
                    <a:pt x="581" y="15"/>
                  </a:lnTo>
                  <a:lnTo>
                    <a:pt x="583" y="15"/>
                  </a:lnTo>
                  <a:lnTo>
                    <a:pt x="583" y="20"/>
                  </a:lnTo>
                  <a:lnTo>
                    <a:pt x="583" y="22"/>
                  </a:lnTo>
                  <a:lnTo>
                    <a:pt x="583" y="30"/>
                  </a:lnTo>
                  <a:lnTo>
                    <a:pt x="583" y="33"/>
                  </a:lnTo>
                  <a:lnTo>
                    <a:pt x="583" y="35"/>
                  </a:lnTo>
                  <a:lnTo>
                    <a:pt x="583" y="40"/>
                  </a:lnTo>
                  <a:lnTo>
                    <a:pt x="583" y="45"/>
                  </a:lnTo>
                  <a:lnTo>
                    <a:pt x="583" y="50"/>
                  </a:lnTo>
                  <a:lnTo>
                    <a:pt x="583" y="53"/>
                  </a:lnTo>
                  <a:lnTo>
                    <a:pt x="588" y="58"/>
                  </a:lnTo>
                  <a:lnTo>
                    <a:pt x="599" y="58"/>
                  </a:lnTo>
                  <a:lnTo>
                    <a:pt x="609" y="56"/>
                  </a:lnTo>
                  <a:lnTo>
                    <a:pt x="614" y="56"/>
                  </a:lnTo>
                  <a:lnTo>
                    <a:pt x="616" y="58"/>
                  </a:lnTo>
                  <a:lnTo>
                    <a:pt x="619" y="58"/>
                  </a:lnTo>
                  <a:lnTo>
                    <a:pt x="621" y="58"/>
                  </a:lnTo>
                  <a:lnTo>
                    <a:pt x="621" y="61"/>
                  </a:lnTo>
                  <a:lnTo>
                    <a:pt x="624" y="68"/>
                  </a:lnTo>
                  <a:lnTo>
                    <a:pt x="629" y="76"/>
                  </a:lnTo>
                  <a:lnTo>
                    <a:pt x="632" y="81"/>
                  </a:lnTo>
                  <a:lnTo>
                    <a:pt x="634" y="86"/>
                  </a:lnTo>
                  <a:lnTo>
                    <a:pt x="634" y="89"/>
                  </a:lnTo>
                  <a:lnTo>
                    <a:pt x="637" y="96"/>
                  </a:lnTo>
                  <a:lnTo>
                    <a:pt x="637" y="101"/>
                  </a:lnTo>
                  <a:lnTo>
                    <a:pt x="639" y="101"/>
                  </a:lnTo>
                  <a:lnTo>
                    <a:pt x="639" y="104"/>
                  </a:lnTo>
                  <a:lnTo>
                    <a:pt x="644" y="109"/>
                  </a:lnTo>
                  <a:lnTo>
                    <a:pt x="644" y="112"/>
                  </a:lnTo>
                  <a:lnTo>
                    <a:pt x="647" y="117"/>
                  </a:lnTo>
                  <a:lnTo>
                    <a:pt x="649" y="122"/>
                  </a:lnTo>
                  <a:lnTo>
                    <a:pt x="655" y="122"/>
                  </a:lnTo>
                  <a:lnTo>
                    <a:pt x="660" y="124"/>
                  </a:lnTo>
                  <a:lnTo>
                    <a:pt x="662" y="122"/>
                  </a:lnTo>
                  <a:lnTo>
                    <a:pt x="672" y="112"/>
                  </a:lnTo>
                  <a:lnTo>
                    <a:pt x="675" y="112"/>
                  </a:lnTo>
                  <a:lnTo>
                    <a:pt x="675" y="109"/>
                  </a:lnTo>
                  <a:lnTo>
                    <a:pt x="677" y="112"/>
                  </a:lnTo>
                  <a:lnTo>
                    <a:pt x="683" y="114"/>
                  </a:lnTo>
                  <a:lnTo>
                    <a:pt x="688" y="122"/>
                  </a:lnTo>
                  <a:lnTo>
                    <a:pt x="693" y="134"/>
                  </a:lnTo>
                  <a:lnTo>
                    <a:pt x="693" y="137"/>
                  </a:lnTo>
                  <a:lnTo>
                    <a:pt x="698" y="147"/>
                  </a:lnTo>
                  <a:lnTo>
                    <a:pt x="700" y="155"/>
                  </a:lnTo>
                  <a:lnTo>
                    <a:pt x="700" y="157"/>
                  </a:lnTo>
                  <a:lnTo>
                    <a:pt x="700" y="160"/>
                  </a:lnTo>
                  <a:lnTo>
                    <a:pt x="703" y="160"/>
                  </a:lnTo>
                  <a:lnTo>
                    <a:pt x="711" y="175"/>
                  </a:lnTo>
                  <a:lnTo>
                    <a:pt x="716" y="180"/>
                  </a:lnTo>
                  <a:lnTo>
                    <a:pt x="723" y="198"/>
                  </a:lnTo>
                  <a:lnTo>
                    <a:pt x="726" y="201"/>
                  </a:lnTo>
                  <a:lnTo>
                    <a:pt x="731" y="213"/>
                  </a:lnTo>
                  <a:lnTo>
                    <a:pt x="733" y="216"/>
                  </a:lnTo>
                  <a:lnTo>
                    <a:pt x="736" y="221"/>
                  </a:lnTo>
                  <a:lnTo>
                    <a:pt x="749" y="236"/>
                  </a:lnTo>
                  <a:lnTo>
                    <a:pt x="754" y="241"/>
                  </a:lnTo>
                  <a:lnTo>
                    <a:pt x="764" y="252"/>
                  </a:lnTo>
                  <a:lnTo>
                    <a:pt x="769" y="257"/>
                  </a:lnTo>
                  <a:lnTo>
                    <a:pt x="782" y="272"/>
                  </a:lnTo>
                  <a:lnTo>
                    <a:pt x="787" y="277"/>
                  </a:lnTo>
                  <a:lnTo>
                    <a:pt x="789" y="280"/>
                  </a:lnTo>
                  <a:lnTo>
                    <a:pt x="797" y="285"/>
                  </a:lnTo>
                  <a:lnTo>
                    <a:pt x="805" y="287"/>
                  </a:lnTo>
                  <a:lnTo>
                    <a:pt x="807" y="290"/>
                  </a:lnTo>
                  <a:lnTo>
                    <a:pt x="812" y="285"/>
                  </a:lnTo>
                  <a:lnTo>
                    <a:pt x="820" y="272"/>
                  </a:lnTo>
                  <a:lnTo>
                    <a:pt x="823" y="269"/>
                  </a:lnTo>
                  <a:lnTo>
                    <a:pt x="825" y="269"/>
                  </a:lnTo>
                  <a:lnTo>
                    <a:pt x="828" y="262"/>
                  </a:lnTo>
                  <a:lnTo>
                    <a:pt x="838" y="252"/>
                  </a:lnTo>
                  <a:lnTo>
                    <a:pt x="840" y="246"/>
                  </a:lnTo>
                  <a:lnTo>
                    <a:pt x="843" y="246"/>
                  </a:lnTo>
                  <a:lnTo>
                    <a:pt x="845" y="244"/>
                  </a:lnTo>
                  <a:lnTo>
                    <a:pt x="848" y="249"/>
                  </a:lnTo>
                  <a:lnTo>
                    <a:pt x="845" y="254"/>
                  </a:lnTo>
                  <a:lnTo>
                    <a:pt x="845" y="267"/>
                  </a:lnTo>
                  <a:lnTo>
                    <a:pt x="845" y="274"/>
                  </a:lnTo>
                  <a:lnTo>
                    <a:pt x="851" y="290"/>
                  </a:lnTo>
                  <a:lnTo>
                    <a:pt x="853" y="292"/>
                  </a:lnTo>
                  <a:lnTo>
                    <a:pt x="853" y="300"/>
                  </a:lnTo>
                  <a:lnTo>
                    <a:pt x="853" y="305"/>
                  </a:lnTo>
                  <a:lnTo>
                    <a:pt x="851" y="310"/>
                  </a:lnTo>
                  <a:lnTo>
                    <a:pt x="845" y="315"/>
                  </a:lnTo>
                  <a:lnTo>
                    <a:pt x="840" y="323"/>
                  </a:lnTo>
                  <a:lnTo>
                    <a:pt x="833" y="325"/>
                  </a:lnTo>
                  <a:lnTo>
                    <a:pt x="830" y="328"/>
                  </a:lnTo>
                  <a:lnTo>
                    <a:pt x="830" y="338"/>
                  </a:lnTo>
                  <a:lnTo>
                    <a:pt x="830" y="343"/>
                  </a:lnTo>
                  <a:lnTo>
                    <a:pt x="833" y="346"/>
                  </a:lnTo>
                  <a:lnTo>
                    <a:pt x="835" y="348"/>
                  </a:lnTo>
                  <a:lnTo>
                    <a:pt x="845" y="353"/>
                  </a:lnTo>
                  <a:lnTo>
                    <a:pt x="851" y="353"/>
                  </a:lnTo>
                  <a:lnTo>
                    <a:pt x="853" y="356"/>
                  </a:lnTo>
                  <a:lnTo>
                    <a:pt x="856" y="356"/>
                  </a:lnTo>
                  <a:lnTo>
                    <a:pt x="858" y="361"/>
                  </a:lnTo>
                  <a:lnTo>
                    <a:pt x="861" y="364"/>
                  </a:lnTo>
                  <a:lnTo>
                    <a:pt x="861" y="369"/>
                  </a:lnTo>
                  <a:lnTo>
                    <a:pt x="858" y="374"/>
                  </a:lnTo>
                  <a:lnTo>
                    <a:pt x="858" y="376"/>
                  </a:lnTo>
                  <a:lnTo>
                    <a:pt x="856" y="379"/>
                  </a:lnTo>
                  <a:lnTo>
                    <a:pt x="848" y="384"/>
                  </a:lnTo>
                  <a:lnTo>
                    <a:pt x="840" y="386"/>
                  </a:lnTo>
                  <a:lnTo>
                    <a:pt x="833" y="394"/>
                  </a:lnTo>
                  <a:lnTo>
                    <a:pt x="830" y="397"/>
                  </a:lnTo>
                  <a:lnTo>
                    <a:pt x="825" y="412"/>
                  </a:lnTo>
                  <a:lnTo>
                    <a:pt x="820" y="417"/>
                  </a:lnTo>
                  <a:lnTo>
                    <a:pt x="815" y="422"/>
                  </a:lnTo>
                  <a:lnTo>
                    <a:pt x="805" y="425"/>
                  </a:lnTo>
                  <a:lnTo>
                    <a:pt x="802" y="430"/>
                  </a:lnTo>
                  <a:lnTo>
                    <a:pt x="805" y="435"/>
                  </a:lnTo>
                  <a:lnTo>
                    <a:pt x="807" y="442"/>
                  </a:lnTo>
                  <a:lnTo>
                    <a:pt x="807" y="448"/>
                  </a:lnTo>
                  <a:lnTo>
                    <a:pt x="805" y="458"/>
                  </a:lnTo>
                  <a:lnTo>
                    <a:pt x="800" y="465"/>
                  </a:lnTo>
                  <a:lnTo>
                    <a:pt x="800" y="470"/>
                  </a:lnTo>
                  <a:lnTo>
                    <a:pt x="802" y="473"/>
                  </a:lnTo>
                  <a:lnTo>
                    <a:pt x="805" y="478"/>
                  </a:lnTo>
                  <a:lnTo>
                    <a:pt x="810" y="483"/>
                  </a:lnTo>
                  <a:lnTo>
                    <a:pt x="815" y="486"/>
                  </a:lnTo>
                  <a:lnTo>
                    <a:pt x="817" y="486"/>
                  </a:lnTo>
                  <a:lnTo>
                    <a:pt x="838" y="488"/>
                  </a:lnTo>
                  <a:lnTo>
                    <a:pt x="840" y="488"/>
                  </a:lnTo>
                  <a:lnTo>
                    <a:pt x="843" y="491"/>
                  </a:lnTo>
                  <a:lnTo>
                    <a:pt x="851" y="491"/>
                  </a:lnTo>
                  <a:lnTo>
                    <a:pt x="856" y="493"/>
                  </a:lnTo>
                  <a:lnTo>
                    <a:pt x="861" y="496"/>
                  </a:lnTo>
                  <a:lnTo>
                    <a:pt x="863" y="496"/>
                  </a:lnTo>
                  <a:lnTo>
                    <a:pt x="863" y="498"/>
                  </a:lnTo>
                  <a:lnTo>
                    <a:pt x="863" y="501"/>
                  </a:lnTo>
                  <a:lnTo>
                    <a:pt x="861" y="509"/>
                  </a:lnTo>
                  <a:lnTo>
                    <a:pt x="861" y="511"/>
                  </a:lnTo>
                  <a:lnTo>
                    <a:pt x="861" y="526"/>
                  </a:lnTo>
                  <a:lnTo>
                    <a:pt x="863" y="531"/>
                  </a:lnTo>
                  <a:lnTo>
                    <a:pt x="863" y="534"/>
                  </a:lnTo>
                  <a:lnTo>
                    <a:pt x="876" y="542"/>
                  </a:lnTo>
                  <a:lnTo>
                    <a:pt x="879" y="544"/>
                  </a:lnTo>
                  <a:lnTo>
                    <a:pt x="879" y="549"/>
                  </a:lnTo>
                  <a:lnTo>
                    <a:pt x="879" y="567"/>
                  </a:lnTo>
                  <a:lnTo>
                    <a:pt x="879" y="570"/>
                  </a:lnTo>
                  <a:lnTo>
                    <a:pt x="881" y="572"/>
                  </a:lnTo>
                  <a:lnTo>
                    <a:pt x="881" y="575"/>
                  </a:lnTo>
                  <a:lnTo>
                    <a:pt x="884" y="580"/>
                  </a:lnTo>
                  <a:lnTo>
                    <a:pt x="889" y="582"/>
                  </a:lnTo>
                  <a:lnTo>
                    <a:pt x="891" y="590"/>
                  </a:lnTo>
                  <a:lnTo>
                    <a:pt x="894" y="593"/>
                  </a:lnTo>
                  <a:lnTo>
                    <a:pt x="894" y="598"/>
                  </a:lnTo>
                  <a:lnTo>
                    <a:pt x="889" y="603"/>
                  </a:lnTo>
                  <a:lnTo>
                    <a:pt x="886" y="603"/>
                  </a:lnTo>
                  <a:lnTo>
                    <a:pt x="881" y="605"/>
                  </a:lnTo>
                  <a:lnTo>
                    <a:pt x="879" y="608"/>
                  </a:lnTo>
                  <a:lnTo>
                    <a:pt x="879" y="610"/>
                  </a:lnTo>
                  <a:lnTo>
                    <a:pt x="881" y="613"/>
                  </a:lnTo>
                  <a:lnTo>
                    <a:pt x="884" y="615"/>
                  </a:lnTo>
                  <a:lnTo>
                    <a:pt x="891" y="610"/>
                  </a:lnTo>
                  <a:lnTo>
                    <a:pt x="896" y="610"/>
                  </a:lnTo>
                  <a:lnTo>
                    <a:pt x="899" y="610"/>
                  </a:lnTo>
                  <a:lnTo>
                    <a:pt x="901" y="613"/>
                  </a:lnTo>
                  <a:lnTo>
                    <a:pt x="901" y="628"/>
                  </a:lnTo>
                  <a:lnTo>
                    <a:pt x="907" y="651"/>
                  </a:lnTo>
                  <a:lnTo>
                    <a:pt x="907" y="654"/>
                  </a:lnTo>
                  <a:lnTo>
                    <a:pt x="907" y="659"/>
                  </a:lnTo>
                  <a:lnTo>
                    <a:pt x="912" y="677"/>
                  </a:lnTo>
                  <a:lnTo>
                    <a:pt x="912" y="684"/>
                  </a:lnTo>
                  <a:lnTo>
                    <a:pt x="914" y="692"/>
                  </a:lnTo>
                  <a:lnTo>
                    <a:pt x="914" y="699"/>
                  </a:lnTo>
                  <a:lnTo>
                    <a:pt x="919" y="738"/>
                  </a:lnTo>
                  <a:lnTo>
                    <a:pt x="922" y="745"/>
                  </a:lnTo>
                  <a:lnTo>
                    <a:pt x="924" y="750"/>
                  </a:lnTo>
                  <a:lnTo>
                    <a:pt x="924" y="758"/>
                  </a:lnTo>
                  <a:lnTo>
                    <a:pt x="929" y="768"/>
                  </a:lnTo>
                  <a:lnTo>
                    <a:pt x="932" y="791"/>
                  </a:lnTo>
                  <a:lnTo>
                    <a:pt x="937" y="811"/>
                  </a:lnTo>
                  <a:lnTo>
                    <a:pt x="937" y="817"/>
                  </a:lnTo>
                  <a:lnTo>
                    <a:pt x="937" y="819"/>
                  </a:lnTo>
                  <a:lnTo>
                    <a:pt x="940" y="827"/>
                  </a:lnTo>
                  <a:lnTo>
                    <a:pt x="945" y="847"/>
                  </a:lnTo>
                  <a:lnTo>
                    <a:pt x="945" y="860"/>
                  </a:lnTo>
                  <a:lnTo>
                    <a:pt x="945" y="878"/>
                  </a:lnTo>
                  <a:lnTo>
                    <a:pt x="945" y="885"/>
                  </a:lnTo>
                  <a:lnTo>
                    <a:pt x="947" y="893"/>
                  </a:lnTo>
                  <a:lnTo>
                    <a:pt x="947" y="908"/>
                  </a:lnTo>
                  <a:lnTo>
                    <a:pt x="947" y="913"/>
                  </a:lnTo>
                  <a:lnTo>
                    <a:pt x="942" y="918"/>
                  </a:lnTo>
                  <a:lnTo>
                    <a:pt x="937" y="921"/>
                  </a:lnTo>
                  <a:lnTo>
                    <a:pt x="935" y="921"/>
                  </a:lnTo>
                  <a:lnTo>
                    <a:pt x="919" y="929"/>
                  </a:lnTo>
                  <a:lnTo>
                    <a:pt x="919" y="931"/>
                  </a:lnTo>
                  <a:lnTo>
                    <a:pt x="917" y="931"/>
                  </a:lnTo>
                  <a:lnTo>
                    <a:pt x="907" y="931"/>
                  </a:lnTo>
                  <a:lnTo>
                    <a:pt x="899" y="931"/>
                  </a:lnTo>
                  <a:lnTo>
                    <a:pt x="896" y="929"/>
                  </a:lnTo>
                  <a:lnTo>
                    <a:pt x="894" y="931"/>
                  </a:lnTo>
                  <a:lnTo>
                    <a:pt x="889" y="939"/>
                  </a:lnTo>
                  <a:lnTo>
                    <a:pt x="884" y="944"/>
                  </a:lnTo>
                  <a:lnTo>
                    <a:pt x="884" y="946"/>
                  </a:lnTo>
                  <a:lnTo>
                    <a:pt x="884" y="951"/>
                  </a:lnTo>
                  <a:lnTo>
                    <a:pt x="891" y="964"/>
                  </a:lnTo>
                  <a:lnTo>
                    <a:pt x="899" y="974"/>
                  </a:lnTo>
                  <a:lnTo>
                    <a:pt x="899" y="982"/>
                  </a:lnTo>
                  <a:lnTo>
                    <a:pt x="899" y="987"/>
                  </a:lnTo>
                  <a:lnTo>
                    <a:pt x="899" y="992"/>
                  </a:lnTo>
                  <a:lnTo>
                    <a:pt x="894" y="997"/>
                  </a:lnTo>
                  <a:lnTo>
                    <a:pt x="891" y="1000"/>
                  </a:lnTo>
                  <a:lnTo>
                    <a:pt x="879" y="1000"/>
                  </a:lnTo>
                  <a:lnTo>
                    <a:pt x="861" y="1005"/>
                  </a:lnTo>
                  <a:lnTo>
                    <a:pt x="856" y="1007"/>
                  </a:lnTo>
                  <a:lnTo>
                    <a:pt x="851" y="1010"/>
                  </a:lnTo>
                  <a:lnTo>
                    <a:pt x="845" y="1020"/>
                  </a:lnTo>
                  <a:lnTo>
                    <a:pt x="843" y="1025"/>
                  </a:lnTo>
                  <a:lnTo>
                    <a:pt x="825" y="1048"/>
                  </a:lnTo>
                  <a:lnTo>
                    <a:pt x="817" y="1063"/>
                  </a:lnTo>
                  <a:lnTo>
                    <a:pt x="815" y="1061"/>
                  </a:lnTo>
                  <a:lnTo>
                    <a:pt x="812" y="1058"/>
                  </a:lnTo>
                  <a:lnTo>
                    <a:pt x="810" y="1051"/>
                  </a:lnTo>
                  <a:lnTo>
                    <a:pt x="807" y="1048"/>
                  </a:lnTo>
                  <a:lnTo>
                    <a:pt x="800" y="1046"/>
                  </a:lnTo>
                  <a:lnTo>
                    <a:pt x="800" y="1056"/>
                  </a:lnTo>
                  <a:lnTo>
                    <a:pt x="797" y="1061"/>
                  </a:lnTo>
                  <a:lnTo>
                    <a:pt x="795" y="1091"/>
                  </a:lnTo>
                  <a:lnTo>
                    <a:pt x="792" y="1091"/>
                  </a:lnTo>
                  <a:lnTo>
                    <a:pt x="789" y="1099"/>
                  </a:lnTo>
                  <a:lnTo>
                    <a:pt x="784" y="1104"/>
                  </a:lnTo>
                  <a:lnTo>
                    <a:pt x="779" y="1107"/>
                  </a:lnTo>
                  <a:lnTo>
                    <a:pt x="774" y="1114"/>
                  </a:lnTo>
                  <a:lnTo>
                    <a:pt x="774" y="1122"/>
                  </a:lnTo>
                  <a:lnTo>
                    <a:pt x="772" y="1124"/>
                  </a:lnTo>
                  <a:lnTo>
                    <a:pt x="772" y="1127"/>
                  </a:lnTo>
                  <a:lnTo>
                    <a:pt x="764" y="1135"/>
                  </a:lnTo>
                  <a:lnTo>
                    <a:pt x="764" y="1140"/>
                  </a:lnTo>
                  <a:lnTo>
                    <a:pt x="764" y="1145"/>
                  </a:lnTo>
                  <a:lnTo>
                    <a:pt x="761" y="1147"/>
                  </a:lnTo>
                  <a:lnTo>
                    <a:pt x="754" y="1160"/>
                  </a:lnTo>
                  <a:lnTo>
                    <a:pt x="751" y="1168"/>
                  </a:lnTo>
                  <a:lnTo>
                    <a:pt x="746" y="1178"/>
                  </a:lnTo>
                  <a:lnTo>
                    <a:pt x="744" y="1186"/>
                  </a:lnTo>
                  <a:lnTo>
                    <a:pt x="733" y="1206"/>
                  </a:lnTo>
                  <a:lnTo>
                    <a:pt x="726" y="1221"/>
                  </a:lnTo>
                  <a:lnTo>
                    <a:pt x="726" y="1224"/>
                  </a:lnTo>
                  <a:lnTo>
                    <a:pt x="721" y="1270"/>
                  </a:lnTo>
                  <a:lnTo>
                    <a:pt x="721" y="1280"/>
                  </a:lnTo>
                  <a:lnTo>
                    <a:pt x="721" y="1282"/>
                  </a:lnTo>
                  <a:lnTo>
                    <a:pt x="718" y="1287"/>
                  </a:lnTo>
                  <a:lnTo>
                    <a:pt x="716" y="1298"/>
                  </a:lnTo>
                  <a:lnTo>
                    <a:pt x="713" y="1300"/>
                  </a:lnTo>
                  <a:lnTo>
                    <a:pt x="711" y="1308"/>
                  </a:lnTo>
                  <a:lnTo>
                    <a:pt x="711" y="1323"/>
                  </a:lnTo>
                  <a:lnTo>
                    <a:pt x="708" y="1333"/>
                  </a:lnTo>
                  <a:lnTo>
                    <a:pt x="705" y="1336"/>
                  </a:lnTo>
                  <a:lnTo>
                    <a:pt x="700" y="1356"/>
                  </a:lnTo>
                  <a:lnTo>
                    <a:pt x="700" y="1369"/>
                  </a:lnTo>
                  <a:lnTo>
                    <a:pt x="695" y="1397"/>
                  </a:lnTo>
                  <a:lnTo>
                    <a:pt x="698" y="1399"/>
                  </a:lnTo>
                  <a:lnTo>
                    <a:pt x="698" y="1402"/>
                  </a:lnTo>
                  <a:lnTo>
                    <a:pt x="700" y="1407"/>
                  </a:lnTo>
                  <a:lnTo>
                    <a:pt x="708" y="1420"/>
                  </a:lnTo>
                  <a:lnTo>
                    <a:pt x="700" y="1432"/>
                  </a:lnTo>
                  <a:lnTo>
                    <a:pt x="685" y="1453"/>
                  </a:lnTo>
                  <a:lnTo>
                    <a:pt x="685" y="1455"/>
                  </a:lnTo>
                  <a:lnTo>
                    <a:pt x="670" y="1471"/>
                  </a:lnTo>
                  <a:lnTo>
                    <a:pt x="667" y="1504"/>
                  </a:lnTo>
                  <a:lnTo>
                    <a:pt x="665" y="1506"/>
                  </a:lnTo>
                  <a:lnTo>
                    <a:pt x="657" y="1509"/>
                  </a:lnTo>
                  <a:lnTo>
                    <a:pt x="647" y="1511"/>
                  </a:lnTo>
                  <a:lnTo>
                    <a:pt x="647" y="1509"/>
                  </a:lnTo>
                  <a:lnTo>
                    <a:pt x="644" y="1509"/>
                  </a:lnTo>
                  <a:close/>
                </a:path>
              </a:pathLst>
            </a:custGeom>
            <a:solidFill>
              <a:srgbClr val="76A432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DFBF1374-E5B9-7520-2BB1-C4E0F45332AC}"/>
              </a:ext>
            </a:extLst>
          </p:cNvPr>
          <p:cNvSpPr txBox="1"/>
          <p:nvPr/>
        </p:nvSpPr>
        <p:spPr>
          <a:xfrm>
            <a:off x="5987429" y="2746457"/>
            <a:ext cx="1033540" cy="77246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1800" dirty="0" err="1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Zanzan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88 %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047E04F-FF4D-A54F-9B5A-141B9A66C3D7}"/>
              </a:ext>
            </a:extLst>
          </p:cNvPr>
          <p:cNvSpPr txBox="1"/>
          <p:nvPr/>
        </p:nvSpPr>
        <p:spPr>
          <a:xfrm>
            <a:off x="2383381" y="2077157"/>
            <a:ext cx="1351572" cy="74010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dirty="0" err="1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Denguélé</a:t>
            </a:r>
            <a:endParaRPr lang="fr-FR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88 %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23CE391-DB75-B4DB-D128-6DDD4B449838}"/>
              </a:ext>
            </a:extLst>
          </p:cNvPr>
          <p:cNvSpPr txBox="1"/>
          <p:nvPr/>
        </p:nvSpPr>
        <p:spPr>
          <a:xfrm>
            <a:off x="3270462" y="3062617"/>
            <a:ext cx="1033540" cy="71972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1800" dirty="0" err="1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Woroba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87 %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5294C28-D58E-F4C9-9EE7-8A7E5F41562A}"/>
              </a:ext>
            </a:extLst>
          </p:cNvPr>
          <p:cNvSpPr txBox="1"/>
          <p:nvPr/>
        </p:nvSpPr>
        <p:spPr>
          <a:xfrm>
            <a:off x="4690850" y="3115028"/>
            <a:ext cx="1175581" cy="95259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Vallée du Bandama </a:t>
            </a: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90 %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8852CB6-4D6E-8E51-0DC4-F5281524465C}"/>
              </a:ext>
            </a:extLst>
          </p:cNvPr>
          <p:cNvSpPr txBox="1"/>
          <p:nvPr/>
        </p:nvSpPr>
        <p:spPr>
          <a:xfrm>
            <a:off x="5324988" y="4053037"/>
            <a:ext cx="837821" cy="72717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Lacs</a:t>
            </a: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88 %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67D6150-08DD-F837-23BF-3260DD0EB0E4}"/>
              </a:ext>
            </a:extLst>
          </p:cNvPr>
          <p:cNvSpPr txBox="1"/>
          <p:nvPr/>
        </p:nvSpPr>
        <p:spPr>
          <a:xfrm>
            <a:off x="5202660" y="5205567"/>
            <a:ext cx="1100457" cy="68510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Lagunes </a:t>
            </a: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92 %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B68D235-A386-F381-7BFE-014AA6438AAB}"/>
              </a:ext>
            </a:extLst>
          </p:cNvPr>
          <p:cNvSpPr txBox="1"/>
          <p:nvPr/>
        </p:nvSpPr>
        <p:spPr>
          <a:xfrm>
            <a:off x="3300931" y="4058472"/>
            <a:ext cx="1379196" cy="95259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Sassandra-</a:t>
            </a:r>
            <a:r>
              <a:rPr lang="fr-FR" sz="1800" dirty="0" err="1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Marahoue</a:t>
            </a:r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 </a:t>
            </a: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88 %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39A5570-81FE-5DA1-D89D-96AAF4D8F316}"/>
              </a:ext>
            </a:extLst>
          </p:cNvPr>
          <p:cNvSpPr txBox="1"/>
          <p:nvPr/>
        </p:nvSpPr>
        <p:spPr>
          <a:xfrm>
            <a:off x="3075752" y="5388898"/>
            <a:ext cx="1379196" cy="95259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Bas-Sassandra</a:t>
            </a: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93 %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2BDB5A6-45AD-1164-8B76-D125AE3405E7}"/>
              </a:ext>
            </a:extLst>
          </p:cNvPr>
          <p:cNvSpPr txBox="1"/>
          <p:nvPr/>
        </p:nvSpPr>
        <p:spPr>
          <a:xfrm>
            <a:off x="4075385" y="4972668"/>
            <a:ext cx="1087116" cy="88264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lnSpcReduction="10000"/>
          </a:bodyPr>
          <a:lstStyle/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Goh-</a:t>
            </a:r>
          </a:p>
          <a:p>
            <a:pPr algn="ctr"/>
            <a:r>
              <a:rPr lang="fr-FR" dirty="0" err="1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Djiboua</a:t>
            </a:r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 </a:t>
            </a: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89 %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50A3DC1-8043-4217-3B6F-E00457529B9F}"/>
              </a:ext>
            </a:extLst>
          </p:cNvPr>
          <p:cNvCxnSpPr>
            <a:cxnSpLocks/>
          </p:cNvCxnSpPr>
          <p:nvPr/>
        </p:nvCxnSpPr>
        <p:spPr>
          <a:xfrm flipV="1">
            <a:off x="4869270" y="4667476"/>
            <a:ext cx="2226734" cy="4048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70E1820-A1D0-8A99-1B52-662CA47B63DE}"/>
              </a:ext>
            </a:extLst>
          </p:cNvPr>
          <p:cNvCxnSpPr>
            <a:cxnSpLocks/>
          </p:cNvCxnSpPr>
          <p:nvPr/>
        </p:nvCxnSpPr>
        <p:spPr>
          <a:xfrm flipV="1">
            <a:off x="5891313" y="5505960"/>
            <a:ext cx="1231277" cy="36687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8F27E789-E89F-2D4F-842D-DD75A4B04AB7}"/>
              </a:ext>
            </a:extLst>
          </p:cNvPr>
          <p:cNvSpPr txBox="1"/>
          <p:nvPr/>
        </p:nvSpPr>
        <p:spPr>
          <a:xfrm>
            <a:off x="6880661" y="5148604"/>
            <a:ext cx="1278197" cy="70105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Abidjan</a:t>
            </a:r>
          </a:p>
          <a:p>
            <a:pPr algn="ctr"/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 </a:t>
            </a:r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98 %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A6AA470-B2DC-15FE-3048-C4D386EA3702}"/>
              </a:ext>
            </a:extLst>
          </p:cNvPr>
          <p:cNvSpPr txBox="1"/>
          <p:nvPr/>
        </p:nvSpPr>
        <p:spPr>
          <a:xfrm>
            <a:off x="6786264" y="4266289"/>
            <a:ext cx="1649268" cy="68510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Yamoussoukro </a:t>
            </a:r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91 %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EAF3BF8-59FE-B30D-7B5A-D2A892C9A9FE}"/>
              </a:ext>
            </a:extLst>
          </p:cNvPr>
          <p:cNvSpPr txBox="1"/>
          <p:nvPr/>
        </p:nvSpPr>
        <p:spPr>
          <a:xfrm>
            <a:off x="6165579" y="5642812"/>
            <a:ext cx="950910" cy="74612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Comoé </a:t>
            </a: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95 %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5D137D5-C3FB-5A73-7A38-F46251DDCB85}"/>
              </a:ext>
            </a:extLst>
          </p:cNvPr>
          <p:cNvSpPr txBox="1"/>
          <p:nvPr/>
        </p:nvSpPr>
        <p:spPr>
          <a:xfrm>
            <a:off x="3928298" y="1937474"/>
            <a:ext cx="1033540" cy="71972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Savanes</a:t>
            </a: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91 %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6511AA4-FDC1-1D9C-988C-54574DEFD1B0}"/>
              </a:ext>
            </a:extLst>
          </p:cNvPr>
          <p:cNvSpPr txBox="1"/>
          <p:nvPr/>
        </p:nvSpPr>
        <p:spPr>
          <a:xfrm>
            <a:off x="2213255" y="4378719"/>
            <a:ext cx="1281302" cy="7869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Montagnes </a:t>
            </a: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87 %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63304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57976352"/>
              </p:ext>
            </p:extLst>
          </p:nvPr>
        </p:nvGraphicFramePr>
        <p:xfrm>
          <a:off x="704850" y="2572215"/>
          <a:ext cx="7886699" cy="41641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218801"/>
            <a:ext cx="6584952" cy="1599840"/>
          </a:xfrm>
        </p:spPr>
        <p:txBody>
          <a:bodyPr>
            <a:noAutofit/>
          </a:bodyPr>
          <a:lstStyle/>
          <a:p>
            <a:r>
              <a:rPr lang="fr-FR" sz="3200" dirty="0"/>
              <a:t>Utilisation de banque ou téléphone portable pour effectuer des transactions financières selon le milieu de résidence et le sexe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855135"/>
            <a:ext cx="7886700" cy="1133834"/>
          </a:xfrm>
        </p:spPr>
        <p:txBody>
          <a:bodyPr>
            <a:normAutofit/>
          </a:bodyPr>
          <a:lstStyle/>
          <a:p>
            <a:r>
              <a:rPr lang="fr-FR" dirty="0"/>
              <a:t>Pourcentage de femmes et d’hommes de 15-49 ans ayant utilisé un compte bancaire ou un téléphone portable pour effectuer des transactions financières au cours des 12 derniers mois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0AC7469-F2E6-B180-F104-7B8F4B3CE3CD}"/>
              </a:ext>
            </a:extLst>
          </p:cNvPr>
          <p:cNvSpPr txBox="1">
            <a:spLocks/>
          </p:cNvSpPr>
          <p:nvPr/>
        </p:nvSpPr>
        <p:spPr>
          <a:xfrm>
            <a:off x="7289801" y="785537"/>
            <a:ext cx="1917700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b="1" i="0" dirty="0">
                <a:solidFill>
                  <a:srgbClr val="00A4E4"/>
                </a:solidFill>
              </a:rPr>
              <a:t>Indicateur 8.10.2</a:t>
            </a: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0089CC23-BB96-AB3B-DA2C-3F6A5D311C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1985" y="121659"/>
            <a:ext cx="1386332" cy="67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818" y="266700"/>
            <a:ext cx="8755380" cy="1546225"/>
          </a:xfrm>
        </p:spPr>
        <p:txBody>
          <a:bodyPr>
            <a:noAutofit/>
          </a:bodyPr>
          <a:lstStyle/>
          <a:p>
            <a:r>
              <a:rPr lang="fr-FR" sz="3200" dirty="0"/>
              <a:t>Utilisation de banque ou téléphone </a:t>
            </a:r>
            <a:br>
              <a:rPr lang="fr-FR" sz="3200" dirty="0"/>
            </a:br>
            <a:r>
              <a:rPr lang="fr-FR" sz="3200" dirty="0"/>
              <a:t>portable pour effectuer des transactions financières selon le niveau d’instruction et le sexe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3802" y="1706562"/>
            <a:ext cx="8247380" cy="865415"/>
          </a:xfrm>
        </p:spPr>
        <p:txBody>
          <a:bodyPr>
            <a:normAutofit/>
          </a:bodyPr>
          <a:lstStyle/>
          <a:p>
            <a:r>
              <a:rPr lang="fr-FR" dirty="0"/>
              <a:t>Pourcentage de femmes et d’hommes de 15-49 ans ayant utilisé un compte bancaire ou un téléphone portable pour effectuer des transactions financières au cours des 12 derniers mois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63537910"/>
              </p:ext>
            </p:extLst>
          </p:nvPr>
        </p:nvGraphicFramePr>
        <p:xfrm>
          <a:off x="749301" y="2270125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0D26DD4-E010-C98C-42A7-DAC48A2E29C9}"/>
              </a:ext>
            </a:extLst>
          </p:cNvPr>
          <p:cNvSpPr txBox="1">
            <a:spLocks/>
          </p:cNvSpPr>
          <p:nvPr/>
        </p:nvSpPr>
        <p:spPr>
          <a:xfrm>
            <a:off x="7156257" y="830262"/>
            <a:ext cx="2199517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b="1" i="0" dirty="0">
                <a:solidFill>
                  <a:srgbClr val="00A4E4"/>
                </a:solidFill>
              </a:rPr>
              <a:t>Indicateur 8.10.2</a:t>
            </a: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CDDEBC9B-7FFF-D078-B9F1-A7963F09E2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2850" y="155630"/>
            <a:ext cx="1386332" cy="67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1881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1781" y="826634"/>
            <a:ext cx="4811486" cy="5052332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/>
              <a:t>Emploi et rémunération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/>
              <a:t>Possession de biens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dirty="0">
                <a:solidFill>
                  <a:srgbClr val="003000"/>
                </a:solidFill>
              </a:rPr>
              <a:t>Prise de décision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/>
              <a:t>Opinions concernant la violence domestique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/>
              <a:t>Participation dans la prise de décision concernant la santé sexuelle et reproductive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93723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Trouver ces données dans </a:t>
            </a:r>
            <a:r>
              <a:rPr lang="fr-FR" sz="2000" b="1" dirty="0">
                <a:solidFill>
                  <a:schemeClr val="accent5"/>
                </a:solidFill>
              </a:rPr>
              <a:t>Chapitre 16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pic>
        <p:nvPicPr>
          <p:cNvPr id="2" name="Picture 1" descr="A picture containing text, mammal, horse&#10;&#10;Description automatically generated">
            <a:extLst>
              <a:ext uri="{FF2B5EF4-FFF2-40B4-BE49-F238E27FC236}">
                <a16:creationId xmlns:a16="http://schemas.microsoft.com/office/drawing/2014/main" id="{2EAC50AC-35D8-0AAF-67EC-614F54BC66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4493" y="1197428"/>
            <a:ext cx="2216615" cy="3135086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042811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7" y="328842"/>
            <a:ext cx="7886700" cy="792386"/>
          </a:xfrm>
        </p:spPr>
        <p:txBody>
          <a:bodyPr>
            <a:noAutofit/>
          </a:bodyPr>
          <a:lstStyle/>
          <a:p>
            <a:pPr algn="l"/>
            <a:r>
              <a:rPr lang="fr-FR" dirty="0"/>
              <a:t>Participation des femmes dans la prise de décision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283947"/>
            <a:ext cx="7886700" cy="695550"/>
          </a:xfrm>
        </p:spPr>
        <p:txBody>
          <a:bodyPr>
            <a:normAutofit/>
          </a:bodyPr>
          <a:lstStyle/>
          <a:p>
            <a:pPr algn="l"/>
            <a:r>
              <a:rPr lang="fr-FR" dirty="0"/>
              <a:t>Pourcentage de femmes de 15-49 ans en union qui habituellement prennent certaines décisions, soit seules, soit ensemble avec leur conjoint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53228693"/>
              </p:ext>
            </p:extLst>
          </p:nvPr>
        </p:nvGraphicFramePr>
        <p:xfrm>
          <a:off x="628647" y="1960564"/>
          <a:ext cx="7886699" cy="48974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043448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fr-FR" dirty="0"/>
              <a:t>Tendances de la participation des femmes dans la prise de décision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1" y="1412419"/>
            <a:ext cx="7886700" cy="612324"/>
          </a:xfrm>
        </p:spPr>
        <p:txBody>
          <a:bodyPr>
            <a:normAutofit/>
          </a:bodyPr>
          <a:lstStyle/>
          <a:p>
            <a:r>
              <a:rPr lang="fr-FR" i="1" dirty="0"/>
              <a:t>Pourcentage de femmes de 15-49 ans</a:t>
            </a:r>
            <a:r>
              <a:rPr lang="fr-FR" dirty="0"/>
              <a:t> </a:t>
            </a:r>
            <a:r>
              <a:rPr lang="fr-FR" i="1" dirty="0"/>
              <a:t>en union qui habituellement prennent certaines décisions, soit seules, soit ensemble avec leur conjoint</a:t>
            </a:r>
            <a:endParaRPr lang="en-US" i="1" dirty="0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12AD62CC-58D1-73D0-6611-C2E1C496C3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43541687"/>
              </p:ext>
            </p:extLst>
          </p:nvPr>
        </p:nvGraphicFramePr>
        <p:xfrm>
          <a:off x="628650" y="2024743"/>
          <a:ext cx="7810499" cy="4534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100846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953FA9-CD59-752E-4FDA-CC41FF4B8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7" y="328842"/>
            <a:ext cx="7886700" cy="792386"/>
          </a:xfrm>
        </p:spPr>
        <p:txBody>
          <a:bodyPr>
            <a:noAutofit/>
          </a:bodyPr>
          <a:lstStyle/>
          <a:p>
            <a:pPr algn="l"/>
            <a:r>
              <a:rPr lang="fr-FR" dirty="0"/>
              <a:t>Participation des hommes dans la prise de décision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E4E40E9-D792-25A1-4B37-23D4780B13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1283947"/>
            <a:ext cx="7886700" cy="695550"/>
          </a:xfrm>
        </p:spPr>
        <p:txBody>
          <a:bodyPr>
            <a:normAutofit/>
          </a:bodyPr>
          <a:lstStyle/>
          <a:p>
            <a:pPr algn="l"/>
            <a:r>
              <a:rPr lang="fr-FR" dirty="0"/>
              <a:t>Pourcentage d’hommes de 15-49 ans, actuellement en union, qui habituellement prennent certaines décisions, soit seuls, soit ensemble avec leur épouse/partenaire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0A68F7A-A083-4E2B-B574-D05208620F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83845040"/>
              </p:ext>
            </p:extLst>
          </p:nvPr>
        </p:nvGraphicFramePr>
        <p:xfrm>
          <a:off x="628647" y="1960564"/>
          <a:ext cx="7886699" cy="48974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326460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1781" y="826634"/>
            <a:ext cx="4811486" cy="5052332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/>
              <a:t>Emploi et rémunération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/>
              <a:t>Possession de biens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/>
              <a:t>Prise de décision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dirty="0">
                <a:solidFill>
                  <a:srgbClr val="003000"/>
                </a:solidFill>
              </a:rPr>
              <a:t>Opinions concernant la violence domestique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/>
              <a:t>Participation dans la prise de décision concernant la santé sexuelle et reproductive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Trouver ces données dans </a:t>
            </a:r>
            <a:r>
              <a:rPr lang="fr-FR" sz="2000" b="1" dirty="0">
                <a:solidFill>
                  <a:schemeClr val="accent5"/>
                </a:solidFill>
              </a:rPr>
              <a:t>Chapitre 16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pic>
        <p:nvPicPr>
          <p:cNvPr id="2" name="Picture 1" descr="A picture containing text, mammal, horse&#10;&#10;Description automatically generated">
            <a:extLst>
              <a:ext uri="{FF2B5EF4-FFF2-40B4-BE49-F238E27FC236}">
                <a16:creationId xmlns:a16="http://schemas.microsoft.com/office/drawing/2014/main" id="{9DFA8414-22EB-D470-6370-F608A2D9AF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4493" y="1197428"/>
            <a:ext cx="2216615" cy="3135086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366221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723900"/>
          </a:xfrm>
        </p:spPr>
        <p:txBody>
          <a:bodyPr>
            <a:noAutofit/>
          </a:bodyPr>
          <a:lstStyle/>
          <a:p>
            <a:r>
              <a:rPr lang="fr-FR" dirty="0"/>
              <a:t>Opinions concernant le fait qu’un mari batte sa femme selon le sexe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0" y="1201759"/>
            <a:ext cx="7886700" cy="723900"/>
          </a:xfrm>
        </p:spPr>
        <p:txBody>
          <a:bodyPr>
            <a:normAutofit/>
          </a:bodyPr>
          <a:lstStyle/>
          <a:p>
            <a:r>
              <a:rPr lang="fr-FR" dirty="0"/>
              <a:t>Pourcentage de femmes et d’hommes de 15-49 ans qui pensent qu’il est justifié, pour des raisons spécifiques, qu’un mari batte sa femme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BAE287F8-D626-0727-B8AA-36BF55EA7C9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23651851"/>
              </p:ext>
            </p:extLst>
          </p:nvPr>
        </p:nvGraphicFramePr>
        <p:xfrm>
          <a:off x="423860" y="1760559"/>
          <a:ext cx="8065025" cy="47323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768753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1781" y="826634"/>
            <a:ext cx="4811486" cy="5052332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/>
              <a:t>Emploi et rémunération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/>
              <a:t>Possession de biens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/>
              <a:t>Prise de décision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/>
              <a:t>Opinions concernant la violence domestique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dirty="0">
                <a:solidFill>
                  <a:srgbClr val="003000"/>
                </a:solidFill>
              </a:rPr>
              <a:t>Participation dans la prise de décision concernant la santé sexuelle et reproductive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Trouver ces données dans </a:t>
            </a:r>
            <a:r>
              <a:rPr lang="fr-FR" sz="2000" b="1" dirty="0">
                <a:solidFill>
                  <a:schemeClr val="accent5"/>
                </a:solidFill>
              </a:rPr>
              <a:t>Chapitre 15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pic>
        <p:nvPicPr>
          <p:cNvPr id="2" name="Picture 1" descr="A picture containing text, mammal, horse&#10;&#10;Description automatically generated">
            <a:extLst>
              <a:ext uri="{FF2B5EF4-FFF2-40B4-BE49-F238E27FC236}">
                <a16:creationId xmlns:a16="http://schemas.microsoft.com/office/drawing/2014/main" id="{246A08A3-AC85-6BCB-34CB-1C79F888E9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4493" y="1197428"/>
            <a:ext cx="2216615" cy="3135086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12464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1781" y="826634"/>
            <a:ext cx="4811486" cy="5052332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dirty="0">
                <a:solidFill>
                  <a:schemeClr val="accent5"/>
                </a:solidFill>
              </a:rPr>
              <a:t>Em</a:t>
            </a:r>
            <a:r>
              <a:rPr lang="fr-FR" sz="3200" b="1" i="0" dirty="0">
                <a:solidFill>
                  <a:srgbClr val="003000"/>
                </a:solidFill>
              </a:rPr>
              <a:t>ploi</a:t>
            </a:r>
            <a:r>
              <a:rPr lang="fr-FR" sz="3200" b="1" i="0" dirty="0">
                <a:solidFill>
                  <a:schemeClr val="accent5"/>
                </a:solidFill>
              </a:rPr>
              <a:t> et rémunération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/>
              <a:t>Possession de biens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/>
              <a:t>Prise de décision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/>
              <a:t>Opinions concernant la violence domestique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/>
              <a:t>Participation dans la prise de décision concernant la santé sexuelle et reproductive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500599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Trouver ces données dans </a:t>
            </a:r>
            <a:r>
              <a:rPr lang="fr-FR" sz="2000" b="1" dirty="0">
                <a:solidFill>
                  <a:schemeClr val="accent5"/>
                </a:solidFill>
              </a:rPr>
              <a:t>Chapitre 16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pic>
        <p:nvPicPr>
          <p:cNvPr id="2" name="Picture 1" descr="A picture containing text, mammal, horse&#10;&#10;Description automatically generated">
            <a:extLst>
              <a:ext uri="{FF2B5EF4-FFF2-40B4-BE49-F238E27FC236}">
                <a16:creationId xmlns:a16="http://schemas.microsoft.com/office/drawing/2014/main" id="{D6A501BA-5C5B-2CF1-C700-86CADE6C25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4493" y="1197428"/>
            <a:ext cx="2216615" cy="3135086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237094"/>
            <a:ext cx="7886700" cy="1168210"/>
          </a:xfrm>
        </p:spPr>
        <p:txBody>
          <a:bodyPr>
            <a:noAutofit/>
          </a:bodyPr>
          <a:lstStyle/>
          <a:p>
            <a:r>
              <a:rPr lang="fr-FR" dirty="0"/>
              <a:t>Opinions concernant la négociation de rapport sexuels sans risque avec le mari/partenaire selon le sexe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554199"/>
            <a:ext cx="7886700" cy="723901"/>
          </a:xfrm>
        </p:spPr>
        <p:txBody>
          <a:bodyPr>
            <a:normAutofit/>
          </a:bodyPr>
          <a:lstStyle/>
          <a:p>
            <a:r>
              <a:rPr lang="fr-FR" dirty="0"/>
              <a:t>Pourcentage de femmes et d’hommes de 15-49 ans qui pensent qu’il est justifié qu’une femme : 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39020661"/>
              </p:ext>
            </p:extLst>
          </p:nvPr>
        </p:nvGraphicFramePr>
        <p:xfrm>
          <a:off x="552449" y="2051047"/>
          <a:ext cx="7886699" cy="46464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2052986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fr-FR" dirty="0"/>
              <a:t>Capacité des femmes à négocier les rapports sexuels avec leur mari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390649"/>
            <a:ext cx="7886700" cy="419100"/>
          </a:xfrm>
        </p:spPr>
        <p:txBody>
          <a:bodyPr>
            <a:normAutofit/>
          </a:bodyPr>
          <a:lstStyle/>
          <a:p>
            <a:r>
              <a:rPr lang="fr-FR" dirty="0"/>
              <a:t>Pourcentage de femmes de 15-49 ans en union qui peuvent : 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28790946"/>
              </p:ext>
            </p:extLst>
          </p:nvPr>
        </p:nvGraphicFramePr>
        <p:xfrm>
          <a:off x="628649" y="1809749"/>
          <a:ext cx="7886699" cy="48849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128053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770" y="134401"/>
            <a:ext cx="6992941" cy="1623279"/>
          </a:xfrm>
        </p:spPr>
        <p:txBody>
          <a:bodyPr>
            <a:noAutofit/>
          </a:bodyPr>
          <a:lstStyle/>
          <a:p>
            <a:r>
              <a:rPr lang="fr-FR" sz="3200" dirty="0"/>
              <a:t>Participation des femmes à la prise de décisions en matière de santé sexuelle et reproductive par âge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154" y="1698198"/>
            <a:ext cx="8459586" cy="587802"/>
          </a:xfrm>
        </p:spPr>
        <p:txBody>
          <a:bodyPr>
            <a:normAutofit/>
          </a:bodyPr>
          <a:lstStyle/>
          <a:p>
            <a:r>
              <a:rPr lang="fr-FR" dirty="0"/>
              <a:t>Pourcentage de femmes de 15-49 ans en union qui prennent leurs propres décisions informées sur les rapports sexuels, l’utilisation de contraception et la santé reproductive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97947953"/>
              </p:ext>
            </p:extLst>
          </p:nvPr>
        </p:nvGraphicFramePr>
        <p:xfrm>
          <a:off x="261254" y="2161551"/>
          <a:ext cx="8621486" cy="4348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E415153-3349-8ABD-BC18-EF7CBEAE61E2}"/>
              </a:ext>
            </a:extLst>
          </p:cNvPr>
          <p:cNvSpPr txBox="1">
            <a:spLocks/>
          </p:cNvSpPr>
          <p:nvPr/>
        </p:nvSpPr>
        <p:spPr>
          <a:xfrm>
            <a:off x="7276922" y="810985"/>
            <a:ext cx="1945487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b="1" i="0" dirty="0">
                <a:solidFill>
                  <a:srgbClr val="00A4E4"/>
                </a:solidFill>
              </a:rPr>
              <a:t>Indicateur 5.6.1</a:t>
            </a:r>
          </a:p>
        </p:txBody>
      </p:sp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1B8E36AD-1E99-9635-B948-1448E584B2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134401"/>
            <a:ext cx="1386332" cy="67463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6FFD0D4-012E-A2FC-9931-AE6CCDA7B3EC}"/>
              </a:ext>
            </a:extLst>
          </p:cNvPr>
          <p:cNvSpPr txBox="1"/>
          <p:nvPr/>
        </p:nvSpPr>
        <p:spPr>
          <a:xfrm>
            <a:off x="3042554" y="6330281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dirty="0">
                <a:latin typeface="Source Sans Pro" panose="020B0503030403020204" pitchFamily="34" charset="0"/>
                <a:ea typeface="Source Sans Pro" panose="020B0503030403020204" pitchFamily="34" charset="0"/>
              </a:rPr>
              <a:t>Groupes d’âge</a:t>
            </a:r>
          </a:p>
        </p:txBody>
      </p:sp>
    </p:spTree>
    <p:extLst>
      <p:ext uri="{BB962C8B-B14F-4D97-AF65-F5344CB8AC3E}">
        <p14:creationId xmlns:p14="http://schemas.microsoft.com/office/powerpoint/2010/main" val="18252044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87057480"/>
              </p:ext>
            </p:extLst>
          </p:nvPr>
        </p:nvGraphicFramePr>
        <p:xfrm>
          <a:off x="628650" y="2254251"/>
          <a:ext cx="7886699" cy="46037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5C4488A9-3E50-8D1E-BEEA-C6DAA1DB5F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759" y="205559"/>
            <a:ext cx="8002589" cy="1352823"/>
          </a:xfrm>
        </p:spPr>
        <p:txBody>
          <a:bodyPr>
            <a:noAutofit/>
          </a:bodyPr>
          <a:lstStyle/>
          <a:p>
            <a:r>
              <a:rPr lang="fr-FR" sz="3200" dirty="0"/>
              <a:t>Participation des femmes à la prise de décisions en matière de santé sexuelle </a:t>
            </a:r>
            <a:br>
              <a:rPr lang="fr-FR" sz="3200" dirty="0"/>
            </a:br>
            <a:r>
              <a:rPr lang="fr-FR" sz="3200" dirty="0"/>
              <a:t>et de procréation selon le niveau d’instruction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5E4BF04-30F0-80D8-4650-4F218AF2E6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760" y="1619563"/>
            <a:ext cx="7886700" cy="915306"/>
          </a:xfrm>
        </p:spPr>
        <p:txBody>
          <a:bodyPr>
            <a:normAutofit/>
          </a:bodyPr>
          <a:lstStyle/>
          <a:p>
            <a:r>
              <a:rPr lang="fr-FR" dirty="0"/>
              <a:t>Pourcentage de femmes en union qui prennent leurs propres décisions informées sur les rapports sexuels, l’utilisation de contraceptifs et la santé reproductive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B86E52-D090-D345-73DB-653C63F8ABBF}"/>
              </a:ext>
            </a:extLst>
          </p:cNvPr>
          <p:cNvSpPr txBox="1">
            <a:spLocks/>
          </p:cNvSpPr>
          <p:nvPr/>
        </p:nvSpPr>
        <p:spPr>
          <a:xfrm>
            <a:off x="7232650" y="760640"/>
            <a:ext cx="1805787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b="1" i="0" dirty="0">
                <a:solidFill>
                  <a:srgbClr val="00A4E4"/>
                </a:solidFill>
              </a:rPr>
              <a:t>Indicateur 5.6.1</a:t>
            </a: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5946398D-4B8F-E9BD-AB58-44F1BE901E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134401"/>
            <a:ext cx="1386332" cy="67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9534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70151053"/>
              </p:ext>
            </p:extLst>
          </p:nvPr>
        </p:nvGraphicFramePr>
        <p:xfrm>
          <a:off x="635451" y="2063151"/>
          <a:ext cx="7886699" cy="41192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Arrow: Right 4">
            <a:extLst>
              <a:ext uri="{FF2B5EF4-FFF2-40B4-BE49-F238E27FC236}">
                <a16:creationId xmlns:a16="http://schemas.microsoft.com/office/drawing/2014/main" id="{07E7D4A9-A2D8-FCFA-930A-28EF4D10D77F}"/>
              </a:ext>
            </a:extLst>
          </p:cNvPr>
          <p:cNvSpPr/>
          <p:nvPr/>
        </p:nvSpPr>
        <p:spPr>
          <a:xfrm>
            <a:off x="1866897" y="6434361"/>
            <a:ext cx="5423808" cy="359229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12E3515-0CCA-54BB-DEDF-C212521396F3}"/>
              </a:ext>
            </a:extLst>
          </p:cNvPr>
          <p:cNvSpPr txBox="1"/>
          <p:nvPr/>
        </p:nvSpPr>
        <p:spPr>
          <a:xfrm>
            <a:off x="323850" y="6343651"/>
            <a:ext cx="1491338" cy="4100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Ménages les plus pauvres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746877B-C94C-C6CA-FFCE-A784D43835B6}"/>
              </a:ext>
            </a:extLst>
          </p:cNvPr>
          <p:cNvSpPr txBox="1"/>
          <p:nvPr/>
        </p:nvSpPr>
        <p:spPr>
          <a:xfrm>
            <a:off x="7342414" y="6369049"/>
            <a:ext cx="1547586" cy="35922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Ménages les plus riches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1BBE4AF-2799-DB2C-D11F-B0A6D4DF73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1" y="165666"/>
            <a:ext cx="8384859" cy="1458418"/>
          </a:xfrm>
        </p:spPr>
        <p:txBody>
          <a:bodyPr>
            <a:noAutofit/>
          </a:bodyPr>
          <a:lstStyle/>
          <a:p>
            <a:r>
              <a:rPr lang="fr-FR" sz="3200" dirty="0"/>
              <a:t>Participation des femmes à la prise de </a:t>
            </a:r>
            <a:br>
              <a:rPr lang="fr-FR" sz="3200" dirty="0"/>
            </a:br>
            <a:r>
              <a:rPr lang="fr-FR" sz="3200" dirty="0"/>
              <a:t>décisions en matière de santé sexuelle </a:t>
            </a:r>
            <a:br>
              <a:rPr lang="fr-FR" sz="3200" dirty="0"/>
            </a:br>
            <a:r>
              <a:rPr lang="fr-FR" sz="3200" dirty="0"/>
              <a:t>et de procréation selon le bien-être économique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4FC0F76-3FB7-49BA-E762-C8013CD4AD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1" y="1564993"/>
            <a:ext cx="7886700" cy="1029423"/>
          </a:xfrm>
        </p:spPr>
        <p:txBody>
          <a:bodyPr>
            <a:normAutofit/>
          </a:bodyPr>
          <a:lstStyle/>
          <a:p>
            <a:r>
              <a:rPr lang="fr-FR" dirty="0"/>
              <a:t>Pourcentage de femmes actuellement en union qui prennent leurs propres décisions informées sur les rapports sexuels, l’utilisation de contraceptifs et la santé reproductive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AE487D-14E8-44AC-D455-321DD293F024}"/>
              </a:ext>
            </a:extLst>
          </p:cNvPr>
          <p:cNvSpPr txBox="1">
            <a:spLocks/>
          </p:cNvSpPr>
          <p:nvPr/>
        </p:nvSpPr>
        <p:spPr>
          <a:xfrm>
            <a:off x="7336064" y="809033"/>
            <a:ext cx="1836442" cy="419100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b="1" i="0" dirty="0">
                <a:solidFill>
                  <a:srgbClr val="00A4E4"/>
                </a:solidFill>
              </a:rPr>
              <a:t>Indicateur 5.6.1</a:t>
            </a: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0EAA1FFA-9E14-089B-560A-9A98BFD6E5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134401"/>
            <a:ext cx="1386332" cy="67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25844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4">
            <a:extLst>
              <a:ext uri="{FF2B5EF4-FFF2-40B4-BE49-F238E27FC236}">
                <a16:creationId xmlns:a16="http://schemas.microsoft.com/office/drawing/2014/main" id="{294438D3-B1F8-2746-1BC7-3283FC3937A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270462" y="1027756"/>
            <a:ext cx="6061075" cy="6061075"/>
            <a:chOff x="1110" y="402"/>
            <a:chExt cx="3818" cy="3818"/>
          </a:xfrm>
        </p:grpSpPr>
        <p:sp>
          <p:nvSpPr>
            <p:cNvPr id="24" name="AutoShape 3">
              <a:extLst>
                <a:ext uri="{FF2B5EF4-FFF2-40B4-BE49-F238E27FC236}">
                  <a16:creationId xmlns:a16="http://schemas.microsoft.com/office/drawing/2014/main" id="{05568947-8203-2722-6480-8683C2FB2DA7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110" y="402"/>
              <a:ext cx="3818" cy="38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5">
              <a:extLst>
                <a:ext uri="{FF2B5EF4-FFF2-40B4-BE49-F238E27FC236}">
                  <a16:creationId xmlns:a16="http://schemas.microsoft.com/office/drawing/2014/main" id="{F58903BB-61AD-B83E-2A91-EA5E1AD8E68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5" y="3309"/>
              <a:ext cx="366" cy="216"/>
            </a:xfrm>
            <a:custGeom>
              <a:avLst/>
              <a:gdLst>
                <a:gd name="T0" fmla="*/ 318 w 366"/>
                <a:gd name="T1" fmla="*/ 139 h 216"/>
                <a:gd name="T2" fmla="*/ 331 w 366"/>
                <a:gd name="T3" fmla="*/ 145 h 216"/>
                <a:gd name="T4" fmla="*/ 341 w 366"/>
                <a:gd name="T5" fmla="*/ 152 h 216"/>
                <a:gd name="T6" fmla="*/ 351 w 366"/>
                <a:gd name="T7" fmla="*/ 157 h 216"/>
                <a:gd name="T8" fmla="*/ 354 w 366"/>
                <a:gd name="T9" fmla="*/ 167 h 216"/>
                <a:gd name="T10" fmla="*/ 361 w 366"/>
                <a:gd name="T11" fmla="*/ 173 h 216"/>
                <a:gd name="T12" fmla="*/ 321 w 366"/>
                <a:gd name="T13" fmla="*/ 183 h 216"/>
                <a:gd name="T14" fmla="*/ 315 w 366"/>
                <a:gd name="T15" fmla="*/ 198 h 216"/>
                <a:gd name="T16" fmla="*/ 295 w 366"/>
                <a:gd name="T17" fmla="*/ 213 h 216"/>
                <a:gd name="T18" fmla="*/ 287 w 366"/>
                <a:gd name="T19" fmla="*/ 211 h 216"/>
                <a:gd name="T20" fmla="*/ 280 w 366"/>
                <a:gd name="T21" fmla="*/ 208 h 216"/>
                <a:gd name="T22" fmla="*/ 272 w 366"/>
                <a:gd name="T23" fmla="*/ 206 h 216"/>
                <a:gd name="T24" fmla="*/ 262 w 366"/>
                <a:gd name="T25" fmla="*/ 206 h 216"/>
                <a:gd name="T26" fmla="*/ 254 w 366"/>
                <a:gd name="T27" fmla="*/ 203 h 216"/>
                <a:gd name="T28" fmla="*/ 244 w 366"/>
                <a:gd name="T29" fmla="*/ 203 h 216"/>
                <a:gd name="T30" fmla="*/ 239 w 366"/>
                <a:gd name="T31" fmla="*/ 198 h 216"/>
                <a:gd name="T32" fmla="*/ 229 w 366"/>
                <a:gd name="T33" fmla="*/ 198 h 216"/>
                <a:gd name="T34" fmla="*/ 221 w 366"/>
                <a:gd name="T35" fmla="*/ 201 h 216"/>
                <a:gd name="T36" fmla="*/ 214 w 366"/>
                <a:gd name="T37" fmla="*/ 203 h 216"/>
                <a:gd name="T38" fmla="*/ 203 w 366"/>
                <a:gd name="T39" fmla="*/ 203 h 216"/>
                <a:gd name="T40" fmla="*/ 196 w 366"/>
                <a:gd name="T41" fmla="*/ 206 h 216"/>
                <a:gd name="T42" fmla="*/ 186 w 366"/>
                <a:gd name="T43" fmla="*/ 206 h 216"/>
                <a:gd name="T44" fmla="*/ 175 w 366"/>
                <a:gd name="T45" fmla="*/ 206 h 216"/>
                <a:gd name="T46" fmla="*/ 168 w 366"/>
                <a:gd name="T47" fmla="*/ 208 h 216"/>
                <a:gd name="T48" fmla="*/ 158 w 366"/>
                <a:gd name="T49" fmla="*/ 208 h 216"/>
                <a:gd name="T50" fmla="*/ 147 w 366"/>
                <a:gd name="T51" fmla="*/ 211 h 216"/>
                <a:gd name="T52" fmla="*/ 137 w 366"/>
                <a:gd name="T53" fmla="*/ 211 h 216"/>
                <a:gd name="T54" fmla="*/ 130 w 366"/>
                <a:gd name="T55" fmla="*/ 213 h 216"/>
                <a:gd name="T56" fmla="*/ 119 w 366"/>
                <a:gd name="T57" fmla="*/ 213 h 216"/>
                <a:gd name="T58" fmla="*/ 112 w 366"/>
                <a:gd name="T59" fmla="*/ 216 h 216"/>
                <a:gd name="T60" fmla="*/ 97 w 366"/>
                <a:gd name="T61" fmla="*/ 206 h 216"/>
                <a:gd name="T62" fmla="*/ 89 w 366"/>
                <a:gd name="T63" fmla="*/ 178 h 216"/>
                <a:gd name="T64" fmla="*/ 66 w 366"/>
                <a:gd name="T65" fmla="*/ 170 h 216"/>
                <a:gd name="T66" fmla="*/ 81 w 366"/>
                <a:gd name="T67" fmla="*/ 104 h 216"/>
                <a:gd name="T68" fmla="*/ 81 w 366"/>
                <a:gd name="T69" fmla="*/ 94 h 216"/>
                <a:gd name="T70" fmla="*/ 41 w 366"/>
                <a:gd name="T71" fmla="*/ 63 h 216"/>
                <a:gd name="T72" fmla="*/ 28 w 366"/>
                <a:gd name="T73" fmla="*/ 22 h 216"/>
                <a:gd name="T74" fmla="*/ 86 w 366"/>
                <a:gd name="T75" fmla="*/ 15 h 216"/>
                <a:gd name="T76" fmla="*/ 97 w 366"/>
                <a:gd name="T77" fmla="*/ 15 h 216"/>
                <a:gd name="T78" fmla="*/ 178 w 366"/>
                <a:gd name="T79" fmla="*/ 20 h 216"/>
                <a:gd name="T80" fmla="*/ 237 w 366"/>
                <a:gd name="T81" fmla="*/ 7 h 216"/>
                <a:gd name="T82" fmla="*/ 247 w 366"/>
                <a:gd name="T83" fmla="*/ 5 h 216"/>
                <a:gd name="T84" fmla="*/ 254 w 366"/>
                <a:gd name="T85" fmla="*/ 2 h 216"/>
                <a:gd name="T86" fmla="*/ 254 w 366"/>
                <a:gd name="T87" fmla="*/ 15 h 216"/>
                <a:gd name="T88" fmla="*/ 257 w 366"/>
                <a:gd name="T89" fmla="*/ 25 h 216"/>
                <a:gd name="T90" fmla="*/ 262 w 366"/>
                <a:gd name="T91" fmla="*/ 33 h 216"/>
                <a:gd name="T92" fmla="*/ 270 w 366"/>
                <a:gd name="T93" fmla="*/ 38 h 216"/>
                <a:gd name="T94" fmla="*/ 275 w 366"/>
                <a:gd name="T95" fmla="*/ 45 h 216"/>
                <a:gd name="T96" fmla="*/ 285 w 366"/>
                <a:gd name="T97" fmla="*/ 58 h 216"/>
                <a:gd name="T98" fmla="*/ 287 w 366"/>
                <a:gd name="T99" fmla="*/ 66 h 216"/>
                <a:gd name="T100" fmla="*/ 295 w 366"/>
                <a:gd name="T101" fmla="*/ 66 h 216"/>
                <a:gd name="T102" fmla="*/ 303 w 366"/>
                <a:gd name="T103" fmla="*/ 68 h 216"/>
                <a:gd name="T104" fmla="*/ 305 w 366"/>
                <a:gd name="T105" fmla="*/ 76 h 216"/>
                <a:gd name="T106" fmla="*/ 310 w 366"/>
                <a:gd name="T107" fmla="*/ 86 h 216"/>
                <a:gd name="T108" fmla="*/ 310 w 366"/>
                <a:gd name="T109" fmla="*/ 94 h 216"/>
                <a:gd name="T110" fmla="*/ 310 w 366"/>
                <a:gd name="T111" fmla="*/ 99 h 216"/>
                <a:gd name="T112" fmla="*/ 315 w 366"/>
                <a:gd name="T113" fmla="*/ 104 h 216"/>
                <a:gd name="T114" fmla="*/ 318 w 366"/>
                <a:gd name="T115" fmla="*/ 111 h 216"/>
                <a:gd name="T116" fmla="*/ 315 w 366"/>
                <a:gd name="T117" fmla="*/ 119 h 216"/>
                <a:gd name="T118" fmla="*/ 310 w 366"/>
                <a:gd name="T119" fmla="*/ 129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6" h="216">
                  <a:moveTo>
                    <a:pt x="313" y="134"/>
                  </a:moveTo>
                  <a:lnTo>
                    <a:pt x="313" y="137"/>
                  </a:lnTo>
                  <a:lnTo>
                    <a:pt x="315" y="137"/>
                  </a:lnTo>
                  <a:lnTo>
                    <a:pt x="318" y="139"/>
                  </a:lnTo>
                  <a:lnTo>
                    <a:pt x="321" y="139"/>
                  </a:lnTo>
                  <a:lnTo>
                    <a:pt x="323" y="139"/>
                  </a:lnTo>
                  <a:lnTo>
                    <a:pt x="326" y="142"/>
                  </a:lnTo>
                  <a:lnTo>
                    <a:pt x="331" y="145"/>
                  </a:lnTo>
                  <a:lnTo>
                    <a:pt x="333" y="145"/>
                  </a:lnTo>
                  <a:lnTo>
                    <a:pt x="336" y="147"/>
                  </a:lnTo>
                  <a:lnTo>
                    <a:pt x="338" y="150"/>
                  </a:lnTo>
                  <a:lnTo>
                    <a:pt x="341" y="152"/>
                  </a:lnTo>
                  <a:lnTo>
                    <a:pt x="343" y="155"/>
                  </a:lnTo>
                  <a:lnTo>
                    <a:pt x="346" y="155"/>
                  </a:lnTo>
                  <a:lnTo>
                    <a:pt x="349" y="157"/>
                  </a:lnTo>
                  <a:lnTo>
                    <a:pt x="351" y="157"/>
                  </a:lnTo>
                  <a:lnTo>
                    <a:pt x="351" y="160"/>
                  </a:lnTo>
                  <a:lnTo>
                    <a:pt x="351" y="165"/>
                  </a:lnTo>
                  <a:lnTo>
                    <a:pt x="351" y="167"/>
                  </a:lnTo>
                  <a:lnTo>
                    <a:pt x="354" y="167"/>
                  </a:lnTo>
                  <a:lnTo>
                    <a:pt x="354" y="170"/>
                  </a:lnTo>
                  <a:lnTo>
                    <a:pt x="356" y="170"/>
                  </a:lnTo>
                  <a:lnTo>
                    <a:pt x="359" y="173"/>
                  </a:lnTo>
                  <a:lnTo>
                    <a:pt x="361" y="173"/>
                  </a:lnTo>
                  <a:lnTo>
                    <a:pt x="364" y="173"/>
                  </a:lnTo>
                  <a:lnTo>
                    <a:pt x="366" y="175"/>
                  </a:lnTo>
                  <a:lnTo>
                    <a:pt x="331" y="188"/>
                  </a:lnTo>
                  <a:lnTo>
                    <a:pt x="321" y="183"/>
                  </a:lnTo>
                  <a:lnTo>
                    <a:pt x="313" y="190"/>
                  </a:lnTo>
                  <a:lnTo>
                    <a:pt x="313" y="193"/>
                  </a:lnTo>
                  <a:lnTo>
                    <a:pt x="315" y="195"/>
                  </a:lnTo>
                  <a:lnTo>
                    <a:pt x="315" y="198"/>
                  </a:lnTo>
                  <a:lnTo>
                    <a:pt x="315" y="201"/>
                  </a:lnTo>
                  <a:lnTo>
                    <a:pt x="303" y="198"/>
                  </a:lnTo>
                  <a:lnTo>
                    <a:pt x="298" y="213"/>
                  </a:lnTo>
                  <a:lnTo>
                    <a:pt x="295" y="213"/>
                  </a:lnTo>
                  <a:lnTo>
                    <a:pt x="295" y="211"/>
                  </a:lnTo>
                  <a:lnTo>
                    <a:pt x="293" y="211"/>
                  </a:lnTo>
                  <a:lnTo>
                    <a:pt x="290" y="211"/>
                  </a:lnTo>
                  <a:lnTo>
                    <a:pt x="287" y="211"/>
                  </a:lnTo>
                  <a:lnTo>
                    <a:pt x="287" y="208"/>
                  </a:lnTo>
                  <a:lnTo>
                    <a:pt x="285" y="208"/>
                  </a:lnTo>
                  <a:lnTo>
                    <a:pt x="282" y="208"/>
                  </a:lnTo>
                  <a:lnTo>
                    <a:pt x="280" y="208"/>
                  </a:lnTo>
                  <a:lnTo>
                    <a:pt x="277" y="208"/>
                  </a:lnTo>
                  <a:lnTo>
                    <a:pt x="275" y="208"/>
                  </a:lnTo>
                  <a:lnTo>
                    <a:pt x="275" y="206"/>
                  </a:lnTo>
                  <a:lnTo>
                    <a:pt x="272" y="206"/>
                  </a:lnTo>
                  <a:lnTo>
                    <a:pt x="270" y="206"/>
                  </a:lnTo>
                  <a:lnTo>
                    <a:pt x="267" y="206"/>
                  </a:lnTo>
                  <a:lnTo>
                    <a:pt x="265" y="206"/>
                  </a:lnTo>
                  <a:lnTo>
                    <a:pt x="262" y="206"/>
                  </a:lnTo>
                  <a:lnTo>
                    <a:pt x="259" y="206"/>
                  </a:lnTo>
                  <a:lnTo>
                    <a:pt x="259" y="203"/>
                  </a:lnTo>
                  <a:lnTo>
                    <a:pt x="257" y="203"/>
                  </a:lnTo>
                  <a:lnTo>
                    <a:pt x="254" y="203"/>
                  </a:lnTo>
                  <a:lnTo>
                    <a:pt x="252" y="203"/>
                  </a:lnTo>
                  <a:lnTo>
                    <a:pt x="249" y="203"/>
                  </a:lnTo>
                  <a:lnTo>
                    <a:pt x="247" y="203"/>
                  </a:lnTo>
                  <a:lnTo>
                    <a:pt x="244" y="203"/>
                  </a:lnTo>
                  <a:lnTo>
                    <a:pt x="244" y="201"/>
                  </a:lnTo>
                  <a:lnTo>
                    <a:pt x="242" y="201"/>
                  </a:lnTo>
                  <a:lnTo>
                    <a:pt x="239" y="201"/>
                  </a:lnTo>
                  <a:lnTo>
                    <a:pt x="239" y="198"/>
                  </a:lnTo>
                  <a:lnTo>
                    <a:pt x="237" y="198"/>
                  </a:lnTo>
                  <a:lnTo>
                    <a:pt x="234" y="198"/>
                  </a:lnTo>
                  <a:lnTo>
                    <a:pt x="231" y="198"/>
                  </a:lnTo>
                  <a:lnTo>
                    <a:pt x="229" y="198"/>
                  </a:lnTo>
                  <a:lnTo>
                    <a:pt x="226" y="198"/>
                  </a:lnTo>
                  <a:lnTo>
                    <a:pt x="224" y="198"/>
                  </a:lnTo>
                  <a:lnTo>
                    <a:pt x="221" y="198"/>
                  </a:lnTo>
                  <a:lnTo>
                    <a:pt x="221" y="201"/>
                  </a:lnTo>
                  <a:lnTo>
                    <a:pt x="219" y="201"/>
                  </a:lnTo>
                  <a:lnTo>
                    <a:pt x="219" y="203"/>
                  </a:lnTo>
                  <a:lnTo>
                    <a:pt x="216" y="203"/>
                  </a:lnTo>
                  <a:lnTo>
                    <a:pt x="214" y="203"/>
                  </a:lnTo>
                  <a:lnTo>
                    <a:pt x="211" y="203"/>
                  </a:lnTo>
                  <a:lnTo>
                    <a:pt x="209" y="203"/>
                  </a:lnTo>
                  <a:lnTo>
                    <a:pt x="206" y="203"/>
                  </a:lnTo>
                  <a:lnTo>
                    <a:pt x="203" y="203"/>
                  </a:lnTo>
                  <a:lnTo>
                    <a:pt x="201" y="203"/>
                  </a:lnTo>
                  <a:lnTo>
                    <a:pt x="198" y="203"/>
                  </a:lnTo>
                  <a:lnTo>
                    <a:pt x="196" y="203"/>
                  </a:lnTo>
                  <a:lnTo>
                    <a:pt x="196" y="206"/>
                  </a:lnTo>
                  <a:lnTo>
                    <a:pt x="193" y="206"/>
                  </a:lnTo>
                  <a:lnTo>
                    <a:pt x="191" y="206"/>
                  </a:lnTo>
                  <a:lnTo>
                    <a:pt x="188" y="206"/>
                  </a:lnTo>
                  <a:lnTo>
                    <a:pt x="186" y="206"/>
                  </a:lnTo>
                  <a:lnTo>
                    <a:pt x="183" y="206"/>
                  </a:lnTo>
                  <a:lnTo>
                    <a:pt x="181" y="206"/>
                  </a:lnTo>
                  <a:lnTo>
                    <a:pt x="178" y="206"/>
                  </a:lnTo>
                  <a:lnTo>
                    <a:pt x="175" y="206"/>
                  </a:lnTo>
                  <a:lnTo>
                    <a:pt x="175" y="208"/>
                  </a:lnTo>
                  <a:lnTo>
                    <a:pt x="173" y="208"/>
                  </a:lnTo>
                  <a:lnTo>
                    <a:pt x="170" y="208"/>
                  </a:lnTo>
                  <a:lnTo>
                    <a:pt x="168" y="208"/>
                  </a:lnTo>
                  <a:lnTo>
                    <a:pt x="165" y="208"/>
                  </a:lnTo>
                  <a:lnTo>
                    <a:pt x="163" y="208"/>
                  </a:lnTo>
                  <a:lnTo>
                    <a:pt x="160" y="208"/>
                  </a:lnTo>
                  <a:lnTo>
                    <a:pt x="158" y="208"/>
                  </a:lnTo>
                  <a:lnTo>
                    <a:pt x="158" y="211"/>
                  </a:lnTo>
                  <a:lnTo>
                    <a:pt x="155" y="211"/>
                  </a:lnTo>
                  <a:lnTo>
                    <a:pt x="150" y="211"/>
                  </a:lnTo>
                  <a:lnTo>
                    <a:pt x="147" y="211"/>
                  </a:lnTo>
                  <a:lnTo>
                    <a:pt x="145" y="211"/>
                  </a:lnTo>
                  <a:lnTo>
                    <a:pt x="142" y="211"/>
                  </a:lnTo>
                  <a:lnTo>
                    <a:pt x="140" y="211"/>
                  </a:lnTo>
                  <a:lnTo>
                    <a:pt x="137" y="211"/>
                  </a:lnTo>
                  <a:lnTo>
                    <a:pt x="137" y="213"/>
                  </a:lnTo>
                  <a:lnTo>
                    <a:pt x="135" y="213"/>
                  </a:lnTo>
                  <a:lnTo>
                    <a:pt x="132" y="213"/>
                  </a:lnTo>
                  <a:lnTo>
                    <a:pt x="130" y="213"/>
                  </a:lnTo>
                  <a:lnTo>
                    <a:pt x="127" y="213"/>
                  </a:lnTo>
                  <a:lnTo>
                    <a:pt x="125" y="213"/>
                  </a:lnTo>
                  <a:lnTo>
                    <a:pt x="122" y="213"/>
                  </a:lnTo>
                  <a:lnTo>
                    <a:pt x="119" y="213"/>
                  </a:lnTo>
                  <a:lnTo>
                    <a:pt x="117" y="213"/>
                  </a:lnTo>
                  <a:lnTo>
                    <a:pt x="117" y="216"/>
                  </a:lnTo>
                  <a:lnTo>
                    <a:pt x="114" y="216"/>
                  </a:lnTo>
                  <a:lnTo>
                    <a:pt x="112" y="216"/>
                  </a:lnTo>
                  <a:lnTo>
                    <a:pt x="109" y="216"/>
                  </a:lnTo>
                  <a:lnTo>
                    <a:pt x="107" y="216"/>
                  </a:lnTo>
                  <a:lnTo>
                    <a:pt x="102" y="206"/>
                  </a:lnTo>
                  <a:lnTo>
                    <a:pt x="97" y="206"/>
                  </a:lnTo>
                  <a:lnTo>
                    <a:pt x="94" y="183"/>
                  </a:lnTo>
                  <a:lnTo>
                    <a:pt x="91" y="180"/>
                  </a:lnTo>
                  <a:lnTo>
                    <a:pt x="89" y="180"/>
                  </a:lnTo>
                  <a:lnTo>
                    <a:pt x="89" y="178"/>
                  </a:lnTo>
                  <a:lnTo>
                    <a:pt x="89" y="175"/>
                  </a:lnTo>
                  <a:lnTo>
                    <a:pt x="86" y="175"/>
                  </a:lnTo>
                  <a:lnTo>
                    <a:pt x="84" y="175"/>
                  </a:lnTo>
                  <a:lnTo>
                    <a:pt x="66" y="170"/>
                  </a:lnTo>
                  <a:lnTo>
                    <a:pt x="79" y="109"/>
                  </a:lnTo>
                  <a:lnTo>
                    <a:pt x="79" y="106"/>
                  </a:lnTo>
                  <a:lnTo>
                    <a:pt x="81" y="106"/>
                  </a:lnTo>
                  <a:lnTo>
                    <a:pt x="81" y="104"/>
                  </a:lnTo>
                  <a:lnTo>
                    <a:pt x="81" y="101"/>
                  </a:lnTo>
                  <a:lnTo>
                    <a:pt x="81" y="99"/>
                  </a:lnTo>
                  <a:lnTo>
                    <a:pt x="81" y="96"/>
                  </a:lnTo>
                  <a:lnTo>
                    <a:pt x="81" y="94"/>
                  </a:lnTo>
                  <a:lnTo>
                    <a:pt x="84" y="94"/>
                  </a:lnTo>
                  <a:lnTo>
                    <a:pt x="79" y="78"/>
                  </a:lnTo>
                  <a:lnTo>
                    <a:pt x="61" y="71"/>
                  </a:lnTo>
                  <a:lnTo>
                    <a:pt x="41" y="63"/>
                  </a:lnTo>
                  <a:lnTo>
                    <a:pt x="7" y="61"/>
                  </a:lnTo>
                  <a:lnTo>
                    <a:pt x="2" y="58"/>
                  </a:lnTo>
                  <a:lnTo>
                    <a:pt x="0" y="58"/>
                  </a:lnTo>
                  <a:lnTo>
                    <a:pt x="28" y="22"/>
                  </a:lnTo>
                  <a:lnTo>
                    <a:pt x="35" y="25"/>
                  </a:lnTo>
                  <a:lnTo>
                    <a:pt x="84" y="17"/>
                  </a:lnTo>
                  <a:lnTo>
                    <a:pt x="86" y="17"/>
                  </a:lnTo>
                  <a:lnTo>
                    <a:pt x="86" y="15"/>
                  </a:lnTo>
                  <a:lnTo>
                    <a:pt x="89" y="15"/>
                  </a:lnTo>
                  <a:lnTo>
                    <a:pt x="91" y="15"/>
                  </a:lnTo>
                  <a:lnTo>
                    <a:pt x="94" y="15"/>
                  </a:lnTo>
                  <a:lnTo>
                    <a:pt x="97" y="15"/>
                  </a:lnTo>
                  <a:lnTo>
                    <a:pt x="104" y="17"/>
                  </a:lnTo>
                  <a:lnTo>
                    <a:pt x="104" y="15"/>
                  </a:lnTo>
                  <a:lnTo>
                    <a:pt x="107" y="15"/>
                  </a:lnTo>
                  <a:lnTo>
                    <a:pt x="178" y="20"/>
                  </a:lnTo>
                  <a:lnTo>
                    <a:pt x="229" y="15"/>
                  </a:lnTo>
                  <a:lnTo>
                    <a:pt x="231" y="12"/>
                  </a:lnTo>
                  <a:lnTo>
                    <a:pt x="234" y="10"/>
                  </a:lnTo>
                  <a:lnTo>
                    <a:pt x="237" y="7"/>
                  </a:lnTo>
                  <a:lnTo>
                    <a:pt x="239" y="7"/>
                  </a:lnTo>
                  <a:lnTo>
                    <a:pt x="242" y="7"/>
                  </a:lnTo>
                  <a:lnTo>
                    <a:pt x="244" y="5"/>
                  </a:lnTo>
                  <a:lnTo>
                    <a:pt x="247" y="5"/>
                  </a:lnTo>
                  <a:lnTo>
                    <a:pt x="249" y="5"/>
                  </a:lnTo>
                  <a:lnTo>
                    <a:pt x="252" y="5"/>
                  </a:lnTo>
                  <a:lnTo>
                    <a:pt x="254" y="0"/>
                  </a:lnTo>
                  <a:lnTo>
                    <a:pt x="254" y="2"/>
                  </a:lnTo>
                  <a:lnTo>
                    <a:pt x="254" y="5"/>
                  </a:lnTo>
                  <a:lnTo>
                    <a:pt x="254" y="7"/>
                  </a:lnTo>
                  <a:lnTo>
                    <a:pt x="257" y="10"/>
                  </a:lnTo>
                  <a:lnTo>
                    <a:pt x="254" y="15"/>
                  </a:lnTo>
                  <a:lnTo>
                    <a:pt x="254" y="17"/>
                  </a:lnTo>
                  <a:lnTo>
                    <a:pt x="254" y="20"/>
                  </a:lnTo>
                  <a:lnTo>
                    <a:pt x="257" y="22"/>
                  </a:lnTo>
                  <a:lnTo>
                    <a:pt x="257" y="25"/>
                  </a:lnTo>
                  <a:lnTo>
                    <a:pt x="259" y="25"/>
                  </a:lnTo>
                  <a:lnTo>
                    <a:pt x="259" y="28"/>
                  </a:lnTo>
                  <a:lnTo>
                    <a:pt x="262" y="30"/>
                  </a:lnTo>
                  <a:lnTo>
                    <a:pt x="262" y="33"/>
                  </a:lnTo>
                  <a:lnTo>
                    <a:pt x="262" y="35"/>
                  </a:lnTo>
                  <a:lnTo>
                    <a:pt x="265" y="38"/>
                  </a:lnTo>
                  <a:lnTo>
                    <a:pt x="267" y="38"/>
                  </a:lnTo>
                  <a:lnTo>
                    <a:pt x="270" y="38"/>
                  </a:lnTo>
                  <a:lnTo>
                    <a:pt x="272" y="40"/>
                  </a:lnTo>
                  <a:lnTo>
                    <a:pt x="275" y="40"/>
                  </a:lnTo>
                  <a:lnTo>
                    <a:pt x="275" y="43"/>
                  </a:lnTo>
                  <a:lnTo>
                    <a:pt x="275" y="45"/>
                  </a:lnTo>
                  <a:lnTo>
                    <a:pt x="277" y="45"/>
                  </a:lnTo>
                  <a:lnTo>
                    <a:pt x="277" y="48"/>
                  </a:lnTo>
                  <a:lnTo>
                    <a:pt x="282" y="56"/>
                  </a:lnTo>
                  <a:lnTo>
                    <a:pt x="285" y="58"/>
                  </a:lnTo>
                  <a:lnTo>
                    <a:pt x="287" y="58"/>
                  </a:lnTo>
                  <a:lnTo>
                    <a:pt x="287" y="61"/>
                  </a:lnTo>
                  <a:lnTo>
                    <a:pt x="287" y="63"/>
                  </a:lnTo>
                  <a:lnTo>
                    <a:pt x="287" y="66"/>
                  </a:lnTo>
                  <a:lnTo>
                    <a:pt x="290" y="68"/>
                  </a:lnTo>
                  <a:lnTo>
                    <a:pt x="290" y="66"/>
                  </a:lnTo>
                  <a:lnTo>
                    <a:pt x="293" y="66"/>
                  </a:lnTo>
                  <a:lnTo>
                    <a:pt x="295" y="66"/>
                  </a:lnTo>
                  <a:lnTo>
                    <a:pt x="298" y="66"/>
                  </a:lnTo>
                  <a:lnTo>
                    <a:pt x="300" y="66"/>
                  </a:lnTo>
                  <a:lnTo>
                    <a:pt x="303" y="66"/>
                  </a:lnTo>
                  <a:lnTo>
                    <a:pt x="303" y="68"/>
                  </a:lnTo>
                  <a:lnTo>
                    <a:pt x="303" y="71"/>
                  </a:lnTo>
                  <a:lnTo>
                    <a:pt x="305" y="71"/>
                  </a:lnTo>
                  <a:lnTo>
                    <a:pt x="305" y="73"/>
                  </a:lnTo>
                  <a:lnTo>
                    <a:pt x="305" y="76"/>
                  </a:lnTo>
                  <a:lnTo>
                    <a:pt x="308" y="76"/>
                  </a:lnTo>
                  <a:lnTo>
                    <a:pt x="310" y="78"/>
                  </a:lnTo>
                  <a:lnTo>
                    <a:pt x="310" y="83"/>
                  </a:lnTo>
                  <a:lnTo>
                    <a:pt x="310" y="86"/>
                  </a:lnTo>
                  <a:lnTo>
                    <a:pt x="313" y="89"/>
                  </a:lnTo>
                  <a:lnTo>
                    <a:pt x="313" y="91"/>
                  </a:lnTo>
                  <a:lnTo>
                    <a:pt x="310" y="91"/>
                  </a:lnTo>
                  <a:lnTo>
                    <a:pt x="310" y="94"/>
                  </a:lnTo>
                  <a:lnTo>
                    <a:pt x="308" y="94"/>
                  </a:lnTo>
                  <a:lnTo>
                    <a:pt x="310" y="94"/>
                  </a:lnTo>
                  <a:lnTo>
                    <a:pt x="310" y="96"/>
                  </a:lnTo>
                  <a:lnTo>
                    <a:pt x="310" y="99"/>
                  </a:lnTo>
                  <a:lnTo>
                    <a:pt x="310" y="101"/>
                  </a:lnTo>
                  <a:lnTo>
                    <a:pt x="313" y="101"/>
                  </a:lnTo>
                  <a:lnTo>
                    <a:pt x="313" y="104"/>
                  </a:lnTo>
                  <a:lnTo>
                    <a:pt x="315" y="104"/>
                  </a:lnTo>
                  <a:lnTo>
                    <a:pt x="318" y="106"/>
                  </a:lnTo>
                  <a:lnTo>
                    <a:pt x="321" y="109"/>
                  </a:lnTo>
                  <a:lnTo>
                    <a:pt x="318" y="109"/>
                  </a:lnTo>
                  <a:lnTo>
                    <a:pt x="318" y="111"/>
                  </a:lnTo>
                  <a:lnTo>
                    <a:pt x="318" y="114"/>
                  </a:lnTo>
                  <a:lnTo>
                    <a:pt x="315" y="114"/>
                  </a:lnTo>
                  <a:lnTo>
                    <a:pt x="315" y="117"/>
                  </a:lnTo>
                  <a:lnTo>
                    <a:pt x="315" y="119"/>
                  </a:lnTo>
                  <a:lnTo>
                    <a:pt x="313" y="122"/>
                  </a:lnTo>
                  <a:lnTo>
                    <a:pt x="313" y="124"/>
                  </a:lnTo>
                  <a:lnTo>
                    <a:pt x="310" y="127"/>
                  </a:lnTo>
                  <a:lnTo>
                    <a:pt x="310" y="129"/>
                  </a:lnTo>
                  <a:lnTo>
                    <a:pt x="313" y="129"/>
                  </a:lnTo>
                  <a:lnTo>
                    <a:pt x="313" y="132"/>
                  </a:lnTo>
                  <a:lnTo>
                    <a:pt x="313" y="134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6">
              <a:extLst>
                <a:ext uri="{FF2B5EF4-FFF2-40B4-BE49-F238E27FC236}">
                  <a16:creationId xmlns:a16="http://schemas.microsoft.com/office/drawing/2014/main" id="{86F9E976-0B4C-918F-794D-BD52D49D6E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48" y="2827"/>
              <a:ext cx="1120" cy="1146"/>
            </a:xfrm>
            <a:custGeom>
              <a:avLst/>
              <a:gdLst>
                <a:gd name="T0" fmla="*/ 170 w 1120"/>
                <a:gd name="T1" fmla="*/ 1095 h 1146"/>
                <a:gd name="T2" fmla="*/ 134 w 1120"/>
                <a:gd name="T3" fmla="*/ 1113 h 1146"/>
                <a:gd name="T4" fmla="*/ 101 w 1120"/>
                <a:gd name="T5" fmla="*/ 1133 h 1146"/>
                <a:gd name="T6" fmla="*/ 66 w 1120"/>
                <a:gd name="T7" fmla="*/ 1146 h 1146"/>
                <a:gd name="T8" fmla="*/ 22 w 1120"/>
                <a:gd name="T9" fmla="*/ 1105 h 1146"/>
                <a:gd name="T10" fmla="*/ 17 w 1120"/>
                <a:gd name="T11" fmla="*/ 1026 h 1146"/>
                <a:gd name="T12" fmla="*/ 17 w 1120"/>
                <a:gd name="T13" fmla="*/ 975 h 1146"/>
                <a:gd name="T14" fmla="*/ 5 w 1120"/>
                <a:gd name="T15" fmla="*/ 907 h 1146"/>
                <a:gd name="T16" fmla="*/ 30 w 1120"/>
                <a:gd name="T17" fmla="*/ 856 h 1146"/>
                <a:gd name="T18" fmla="*/ 22 w 1120"/>
                <a:gd name="T19" fmla="*/ 805 h 1146"/>
                <a:gd name="T20" fmla="*/ 45 w 1120"/>
                <a:gd name="T21" fmla="*/ 761 h 1146"/>
                <a:gd name="T22" fmla="*/ 66 w 1120"/>
                <a:gd name="T23" fmla="*/ 693 h 1146"/>
                <a:gd name="T24" fmla="*/ 91 w 1120"/>
                <a:gd name="T25" fmla="*/ 667 h 1146"/>
                <a:gd name="T26" fmla="*/ 117 w 1120"/>
                <a:gd name="T27" fmla="*/ 639 h 1146"/>
                <a:gd name="T28" fmla="*/ 78 w 1120"/>
                <a:gd name="T29" fmla="*/ 591 h 1146"/>
                <a:gd name="T30" fmla="*/ 101 w 1120"/>
                <a:gd name="T31" fmla="*/ 545 h 1146"/>
                <a:gd name="T32" fmla="*/ 114 w 1120"/>
                <a:gd name="T33" fmla="*/ 487 h 1146"/>
                <a:gd name="T34" fmla="*/ 330 w 1120"/>
                <a:gd name="T35" fmla="*/ 21 h 1146"/>
                <a:gd name="T36" fmla="*/ 318 w 1120"/>
                <a:gd name="T37" fmla="*/ 59 h 1146"/>
                <a:gd name="T38" fmla="*/ 611 w 1120"/>
                <a:gd name="T39" fmla="*/ 151 h 1146"/>
                <a:gd name="T40" fmla="*/ 641 w 1120"/>
                <a:gd name="T41" fmla="*/ 268 h 1146"/>
                <a:gd name="T42" fmla="*/ 687 w 1120"/>
                <a:gd name="T43" fmla="*/ 359 h 1146"/>
                <a:gd name="T44" fmla="*/ 715 w 1120"/>
                <a:gd name="T45" fmla="*/ 408 h 1146"/>
                <a:gd name="T46" fmla="*/ 799 w 1120"/>
                <a:gd name="T47" fmla="*/ 431 h 1146"/>
                <a:gd name="T48" fmla="*/ 819 w 1120"/>
                <a:gd name="T49" fmla="*/ 471 h 1146"/>
                <a:gd name="T50" fmla="*/ 824 w 1120"/>
                <a:gd name="T51" fmla="*/ 510 h 1146"/>
                <a:gd name="T52" fmla="*/ 982 w 1120"/>
                <a:gd name="T53" fmla="*/ 497 h 1146"/>
                <a:gd name="T54" fmla="*/ 1102 w 1120"/>
                <a:gd name="T55" fmla="*/ 764 h 1146"/>
                <a:gd name="T56" fmla="*/ 1059 w 1120"/>
                <a:gd name="T57" fmla="*/ 769 h 1146"/>
                <a:gd name="T58" fmla="*/ 1048 w 1120"/>
                <a:gd name="T59" fmla="*/ 756 h 1146"/>
                <a:gd name="T60" fmla="*/ 1038 w 1120"/>
                <a:gd name="T61" fmla="*/ 754 h 1146"/>
                <a:gd name="T62" fmla="*/ 1036 w 1120"/>
                <a:gd name="T63" fmla="*/ 769 h 1146"/>
                <a:gd name="T64" fmla="*/ 1033 w 1120"/>
                <a:gd name="T65" fmla="*/ 774 h 1146"/>
                <a:gd name="T66" fmla="*/ 997 w 1120"/>
                <a:gd name="T67" fmla="*/ 782 h 1146"/>
                <a:gd name="T68" fmla="*/ 964 w 1120"/>
                <a:gd name="T69" fmla="*/ 782 h 1146"/>
                <a:gd name="T70" fmla="*/ 949 w 1120"/>
                <a:gd name="T71" fmla="*/ 779 h 1146"/>
                <a:gd name="T72" fmla="*/ 939 w 1120"/>
                <a:gd name="T73" fmla="*/ 782 h 1146"/>
                <a:gd name="T74" fmla="*/ 916 w 1120"/>
                <a:gd name="T75" fmla="*/ 792 h 1146"/>
                <a:gd name="T76" fmla="*/ 888 w 1120"/>
                <a:gd name="T77" fmla="*/ 802 h 1146"/>
                <a:gd name="T78" fmla="*/ 855 w 1120"/>
                <a:gd name="T79" fmla="*/ 812 h 1146"/>
                <a:gd name="T80" fmla="*/ 822 w 1120"/>
                <a:gd name="T81" fmla="*/ 828 h 1146"/>
                <a:gd name="T82" fmla="*/ 786 w 1120"/>
                <a:gd name="T83" fmla="*/ 845 h 1146"/>
                <a:gd name="T84" fmla="*/ 748 w 1120"/>
                <a:gd name="T85" fmla="*/ 861 h 1146"/>
                <a:gd name="T86" fmla="*/ 715 w 1120"/>
                <a:gd name="T87" fmla="*/ 876 h 1146"/>
                <a:gd name="T88" fmla="*/ 682 w 1120"/>
                <a:gd name="T89" fmla="*/ 891 h 1146"/>
                <a:gd name="T90" fmla="*/ 641 w 1120"/>
                <a:gd name="T91" fmla="*/ 904 h 1146"/>
                <a:gd name="T92" fmla="*/ 600 w 1120"/>
                <a:gd name="T93" fmla="*/ 917 h 1146"/>
                <a:gd name="T94" fmla="*/ 572 w 1120"/>
                <a:gd name="T95" fmla="*/ 927 h 1146"/>
                <a:gd name="T96" fmla="*/ 529 w 1120"/>
                <a:gd name="T97" fmla="*/ 937 h 1146"/>
                <a:gd name="T98" fmla="*/ 511 w 1120"/>
                <a:gd name="T99" fmla="*/ 942 h 1146"/>
                <a:gd name="T100" fmla="*/ 499 w 1120"/>
                <a:gd name="T101" fmla="*/ 957 h 1146"/>
                <a:gd name="T102" fmla="*/ 473 w 1120"/>
                <a:gd name="T103" fmla="*/ 950 h 1146"/>
                <a:gd name="T104" fmla="*/ 473 w 1120"/>
                <a:gd name="T105" fmla="*/ 963 h 1146"/>
                <a:gd name="T106" fmla="*/ 437 w 1120"/>
                <a:gd name="T107" fmla="*/ 975 h 1146"/>
                <a:gd name="T108" fmla="*/ 397 w 1120"/>
                <a:gd name="T109" fmla="*/ 983 h 1146"/>
                <a:gd name="T110" fmla="*/ 356 w 1120"/>
                <a:gd name="T111" fmla="*/ 991 h 1146"/>
                <a:gd name="T112" fmla="*/ 330 w 1120"/>
                <a:gd name="T113" fmla="*/ 1013 h 1146"/>
                <a:gd name="T114" fmla="*/ 305 w 1120"/>
                <a:gd name="T115" fmla="*/ 1036 h 1146"/>
                <a:gd name="T116" fmla="*/ 269 w 1120"/>
                <a:gd name="T117" fmla="*/ 1054 h 1146"/>
                <a:gd name="T118" fmla="*/ 229 w 1120"/>
                <a:gd name="T119" fmla="*/ 1062 h 1146"/>
                <a:gd name="T120" fmla="*/ 483 w 1120"/>
                <a:gd name="T121" fmla="*/ 955 h 1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20" h="1146">
                  <a:moveTo>
                    <a:pt x="196" y="1075"/>
                  </a:moveTo>
                  <a:lnTo>
                    <a:pt x="193" y="1075"/>
                  </a:lnTo>
                  <a:lnTo>
                    <a:pt x="193" y="1077"/>
                  </a:lnTo>
                  <a:lnTo>
                    <a:pt x="190" y="1077"/>
                  </a:lnTo>
                  <a:lnTo>
                    <a:pt x="188" y="1077"/>
                  </a:lnTo>
                  <a:lnTo>
                    <a:pt x="188" y="1080"/>
                  </a:lnTo>
                  <a:lnTo>
                    <a:pt x="185" y="1080"/>
                  </a:lnTo>
                  <a:lnTo>
                    <a:pt x="185" y="1082"/>
                  </a:lnTo>
                  <a:lnTo>
                    <a:pt x="183" y="1082"/>
                  </a:lnTo>
                  <a:lnTo>
                    <a:pt x="183" y="1085"/>
                  </a:lnTo>
                  <a:lnTo>
                    <a:pt x="185" y="1085"/>
                  </a:lnTo>
                  <a:lnTo>
                    <a:pt x="185" y="1087"/>
                  </a:lnTo>
                  <a:lnTo>
                    <a:pt x="183" y="1087"/>
                  </a:lnTo>
                  <a:lnTo>
                    <a:pt x="183" y="1090"/>
                  </a:lnTo>
                  <a:lnTo>
                    <a:pt x="183" y="1092"/>
                  </a:lnTo>
                  <a:lnTo>
                    <a:pt x="180" y="1092"/>
                  </a:lnTo>
                  <a:lnTo>
                    <a:pt x="178" y="1092"/>
                  </a:lnTo>
                  <a:lnTo>
                    <a:pt x="175" y="1092"/>
                  </a:lnTo>
                  <a:lnTo>
                    <a:pt x="173" y="1092"/>
                  </a:lnTo>
                  <a:lnTo>
                    <a:pt x="173" y="1095"/>
                  </a:lnTo>
                  <a:lnTo>
                    <a:pt x="170" y="1095"/>
                  </a:lnTo>
                  <a:lnTo>
                    <a:pt x="168" y="1095"/>
                  </a:lnTo>
                  <a:lnTo>
                    <a:pt x="165" y="1095"/>
                  </a:lnTo>
                  <a:lnTo>
                    <a:pt x="162" y="1095"/>
                  </a:lnTo>
                  <a:lnTo>
                    <a:pt x="162" y="1097"/>
                  </a:lnTo>
                  <a:lnTo>
                    <a:pt x="160" y="1097"/>
                  </a:lnTo>
                  <a:lnTo>
                    <a:pt x="157" y="1097"/>
                  </a:lnTo>
                  <a:lnTo>
                    <a:pt x="155" y="1097"/>
                  </a:lnTo>
                  <a:lnTo>
                    <a:pt x="155" y="1100"/>
                  </a:lnTo>
                  <a:lnTo>
                    <a:pt x="152" y="1100"/>
                  </a:lnTo>
                  <a:lnTo>
                    <a:pt x="150" y="1100"/>
                  </a:lnTo>
                  <a:lnTo>
                    <a:pt x="150" y="1103"/>
                  </a:lnTo>
                  <a:lnTo>
                    <a:pt x="150" y="1105"/>
                  </a:lnTo>
                  <a:lnTo>
                    <a:pt x="147" y="1105"/>
                  </a:lnTo>
                  <a:lnTo>
                    <a:pt x="147" y="1108"/>
                  </a:lnTo>
                  <a:lnTo>
                    <a:pt x="145" y="1108"/>
                  </a:lnTo>
                  <a:lnTo>
                    <a:pt x="145" y="1110"/>
                  </a:lnTo>
                  <a:lnTo>
                    <a:pt x="142" y="1110"/>
                  </a:lnTo>
                  <a:lnTo>
                    <a:pt x="142" y="1113"/>
                  </a:lnTo>
                  <a:lnTo>
                    <a:pt x="140" y="1113"/>
                  </a:lnTo>
                  <a:lnTo>
                    <a:pt x="137" y="1113"/>
                  </a:lnTo>
                  <a:lnTo>
                    <a:pt x="134" y="1113"/>
                  </a:lnTo>
                  <a:lnTo>
                    <a:pt x="134" y="1115"/>
                  </a:lnTo>
                  <a:lnTo>
                    <a:pt x="132" y="1115"/>
                  </a:lnTo>
                  <a:lnTo>
                    <a:pt x="129" y="1115"/>
                  </a:lnTo>
                  <a:lnTo>
                    <a:pt x="129" y="1118"/>
                  </a:lnTo>
                  <a:lnTo>
                    <a:pt x="127" y="1118"/>
                  </a:lnTo>
                  <a:lnTo>
                    <a:pt x="127" y="1120"/>
                  </a:lnTo>
                  <a:lnTo>
                    <a:pt x="124" y="1120"/>
                  </a:lnTo>
                  <a:lnTo>
                    <a:pt x="124" y="1123"/>
                  </a:lnTo>
                  <a:lnTo>
                    <a:pt x="122" y="1123"/>
                  </a:lnTo>
                  <a:lnTo>
                    <a:pt x="119" y="1123"/>
                  </a:lnTo>
                  <a:lnTo>
                    <a:pt x="119" y="1125"/>
                  </a:lnTo>
                  <a:lnTo>
                    <a:pt x="117" y="1125"/>
                  </a:lnTo>
                  <a:lnTo>
                    <a:pt x="114" y="1125"/>
                  </a:lnTo>
                  <a:lnTo>
                    <a:pt x="112" y="1125"/>
                  </a:lnTo>
                  <a:lnTo>
                    <a:pt x="112" y="1128"/>
                  </a:lnTo>
                  <a:lnTo>
                    <a:pt x="109" y="1128"/>
                  </a:lnTo>
                  <a:lnTo>
                    <a:pt x="106" y="1128"/>
                  </a:lnTo>
                  <a:lnTo>
                    <a:pt x="106" y="1131"/>
                  </a:lnTo>
                  <a:lnTo>
                    <a:pt x="104" y="1131"/>
                  </a:lnTo>
                  <a:lnTo>
                    <a:pt x="104" y="1133"/>
                  </a:lnTo>
                  <a:lnTo>
                    <a:pt x="101" y="1133"/>
                  </a:lnTo>
                  <a:lnTo>
                    <a:pt x="101" y="1136"/>
                  </a:lnTo>
                  <a:lnTo>
                    <a:pt x="99" y="1136"/>
                  </a:lnTo>
                  <a:lnTo>
                    <a:pt x="96" y="1136"/>
                  </a:lnTo>
                  <a:lnTo>
                    <a:pt x="94" y="1136"/>
                  </a:lnTo>
                  <a:lnTo>
                    <a:pt x="94" y="1138"/>
                  </a:lnTo>
                  <a:lnTo>
                    <a:pt x="91" y="1138"/>
                  </a:lnTo>
                  <a:lnTo>
                    <a:pt x="89" y="1138"/>
                  </a:lnTo>
                  <a:lnTo>
                    <a:pt x="86" y="1138"/>
                  </a:lnTo>
                  <a:lnTo>
                    <a:pt x="84" y="1138"/>
                  </a:lnTo>
                  <a:lnTo>
                    <a:pt x="81" y="1138"/>
                  </a:lnTo>
                  <a:lnTo>
                    <a:pt x="81" y="1141"/>
                  </a:lnTo>
                  <a:lnTo>
                    <a:pt x="78" y="1141"/>
                  </a:lnTo>
                  <a:lnTo>
                    <a:pt x="76" y="1141"/>
                  </a:lnTo>
                  <a:lnTo>
                    <a:pt x="76" y="1143"/>
                  </a:lnTo>
                  <a:lnTo>
                    <a:pt x="73" y="1143"/>
                  </a:lnTo>
                  <a:lnTo>
                    <a:pt x="76" y="1143"/>
                  </a:lnTo>
                  <a:lnTo>
                    <a:pt x="73" y="1143"/>
                  </a:lnTo>
                  <a:lnTo>
                    <a:pt x="71" y="1143"/>
                  </a:lnTo>
                  <a:lnTo>
                    <a:pt x="68" y="1143"/>
                  </a:lnTo>
                  <a:lnTo>
                    <a:pt x="68" y="1146"/>
                  </a:lnTo>
                  <a:lnTo>
                    <a:pt x="66" y="1146"/>
                  </a:lnTo>
                  <a:lnTo>
                    <a:pt x="63" y="1146"/>
                  </a:lnTo>
                  <a:lnTo>
                    <a:pt x="61" y="1146"/>
                  </a:lnTo>
                  <a:lnTo>
                    <a:pt x="58" y="1146"/>
                  </a:lnTo>
                  <a:lnTo>
                    <a:pt x="56" y="1146"/>
                  </a:lnTo>
                  <a:lnTo>
                    <a:pt x="53" y="1146"/>
                  </a:lnTo>
                  <a:lnTo>
                    <a:pt x="45" y="1146"/>
                  </a:lnTo>
                  <a:lnTo>
                    <a:pt x="43" y="1146"/>
                  </a:lnTo>
                  <a:lnTo>
                    <a:pt x="40" y="1146"/>
                  </a:lnTo>
                  <a:lnTo>
                    <a:pt x="38" y="1146"/>
                  </a:lnTo>
                  <a:lnTo>
                    <a:pt x="40" y="1146"/>
                  </a:lnTo>
                  <a:lnTo>
                    <a:pt x="38" y="1143"/>
                  </a:lnTo>
                  <a:lnTo>
                    <a:pt x="25" y="1136"/>
                  </a:lnTo>
                  <a:lnTo>
                    <a:pt x="22" y="1133"/>
                  </a:lnTo>
                  <a:lnTo>
                    <a:pt x="20" y="1131"/>
                  </a:lnTo>
                  <a:lnTo>
                    <a:pt x="20" y="1128"/>
                  </a:lnTo>
                  <a:lnTo>
                    <a:pt x="22" y="1123"/>
                  </a:lnTo>
                  <a:lnTo>
                    <a:pt x="30" y="1113"/>
                  </a:lnTo>
                  <a:lnTo>
                    <a:pt x="30" y="1110"/>
                  </a:lnTo>
                  <a:lnTo>
                    <a:pt x="30" y="1108"/>
                  </a:lnTo>
                  <a:lnTo>
                    <a:pt x="25" y="1105"/>
                  </a:lnTo>
                  <a:lnTo>
                    <a:pt x="22" y="1105"/>
                  </a:lnTo>
                  <a:lnTo>
                    <a:pt x="22" y="1103"/>
                  </a:lnTo>
                  <a:lnTo>
                    <a:pt x="20" y="1097"/>
                  </a:lnTo>
                  <a:lnTo>
                    <a:pt x="17" y="1092"/>
                  </a:lnTo>
                  <a:lnTo>
                    <a:pt x="20" y="1090"/>
                  </a:lnTo>
                  <a:lnTo>
                    <a:pt x="20" y="1085"/>
                  </a:lnTo>
                  <a:lnTo>
                    <a:pt x="22" y="1080"/>
                  </a:lnTo>
                  <a:lnTo>
                    <a:pt x="25" y="1069"/>
                  </a:lnTo>
                  <a:lnTo>
                    <a:pt x="22" y="1062"/>
                  </a:lnTo>
                  <a:lnTo>
                    <a:pt x="20" y="1062"/>
                  </a:lnTo>
                  <a:lnTo>
                    <a:pt x="20" y="1059"/>
                  </a:lnTo>
                  <a:lnTo>
                    <a:pt x="17" y="1057"/>
                  </a:lnTo>
                  <a:lnTo>
                    <a:pt x="20" y="1054"/>
                  </a:lnTo>
                  <a:lnTo>
                    <a:pt x="22" y="1052"/>
                  </a:lnTo>
                  <a:lnTo>
                    <a:pt x="20" y="1047"/>
                  </a:lnTo>
                  <a:lnTo>
                    <a:pt x="22" y="1044"/>
                  </a:lnTo>
                  <a:lnTo>
                    <a:pt x="22" y="1039"/>
                  </a:lnTo>
                  <a:lnTo>
                    <a:pt x="20" y="1039"/>
                  </a:lnTo>
                  <a:lnTo>
                    <a:pt x="15" y="1034"/>
                  </a:lnTo>
                  <a:lnTo>
                    <a:pt x="15" y="1031"/>
                  </a:lnTo>
                  <a:lnTo>
                    <a:pt x="15" y="1029"/>
                  </a:lnTo>
                  <a:lnTo>
                    <a:pt x="17" y="1026"/>
                  </a:lnTo>
                  <a:lnTo>
                    <a:pt x="20" y="1026"/>
                  </a:lnTo>
                  <a:lnTo>
                    <a:pt x="22" y="1026"/>
                  </a:lnTo>
                  <a:lnTo>
                    <a:pt x="22" y="1024"/>
                  </a:lnTo>
                  <a:lnTo>
                    <a:pt x="25" y="1016"/>
                  </a:lnTo>
                  <a:lnTo>
                    <a:pt x="25" y="1013"/>
                  </a:lnTo>
                  <a:lnTo>
                    <a:pt x="25" y="1011"/>
                  </a:lnTo>
                  <a:lnTo>
                    <a:pt x="22" y="1003"/>
                  </a:lnTo>
                  <a:lnTo>
                    <a:pt x="22" y="998"/>
                  </a:lnTo>
                  <a:lnTo>
                    <a:pt x="20" y="996"/>
                  </a:lnTo>
                  <a:lnTo>
                    <a:pt x="17" y="996"/>
                  </a:lnTo>
                  <a:lnTo>
                    <a:pt x="15" y="996"/>
                  </a:lnTo>
                  <a:lnTo>
                    <a:pt x="12" y="993"/>
                  </a:lnTo>
                  <a:lnTo>
                    <a:pt x="15" y="991"/>
                  </a:lnTo>
                  <a:lnTo>
                    <a:pt x="15" y="988"/>
                  </a:lnTo>
                  <a:lnTo>
                    <a:pt x="17" y="988"/>
                  </a:lnTo>
                  <a:lnTo>
                    <a:pt x="20" y="988"/>
                  </a:lnTo>
                  <a:lnTo>
                    <a:pt x="22" y="985"/>
                  </a:lnTo>
                  <a:lnTo>
                    <a:pt x="20" y="983"/>
                  </a:lnTo>
                  <a:lnTo>
                    <a:pt x="17" y="980"/>
                  </a:lnTo>
                  <a:lnTo>
                    <a:pt x="17" y="978"/>
                  </a:lnTo>
                  <a:lnTo>
                    <a:pt x="17" y="975"/>
                  </a:lnTo>
                  <a:lnTo>
                    <a:pt x="22" y="975"/>
                  </a:lnTo>
                  <a:lnTo>
                    <a:pt x="22" y="973"/>
                  </a:lnTo>
                  <a:lnTo>
                    <a:pt x="22" y="970"/>
                  </a:lnTo>
                  <a:lnTo>
                    <a:pt x="22" y="968"/>
                  </a:lnTo>
                  <a:lnTo>
                    <a:pt x="20" y="960"/>
                  </a:lnTo>
                  <a:lnTo>
                    <a:pt x="20" y="955"/>
                  </a:lnTo>
                  <a:lnTo>
                    <a:pt x="22" y="952"/>
                  </a:lnTo>
                  <a:lnTo>
                    <a:pt x="20" y="940"/>
                  </a:lnTo>
                  <a:lnTo>
                    <a:pt x="17" y="937"/>
                  </a:lnTo>
                  <a:lnTo>
                    <a:pt x="17" y="935"/>
                  </a:lnTo>
                  <a:lnTo>
                    <a:pt x="20" y="929"/>
                  </a:lnTo>
                  <a:lnTo>
                    <a:pt x="20" y="927"/>
                  </a:lnTo>
                  <a:lnTo>
                    <a:pt x="20" y="924"/>
                  </a:lnTo>
                  <a:lnTo>
                    <a:pt x="17" y="924"/>
                  </a:lnTo>
                  <a:lnTo>
                    <a:pt x="7" y="922"/>
                  </a:lnTo>
                  <a:lnTo>
                    <a:pt x="2" y="914"/>
                  </a:lnTo>
                  <a:lnTo>
                    <a:pt x="5" y="912"/>
                  </a:lnTo>
                  <a:lnTo>
                    <a:pt x="5" y="909"/>
                  </a:lnTo>
                  <a:lnTo>
                    <a:pt x="2" y="909"/>
                  </a:lnTo>
                  <a:lnTo>
                    <a:pt x="2" y="907"/>
                  </a:lnTo>
                  <a:lnTo>
                    <a:pt x="5" y="907"/>
                  </a:lnTo>
                  <a:lnTo>
                    <a:pt x="7" y="904"/>
                  </a:lnTo>
                  <a:lnTo>
                    <a:pt x="10" y="901"/>
                  </a:lnTo>
                  <a:lnTo>
                    <a:pt x="7" y="899"/>
                  </a:lnTo>
                  <a:lnTo>
                    <a:pt x="5" y="896"/>
                  </a:lnTo>
                  <a:lnTo>
                    <a:pt x="5" y="891"/>
                  </a:lnTo>
                  <a:lnTo>
                    <a:pt x="5" y="886"/>
                  </a:lnTo>
                  <a:lnTo>
                    <a:pt x="5" y="884"/>
                  </a:lnTo>
                  <a:lnTo>
                    <a:pt x="5" y="881"/>
                  </a:lnTo>
                  <a:lnTo>
                    <a:pt x="5" y="879"/>
                  </a:lnTo>
                  <a:lnTo>
                    <a:pt x="5" y="873"/>
                  </a:lnTo>
                  <a:lnTo>
                    <a:pt x="0" y="871"/>
                  </a:lnTo>
                  <a:lnTo>
                    <a:pt x="0" y="868"/>
                  </a:lnTo>
                  <a:lnTo>
                    <a:pt x="2" y="863"/>
                  </a:lnTo>
                  <a:lnTo>
                    <a:pt x="7" y="861"/>
                  </a:lnTo>
                  <a:lnTo>
                    <a:pt x="10" y="861"/>
                  </a:lnTo>
                  <a:lnTo>
                    <a:pt x="12" y="861"/>
                  </a:lnTo>
                  <a:lnTo>
                    <a:pt x="17" y="861"/>
                  </a:lnTo>
                  <a:lnTo>
                    <a:pt x="20" y="856"/>
                  </a:lnTo>
                  <a:lnTo>
                    <a:pt x="22" y="853"/>
                  </a:lnTo>
                  <a:lnTo>
                    <a:pt x="25" y="853"/>
                  </a:lnTo>
                  <a:lnTo>
                    <a:pt x="30" y="856"/>
                  </a:lnTo>
                  <a:lnTo>
                    <a:pt x="38" y="856"/>
                  </a:lnTo>
                  <a:lnTo>
                    <a:pt x="38" y="853"/>
                  </a:lnTo>
                  <a:lnTo>
                    <a:pt x="38" y="851"/>
                  </a:lnTo>
                  <a:lnTo>
                    <a:pt x="33" y="848"/>
                  </a:lnTo>
                  <a:lnTo>
                    <a:pt x="30" y="843"/>
                  </a:lnTo>
                  <a:lnTo>
                    <a:pt x="30" y="840"/>
                  </a:lnTo>
                  <a:lnTo>
                    <a:pt x="33" y="838"/>
                  </a:lnTo>
                  <a:lnTo>
                    <a:pt x="33" y="835"/>
                  </a:lnTo>
                  <a:lnTo>
                    <a:pt x="28" y="830"/>
                  </a:lnTo>
                  <a:lnTo>
                    <a:pt x="25" y="830"/>
                  </a:lnTo>
                  <a:lnTo>
                    <a:pt x="22" y="830"/>
                  </a:lnTo>
                  <a:lnTo>
                    <a:pt x="22" y="828"/>
                  </a:lnTo>
                  <a:lnTo>
                    <a:pt x="20" y="825"/>
                  </a:lnTo>
                  <a:lnTo>
                    <a:pt x="25" y="820"/>
                  </a:lnTo>
                  <a:lnTo>
                    <a:pt x="28" y="817"/>
                  </a:lnTo>
                  <a:lnTo>
                    <a:pt x="30" y="815"/>
                  </a:lnTo>
                  <a:lnTo>
                    <a:pt x="30" y="812"/>
                  </a:lnTo>
                  <a:lnTo>
                    <a:pt x="28" y="810"/>
                  </a:lnTo>
                  <a:lnTo>
                    <a:pt x="25" y="807"/>
                  </a:lnTo>
                  <a:lnTo>
                    <a:pt x="25" y="805"/>
                  </a:lnTo>
                  <a:lnTo>
                    <a:pt x="22" y="805"/>
                  </a:lnTo>
                  <a:lnTo>
                    <a:pt x="22" y="802"/>
                  </a:lnTo>
                  <a:lnTo>
                    <a:pt x="25" y="800"/>
                  </a:lnTo>
                  <a:lnTo>
                    <a:pt x="25" y="797"/>
                  </a:lnTo>
                  <a:lnTo>
                    <a:pt x="28" y="795"/>
                  </a:lnTo>
                  <a:lnTo>
                    <a:pt x="28" y="792"/>
                  </a:lnTo>
                  <a:lnTo>
                    <a:pt x="25" y="787"/>
                  </a:lnTo>
                  <a:lnTo>
                    <a:pt x="25" y="784"/>
                  </a:lnTo>
                  <a:lnTo>
                    <a:pt x="25" y="782"/>
                  </a:lnTo>
                  <a:lnTo>
                    <a:pt x="22" y="779"/>
                  </a:lnTo>
                  <a:lnTo>
                    <a:pt x="22" y="777"/>
                  </a:lnTo>
                  <a:lnTo>
                    <a:pt x="22" y="774"/>
                  </a:lnTo>
                  <a:lnTo>
                    <a:pt x="25" y="772"/>
                  </a:lnTo>
                  <a:lnTo>
                    <a:pt x="28" y="769"/>
                  </a:lnTo>
                  <a:lnTo>
                    <a:pt x="28" y="767"/>
                  </a:lnTo>
                  <a:lnTo>
                    <a:pt x="30" y="767"/>
                  </a:lnTo>
                  <a:lnTo>
                    <a:pt x="33" y="764"/>
                  </a:lnTo>
                  <a:lnTo>
                    <a:pt x="35" y="761"/>
                  </a:lnTo>
                  <a:lnTo>
                    <a:pt x="38" y="759"/>
                  </a:lnTo>
                  <a:lnTo>
                    <a:pt x="40" y="759"/>
                  </a:lnTo>
                  <a:lnTo>
                    <a:pt x="43" y="759"/>
                  </a:lnTo>
                  <a:lnTo>
                    <a:pt x="45" y="761"/>
                  </a:lnTo>
                  <a:lnTo>
                    <a:pt x="45" y="764"/>
                  </a:lnTo>
                  <a:lnTo>
                    <a:pt x="48" y="764"/>
                  </a:lnTo>
                  <a:lnTo>
                    <a:pt x="50" y="764"/>
                  </a:lnTo>
                  <a:lnTo>
                    <a:pt x="53" y="759"/>
                  </a:lnTo>
                  <a:lnTo>
                    <a:pt x="53" y="756"/>
                  </a:lnTo>
                  <a:lnTo>
                    <a:pt x="58" y="751"/>
                  </a:lnTo>
                  <a:lnTo>
                    <a:pt x="61" y="749"/>
                  </a:lnTo>
                  <a:lnTo>
                    <a:pt x="61" y="744"/>
                  </a:lnTo>
                  <a:lnTo>
                    <a:pt x="63" y="739"/>
                  </a:lnTo>
                  <a:lnTo>
                    <a:pt x="66" y="733"/>
                  </a:lnTo>
                  <a:lnTo>
                    <a:pt x="66" y="728"/>
                  </a:lnTo>
                  <a:lnTo>
                    <a:pt x="66" y="723"/>
                  </a:lnTo>
                  <a:lnTo>
                    <a:pt x="66" y="718"/>
                  </a:lnTo>
                  <a:lnTo>
                    <a:pt x="66" y="716"/>
                  </a:lnTo>
                  <a:lnTo>
                    <a:pt x="66" y="713"/>
                  </a:lnTo>
                  <a:lnTo>
                    <a:pt x="68" y="711"/>
                  </a:lnTo>
                  <a:lnTo>
                    <a:pt x="68" y="708"/>
                  </a:lnTo>
                  <a:lnTo>
                    <a:pt x="68" y="705"/>
                  </a:lnTo>
                  <a:lnTo>
                    <a:pt x="63" y="700"/>
                  </a:lnTo>
                  <a:lnTo>
                    <a:pt x="63" y="695"/>
                  </a:lnTo>
                  <a:lnTo>
                    <a:pt x="66" y="693"/>
                  </a:lnTo>
                  <a:lnTo>
                    <a:pt x="68" y="690"/>
                  </a:lnTo>
                  <a:lnTo>
                    <a:pt x="71" y="688"/>
                  </a:lnTo>
                  <a:lnTo>
                    <a:pt x="71" y="685"/>
                  </a:lnTo>
                  <a:lnTo>
                    <a:pt x="71" y="683"/>
                  </a:lnTo>
                  <a:lnTo>
                    <a:pt x="71" y="680"/>
                  </a:lnTo>
                  <a:lnTo>
                    <a:pt x="71" y="677"/>
                  </a:lnTo>
                  <a:lnTo>
                    <a:pt x="66" y="675"/>
                  </a:lnTo>
                  <a:lnTo>
                    <a:pt x="68" y="667"/>
                  </a:lnTo>
                  <a:lnTo>
                    <a:pt x="71" y="670"/>
                  </a:lnTo>
                  <a:lnTo>
                    <a:pt x="73" y="670"/>
                  </a:lnTo>
                  <a:lnTo>
                    <a:pt x="73" y="672"/>
                  </a:lnTo>
                  <a:lnTo>
                    <a:pt x="76" y="667"/>
                  </a:lnTo>
                  <a:lnTo>
                    <a:pt x="78" y="665"/>
                  </a:lnTo>
                  <a:lnTo>
                    <a:pt x="84" y="665"/>
                  </a:lnTo>
                  <a:lnTo>
                    <a:pt x="91" y="660"/>
                  </a:lnTo>
                  <a:lnTo>
                    <a:pt x="94" y="657"/>
                  </a:lnTo>
                  <a:lnTo>
                    <a:pt x="96" y="657"/>
                  </a:lnTo>
                  <a:lnTo>
                    <a:pt x="96" y="660"/>
                  </a:lnTo>
                  <a:lnTo>
                    <a:pt x="96" y="665"/>
                  </a:lnTo>
                  <a:lnTo>
                    <a:pt x="94" y="667"/>
                  </a:lnTo>
                  <a:lnTo>
                    <a:pt x="91" y="667"/>
                  </a:lnTo>
                  <a:lnTo>
                    <a:pt x="89" y="667"/>
                  </a:lnTo>
                  <a:lnTo>
                    <a:pt x="94" y="675"/>
                  </a:lnTo>
                  <a:lnTo>
                    <a:pt x="91" y="677"/>
                  </a:lnTo>
                  <a:lnTo>
                    <a:pt x="91" y="680"/>
                  </a:lnTo>
                  <a:lnTo>
                    <a:pt x="94" y="680"/>
                  </a:lnTo>
                  <a:lnTo>
                    <a:pt x="99" y="677"/>
                  </a:lnTo>
                  <a:lnTo>
                    <a:pt x="101" y="672"/>
                  </a:lnTo>
                  <a:lnTo>
                    <a:pt x="101" y="670"/>
                  </a:lnTo>
                  <a:lnTo>
                    <a:pt x="101" y="667"/>
                  </a:lnTo>
                  <a:lnTo>
                    <a:pt x="106" y="665"/>
                  </a:lnTo>
                  <a:lnTo>
                    <a:pt x="106" y="662"/>
                  </a:lnTo>
                  <a:lnTo>
                    <a:pt x="109" y="662"/>
                  </a:lnTo>
                  <a:lnTo>
                    <a:pt x="109" y="655"/>
                  </a:lnTo>
                  <a:lnTo>
                    <a:pt x="109" y="652"/>
                  </a:lnTo>
                  <a:lnTo>
                    <a:pt x="112" y="652"/>
                  </a:lnTo>
                  <a:lnTo>
                    <a:pt x="112" y="655"/>
                  </a:lnTo>
                  <a:lnTo>
                    <a:pt x="114" y="652"/>
                  </a:lnTo>
                  <a:lnTo>
                    <a:pt x="117" y="649"/>
                  </a:lnTo>
                  <a:lnTo>
                    <a:pt x="122" y="642"/>
                  </a:lnTo>
                  <a:lnTo>
                    <a:pt x="122" y="639"/>
                  </a:lnTo>
                  <a:lnTo>
                    <a:pt x="117" y="639"/>
                  </a:lnTo>
                  <a:lnTo>
                    <a:pt x="114" y="637"/>
                  </a:lnTo>
                  <a:lnTo>
                    <a:pt x="114" y="634"/>
                  </a:lnTo>
                  <a:lnTo>
                    <a:pt x="114" y="629"/>
                  </a:lnTo>
                  <a:lnTo>
                    <a:pt x="114" y="627"/>
                  </a:lnTo>
                  <a:lnTo>
                    <a:pt x="114" y="621"/>
                  </a:lnTo>
                  <a:lnTo>
                    <a:pt x="114" y="616"/>
                  </a:lnTo>
                  <a:lnTo>
                    <a:pt x="117" y="616"/>
                  </a:lnTo>
                  <a:lnTo>
                    <a:pt x="117" y="614"/>
                  </a:lnTo>
                  <a:lnTo>
                    <a:pt x="114" y="614"/>
                  </a:lnTo>
                  <a:lnTo>
                    <a:pt x="112" y="614"/>
                  </a:lnTo>
                  <a:lnTo>
                    <a:pt x="109" y="616"/>
                  </a:lnTo>
                  <a:lnTo>
                    <a:pt x="109" y="621"/>
                  </a:lnTo>
                  <a:lnTo>
                    <a:pt x="106" y="627"/>
                  </a:lnTo>
                  <a:lnTo>
                    <a:pt x="104" y="627"/>
                  </a:lnTo>
                  <a:lnTo>
                    <a:pt x="101" y="621"/>
                  </a:lnTo>
                  <a:lnTo>
                    <a:pt x="94" y="616"/>
                  </a:lnTo>
                  <a:lnTo>
                    <a:pt x="89" y="614"/>
                  </a:lnTo>
                  <a:lnTo>
                    <a:pt x="89" y="604"/>
                  </a:lnTo>
                  <a:lnTo>
                    <a:pt x="84" y="599"/>
                  </a:lnTo>
                  <a:lnTo>
                    <a:pt x="78" y="593"/>
                  </a:lnTo>
                  <a:lnTo>
                    <a:pt x="78" y="591"/>
                  </a:lnTo>
                  <a:lnTo>
                    <a:pt x="78" y="588"/>
                  </a:lnTo>
                  <a:lnTo>
                    <a:pt x="78" y="586"/>
                  </a:lnTo>
                  <a:lnTo>
                    <a:pt x="81" y="586"/>
                  </a:lnTo>
                  <a:lnTo>
                    <a:pt x="86" y="588"/>
                  </a:lnTo>
                  <a:lnTo>
                    <a:pt x="91" y="591"/>
                  </a:lnTo>
                  <a:lnTo>
                    <a:pt x="94" y="591"/>
                  </a:lnTo>
                  <a:lnTo>
                    <a:pt x="94" y="588"/>
                  </a:lnTo>
                  <a:lnTo>
                    <a:pt x="96" y="583"/>
                  </a:lnTo>
                  <a:lnTo>
                    <a:pt x="94" y="576"/>
                  </a:lnTo>
                  <a:lnTo>
                    <a:pt x="91" y="571"/>
                  </a:lnTo>
                  <a:lnTo>
                    <a:pt x="91" y="568"/>
                  </a:lnTo>
                  <a:lnTo>
                    <a:pt x="91" y="563"/>
                  </a:lnTo>
                  <a:lnTo>
                    <a:pt x="94" y="560"/>
                  </a:lnTo>
                  <a:lnTo>
                    <a:pt x="101" y="560"/>
                  </a:lnTo>
                  <a:lnTo>
                    <a:pt x="101" y="558"/>
                  </a:lnTo>
                  <a:lnTo>
                    <a:pt x="101" y="553"/>
                  </a:lnTo>
                  <a:lnTo>
                    <a:pt x="104" y="550"/>
                  </a:lnTo>
                  <a:lnTo>
                    <a:pt x="106" y="550"/>
                  </a:lnTo>
                  <a:lnTo>
                    <a:pt x="109" y="548"/>
                  </a:lnTo>
                  <a:lnTo>
                    <a:pt x="106" y="548"/>
                  </a:lnTo>
                  <a:lnTo>
                    <a:pt x="101" y="545"/>
                  </a:lnTo>
                  <a:lnTo>
                    <a:pt x="101" y="543"/>
                  </a:lnTo>
                  <a:lnTo>
                    <a:pt x="104" y="540"/>
                  </a:lnTo>
                  <a:lnTo>
                    <a:pt x="106" y="543"/>
                  </a:lnTo>
                  <a:lnTo>
                    <a:pt x="112" y="543"/>
                  </a:lnTo>
                  <a:lnTo>
                    <a:pt x="114" y="543"/>
                  </a:lnTo>
                  <a:lnTo>
                    <a:pt x="114" y="540"/>
                  </a:lnTo>
                  <a:lnTo>
                    <a:pt x="114" y="538"/>
                  </a:lnTo>
                  <a:lnTo>
                    <a:pt x="109" y="535"/>
                  </a:lnTo>
                  <a:lnTo>
                    <a:pt x="106" y="532"/>
                  </a:lnTo>
                  <a:lnTo>
                    <a:pt x="104" y="530"/>
                  </a:lnTo>
                  <a:lnTo>
                    <a:pt x="106" y="525"/>
                  </a:lnTo>
                  <a:lnTo>
                    <a:pt x="104" y="515"/>
                  </a:lnTo>
                  <a:lnTo>
                    <a:pt x="106" y="512"/>
                  </a:lnTo>
                  <a:lnTo>
                    <a:pt x="106" y="510"/>
                  </a:lnTo>
                  <a:lnTo>
                    <a:pt x="112" y="512"/>
                  </a:lnTo>
                  <a:lnTo>
                    <a:pt x="117" y="512"/>
                  </a:lnTo>
                  <a:lnTo>
                    <a:pt x="117" y="510"/>
                  </a:lnTo>
                  <a:lnTo>
                    <a:pt x="114" y="502"/>
                  </a:lnTo>
                  <a:lnTo>
                    <a:pt x="114" y="499"/>
                  </a:lnTo>
                  <a:lnTo>
                    <a:pt x="117" y="492"/>
                  </a:lnTo>
                  <a:lnTo>
                    <a:pt x="114" y="487"/>
                  </a:lnTo>
                  <a:lnTo>
                    <a:pt x="104" y="484"/>
                  </a:lnTo>
                  <a:lnTo>
                    <a:pt x="104" y="482"/>
                  </a:lnTo>
                  <a:lnTo>
                    <a:pt x="104" y="479"/>
                  </a:lnTo>
                  <a:lnTo>
                    <a:pt x="267" y="466"/>
                  </a:lnTo>
                  <a:lnTo>
                    <a:pt x="267" y="448"/>
                  </a:lnTo>
                  <a:lnTo>
                    <a:pt x="267" y="446"/>
                  </a:lnTo>
                  <a:lnTo>
                    <a:pt x="267" y="385"/>
                  </a:lnTo>
                  <a:lnTo>
                    <a:pt x="267" y="306"/>
                  </a:lnTo>
                  <a:lnTo>
                    <a:pt x="267" y="303"/>
                  </a:lnTo>
                  <a:lnTo>
                    <a:pt x="267" y="296"/>
                  </a:lnTo>
                  <a:lnTo>
                    <a:pt x="267" y="260"/>
                  </a:lnTo>
                  <a:lnTo>
                    <a:pt x="246" y="151"/>
                  </a:lnTo>
                  <a:lnTo>
                    <a:pt x="246" y="51"/>
                  </a:lnTo>
                  <a:lnTo>
                    <a:pt x="315" y="0"/>
                  </a:lnTo>
                  <a:lnTo>
                    <a:pt x="318" y="0"/>
                  </a:lnTo>
                  <a:lnTo>
                    <a:pt x="320" y="3"/>
                  </a:lnTo>
                  <a:lnTo>
                    <a:pt x="323" y="6"/>
                  </a:lnTo>
                  <a:lnTo>
                    <a:pt x="325" y="13"/>
                  </a:lnTo>
                  <a:lnTo>
                    <a:pt x="328" y="16"/>
                  </a:lnTo>
                  <a:lnTo>
                    <a:pt x="330" y="18"/>
                  </a:lnTo>
                  <a:lnTo>
                    <a:pt x="330" y="21"/>
                  </a:lnTo>
                  <a:lnTo>
                    <a:pt x="330" y="23"/>
                  </a:lnTo>
                  <a:lnTo>
                    <a:pt x="330" y="28"/>
                  </a:lnTo>
                  <a:lnTo>
                    <a:pt x="333" y="31"/>
                  </a:lnTo>
                  <a:lnTo>
                    <a:pt x="336" y="34"/>
                  </a:lnTo>
                  <a:lnTo>
                    <a:pt x="336" y="36"/>
                  </a:lnTo>
                  <a:lnTo>
                    <a:pt x="336" y="39"/>
                  </a:lnTo>
                  <a:lnTo>
                    <a:pt x="333" y="41"/>
                  </a:lnTo>
                  <a:lnTo>
                    <a:pt x="330" y="44"/>
                  </a:lnTo>
                  <a:lnTo>
                    <a:pt x="330" y="46"/>
                  </a:lnTo>
                  <a:lnTo>
                    <a:pt x="323" y="51"/>
                  </a:lnTo>
                  <a:lnTo>
                    <a:pt x="320" y="51"/>
                  </a:lnTo>
                  <a:lnTo>
                    <a:pt x="315" y="51"/>
                  </a:lnTo>
                  <a:lnTo>
                    <a:pt x="313" y="49"/>
                  </a:lnTo>
                  <a:lnTo>
                    <a:pt x="310" y="49"/>
                  </a:lnTo>
                  <a:lnTo>
                    <a:pt x="310" y="51"/>
                  </a:lnTo>
                  <a:lnTo>
                    <a:pt x="308" y="54"/>
                  </a:lnTo>
                  <a:lnTo>
                    <a:pt x="308" y="56"/>
                  </a:lnTo>
                  <a:lnTo>
                    <a:pt x="310" y="59"/>
                  </a:lnTo>
                  <a:lnTo>
                    <a:pt x="313" y="59"/>
                  </a:lnTo>
                  <a:lnTo>
                    <a:pt x="315" y="59"/>
                  </a:lnTo>
                  <a:lnTo>
                    <a:pt x="318" y="59"/>
                  </a:lnTo>
                  <a:lnTo>
                    <a:pt x="323" y="72"/>
                  </a:lnTo>
                  <a:lnTo>
                    <a:pt x="407" y="161"/>
                  </a:lnTo>
                  <a:lnTo>
                    <a:pt x="448" y="161"/>
                  </a:lnTo>
                  <a:lnTo>
                    <a:pt x="478" y="161"/>
                  </a:lnTo>
                  <a:lnTo>
                    <a:pt x="527" y="123"/>
                  </a:lnTo>
                  <a:lnTo>
                    <a:pt x="567" y="153"/>
                  </a:lnTo>
                  <a:lnTo>
                    <a:pt x="577" y="151"/>
                  </a:lnTo>
                  <a:lnTo>
                    <a:pt x="580" y="151"/>
                  </a:lnTo>
                  <a:lnTo>
                    <a:pt x="583" y="148"/>
                  </a:lnTo>
                  <a:lnTo>
                    <a:pt x="588" y="146"/>
                  </a:lnTo>
                  <a:lnTo>
                    <a:pt x="590" y="143"/>
                  </a:lnTo>
                  <a:lnTo>
                    <a:pt x="593" y="143"/>
                  </a:lnTo>
                  <a:lnTo>
                    <a:pt x="598" y="140"/>
                  </a:lnTo>
                  <a:lnTo>
                    <a:pt x="600" y="138"/>
                  </a:lnTo>
                  <a:lnTo>
                    <a:pt x="603" y="138"/>
                  </a:lnTo>
                  <a:lnTo>
                    <a:pt x="605" y="138"/>
                  </a:lnTo>
                  <a:lnTo>
                    <a:pt x="605" y="140"/>
                  </a:lnTo>
                  <a:lnTo>
                    <a:pt x="608" y="143"/>
                  </a:lnTo>
                  <a:lnTo>
                    <a:pt x="608" y="146"/>
                  </a:lnTo>
                  <a:lnTo>
                    <a:pt x="611" y="148"/>
                  </a:lnTo>
                  <a:lnTo>
                    <a:pt x="611" y="151"/>
                  </a:lnTo>
                  <a:lnTo>
                    <a:pt x="611" y="153"/>
                  </a:lnTo>
                  <a:lnTo>
                    <a:pt x="611" y="156"/>
                  </a:lnTo>
                  <a:lnTo>
                    <a:pt x="611" y="158"/>
                  </a:lnTo>
                  <a:lnTo>
                    <a:pt x="613" y="163"/>
                  </a:lnTo>
                  <a:lnTo>
                    <a:pt x="613" y="181"/>
                  </a:lnTo>
                  <a:lnTo>
                    <a:pt x="613" y="184"/>
                  </a:lnTo>
                  <a:lnTo>
                    <a:pt x="613" y="186"/>
                  </a:lnTo>
                  <a:lnTo>
                    <a:pt x="616" y="199"/>
                  </a:lnTo>
                  <a:lnTo>
                    <a:pt x="618" y="207"/>
                  </a:lnTo>
                  <a:lnTo>
                    <a:pt x="618" y="209"/>
                  </a:lnTo>
                  <a:lnTo>
                    <a:pt x="628" y="227"/>
                  </a:lnTo>
                  <a:lnTo>
                    <a:pt x="628" y="230"/>
                  </a:lnTo>
                  <a:lnTo>
                    <a:pt x="628" y="232"/>
                  </a:lnTo>
                  <a:lnTo>
                    <a:pt x="628" y="237"/>
                  </a:lnTo>
                  <a:lnTo>
                    <a:pt x="631" y="242"/>
                  </a:lnTo>
                  <a:lnTo>
                    <a:pt x="633" y="247"/>
                  </a:lnTo>
                  <a:lnTo>
                    <a:pt x="636" y="252"/>
                  </a:lnTo>
                  <a:lnTo>
                    <a:pt x="636" y="255"/>
                  </a:lnTo>
                  <a:lnTo>
                    <a:pt x="639" y="258"/>
                  </a:lnTo>
                  <a:lnTo>
                    <a:pt x="641" y="263"/>
                  </a:lnTo>
                  <a:lnTo>
                    <a:pt x="641" y="268"/>
                  </a:lnTo>
                  <a:lnTo>
                    <a:pt x="644" y="273"/>
                  </a:lnTo>
                  <a:lnTo>
                    <a:pt x="646" y="275"/>
                  </a:lnTo>
                  <a:lnTo>
                    <a:pt x="651" y="280"/>
                  </a:lnTo>
                  <a:lnTo>
                    <a:pt x="656" y="283"/>
                  </a:lnTo>
                  <a:lnTo>
                    <a:pt x="669" y="291"/>
                  </a:lnTo>
                  <a:lnTo>
                    <a:pt x="674" y="296"/>
                  </a:lnTo>
                  <a:lnTo>
                    <a:pt x="677" y="296"/>
                  </a:lnTo>
                  <a:lnTo>
                    <a:pt x="679" y="298"/>
                  </a:lnTo>
                  <a:lnTo>
                    <a:pt x="682" y="303"/>
                  </a:lnTo>
                  <a:lnTo>
                    <a:pt x="684" y="306"/>
                  </a:lnTo>
                  <a:lnTo>
                    <a:pt x="684" y="308"/>
                  </a:lnTo>
                  <a:lnTo>
                    <a:pt x="684" y="329"/>
                  </a:lnTo>
                  <a:lnTo>
                    <a:pt x="684" y="334"/>
                  </a:lnTo>
                  <a:lnTo>
                    <a:pt x="684" y="342"/>
                  </a:lnTo>
                  <a:lnTo>
                    <a:pt x="687" y="344"/>
                  </a:lnTo>
                  <a:lnTo>
                    <a:pt x="687" y="347"/>
                  </a:lnTo>
                  <a:lnTo>
                    <a:pt x="689" y="349"/>
                  </a:lnTo>
                  <a:lnTo>
                    <a:pt x="687" y="352"/>
                  </a:lnTo>
                  <a:lnTo>
                    <a:pt x="687" y="354"/>
                  </a:lnTo>
                  <a:lnTo>
                    <a:pt x="687" y="357"/>
                  </a:lnTo>
                  <a:lnTo>
                    <a:pt x="687" y="359"/>
                  </a:lnTo>
                  <a:lnTo>
                    <a:pt x="689" y="362"/>
                  </a:lnTo>
                  <a:lnTo>
                    <a:pt x="692" y="364"/>
                  </a:lnTo>
                  <a:lnTo>
                    <a:pt x="695" y="367"/>
                  </a:lnTo>
                  <a:lnTo>
                    <a:pt x="697" y="367"/>
                  </a:lnTo>
                  <a:lnTo>
                    <a:pt x="700" y="367"/>
                  </a:lnTo>
                  <a:lnTo>
                    <a:pt x="702" y="370"/>
                  </a:lnTo>
                  <a:lnTo>
                    <a:pt x="705" y="370"/>
                  </a:lnTo>
                  <a:lnTo>
                    <a:pt x="705" y="372"/>
                  </a:lnTo>
                  <a:lnTo>
                    <a:pt x="707" y="375"/>
                  </a:lnTo>
                  <a:lnTo>
                    <a:pt x="710" y="382"/>
                  </a:lnTo>
                  <a:lnTo>
                    <a:pt x="707" y="390"/>
                  </a:lnTo>
                  <a:lnTo>
                    <a:pt x="707" y="392"/>
                  </a:lnTo>
                  <a:lnTo>
                    <a:pt x="707" y="395"/>
                  </a:lnTo>
                  <a:lnTo>
                    <a:pt x="710" y="398"/>
                  </a:lnTo>
                  <a:lnTo>
                    <a:pt x="712" y="398"/>
                  </a:lnTo>
                  <a:lnTo>
                    <a:pt x="712" y="400"/>
                  </a:lnTo>
                  <a:lnTo>
                    <a:pt x="715" y="400"/>
                  </a:lnTo>
                  <a:lnTo>
                    <a:pt x="715" y="403"/>
                  </a:lnTo>
                  <a:lnTo>
                    <a:pt x="715" y="405"/>
                  </a:lnTo>
                  <a:lnTo>
                    <a:pt x="717" y="408"/>
                  </a:lnTo>
                  <a:lnTo>
                    <a:pt x="715" y="408"/>
                  </a:lnTo>
                  <a:lnTo>
                    <a:pt x="715" y="410"/>
                  </a:lnTo>
                  <a:lnTo>
                    <a:pt x="717" y="413"/>
                  </a:lnTo>
                  <a:lnTo>
                    <a:pt x="717" y="415"/>
                  </a:lnTo>
                  <a:lnTo>
                    <a:pt x="720" y="418"/>
                  </a:lnTo>
                  <a:lnTo>
                    <a:pt x="723" y="415"/>
                  </a:lnTo>
                  <a:lnTo>
                    <a:pt x="725" y="413"/>
                  </a:lnTo>
                  <a:lnTo>
                    <a:pt x="728" y="413"/>
                  </a:lnTo>
                  <a:lnTo>
                    <a:pt x="733" y="410"/>
                  </a:lnTo>
                  <a:lnTo>
                    <a:pt x="758" y="410"/>
                  </a:lnTo>
                  <a:lnTo>
                    <a:pt x="768" y="410"/>
                  </a:lnTo>
                  <a:lnTo>
                    <a:pt x="771" y="410"/>
                  </a:lnTo>
                  <a:lnTo>
                    <a:pt x="781" y="410"/>
                  </a:lnTo>
                  <a:lnTo>
                    <a:pt x="781" y="415"/>
                  </a:lnTo>
                  <a:lnTo>
                    <a:pt x="779" y="418"/>
                  </a:lnTo>
                  <a:lnTo>
                    <a:pt x="781" y="418"/>
                  </a:lnTo>
                  <a:lnTo>
                    <a:pt x="781" y="420"/>
                  </a:lnTo>
                  <a:lnTo>
                    <a:pt x="784" y="420"/>
                  </a:lnTo>
                  <a:lnTo>
                    <a:pt x="786" y="420"/>
                  </a:lnTo>
                  <a:lnTo>
                    <a:pt x="796" y="426"/>
                  </a:lnTo>
                  <a:lnTo>
                    <a:pt x="799" y="428"/>
                  </a:lnTo>
                  <a:lnTo>
                    <a:pt x="799" y="431"/>
                  </a:lnTo>
                  <a:lnTo>
                    <a:pt x="799" y="433"/>
                  </a:lnTo>
                  <a:lnTo>
                    <a:pt x="796" y="436"/>
                  </a:lnTo>
                  <a:lnTo>
                    <a:pt x="794" y="436"/>
                  </a:lnTo>
                  <a:lnTo>
                    <a:pt x="794" y="438"/>
                  </a:lnTo>
                  <a:lnTo>
                    <a:pt x="794" y="441"/>
                  </a:lnTo>
                  <a:lnTo>
                    <a:pt x="796" y="443"/>
                  </a:lnTo>
                  <a:lnTo>
                    <a:pt x="799" y="441"/>
                  </a:lnTo>
                  <a:lnTo>
                    <a:pt x="801" y="441"/>
                  </a:lnTo>
                  <a:lnTo>
                    <a:pt x="801" y="443"/>
                  </a:lnTo>
                  <a:lnTo>
                    <a:pt x="801" y="446"/>
                  </a:lnTo>
                  <a:lnTo>
                    <a:pt x="801" y="448"/>
                  </a:lnTo>
                  <a:lnTo>
                    <a:pt x="804" y="451"/>
                  </a:lnTo>
                  <a:lnTo>
                    <a:pt x="807" y="459"/>
                  </a:lnTo>
                  <a:lnTo>
                    <a:pt x="809" y="461"/>
                  </a:lnTo>
                  <a:lnTo>
                    <a:pt x="812" y="461"/>
                  </a:lnTo>
                  <a:lnTo>
                    <a:pt x="814" y="461"/>
                  </a:lnTo>
                  <a:lnTo>
                    <a:pt x="814" y="464"/>
                  </a:lnTo>
                  <a:lnTo>
                    <a:pt x="812" y="466"/>
                  </a:lnTo>
                  <a:lnTo>
                    <a:pt x="814" y="469"/>
                  </a:lnTo>
                  <a:lnTo>
                    <a:pt x="817" y="469"/>
                  </a:lnTo>
                  <a:lnTo>
                    <a:pt x="819" y="471"/>
                  </a:lnTo>
                  <a:lnTo>
                    <a:pt x="822" y="476"/>
                  </a:lnTo>
                  <a:lnTo>
                    <a:pt x="824" y="476"/>
                  </a:lnTo>
                  <a:lnTo>
                    <a:pt x="827" y="476"/>
                  </a:lnTo>
                  <a:lnTo>
                    <a:pt x="827" y="479"/>
                  </a:lnTo>
                  <a:lnTo>
                    <a:pt x="827" y="482"/>
                  </a:lnTo>
                  <a:lnTo>
                    <a:pt x="824" y="484"/>
                  </a:lnTo>
                  <a:lnTo>
                    <a:pt x="824" y="487"/>
                  </a:lnTo>
                  <a:lnTo>
                    <a:pt x="824" y="489"/>
                  </a:lnTo>
                  <a:lnTo>
                    <a:pt x="824" y="492"/>
                  </a:lnTo>
                  <a:lnTo>
                    <a:pt x="824" y="494"/>
                  </a:lnTo>
                  <a:lnTo>
                    <a:pt x="822" y="494"/>
                  </a:lnTo>
                  <a:lnTo>
                    <a:pt x="819" y="494"/>
                  </a:lnTo>
                  <a:lnTo>
                    <a:pt x="819" y="497"/>
                  </a:lnTo>
                  <a:lnTo>
                    <a:pt x="822" y="497"/>
                  </a:lnTo>
                  <a:lnTo>
                    <a:pt x="824" y="499"/>
                  </a:lnTo>
                  <a:lnTo>
                    <a:pt x="822" y="499"/>
                  </a:lnTo>
                  <a:lnTo>
                    <a:pt x="822" y="502"/>
                  </a:lnTo>
                  <a:lnTo>
                    <a:pt x="822" y="504"/>
                  </a:lnTo>
                  <a:lnTo>
                    <a:pt x="822" y="507"/>
                  </a:lnTo>
                  <a:lnTo>
                    <a:pt x="824" y="507"/>
                  </a:lnTo>
                  <a:lnTo>
                    <a:pt x="824" y="510"/>
                  </a:lnTo>
                  <a:lnTo>
                    <a:pt x="824" y="512"/>
                  </a:lnTo>
                  <a:lnTo>
                    <a:pt x="827" y="515"/>
                  </a:lnTo>
                  <a:lnTo>
                    <a:pt x="827" y="517"/>
                  </a:lnTo>
                  <a:lnTo>
                    <a:pt x="827" y="520"/>
                  </a:lnTo>
                  <a:lnTo>
                    <a:pt x="829" y="522"/>
                  </a:lnTo>
                  <a:lnTo>
                    <a:pt x="829" y="525"/>
                  </a:lnTo>
                  <a:lnTo>
                    <a:pt x="832" y="525"/>
                  </a:lnTo>
                  <a:lnTo>
                    <a:pt x="835" y="525"/>
                  </a:lnTo>
                  <a:lnTo>
                    <a:pt x="835" y="527"/>
                  </a:lnTo>
                  <a:lnTo>
                    <a:pt x="835" y="530"/>
                  </a:lnTo>
                  <a:lnTo>
                    <a:pt x="835" y="532"/>
                  </a:lnTo>
                  <a:lnTo>
                    <a:pt x="837" y="535"/>
                  </a:lnTo>
                  <a:lnTo>
                    <a:pt x="837" y="538"/>
                  </a:lnTo>
                  <a:lnTo>
                    <a:pt x="840" y="538"/>
                  </a:lnTo>
                  <a:lnTo>
                    <a:pt x="842" y="538"/>
                  </a:lnTo>
                  <a:lnTo>
                    <a:pt x="845" y="540"/>
                  </a:lnTo>
                  <a:lnTo>
                    <a:pt x="845" y="538"/>
                  </a:lnTo>
                  <a:lnTo>
                    <a:pt x="847" y="540"/>
                  </a:lnTo>
                  <a:lnTo>
                    <a:pt x="924" y="515"/>
                  </a:lnTo>
                  <a:lnTo>
                    <a:pt x="967" y="487"/>
                  </a:lnTo>
                  <a:lnTo>
                    <a:pt x="982" y="497"/>
                  </a:lnTo>
                  <a:lnTo>
                    <a:pt x="1015" y="520"/>
                  </a:lnTo>
                  <a:lnTo>
                    <a:pt x="1025" y="517"/>
                  </a:lnTo>
                  <a:lnTo>
                    <a:pt x="1036" y="515"/>
                  </a:lnTo>
                  <a:lnTo>
                    <a:pt x="1036" y="517"/>
                  </a:lnTo>
                  <a:lnTo>
                    <a:pt x="1036" y="525"/>
                  </a:lnTo>
                  <a:lnTo>
                    <a:pt x="1046" y="538"/>
                  </a:lnTo>
                  <a:lnTo>
                    <a:pt x="1087" y="588"/>
                  </a:lnTo>
                  <a:lnTo>
                    <a:pt x="1099" y="588"/>
                  </a:lnTo>
                  <a:lnTo>
                    <a:pt x="1109" y="586"/>
                  </a:lnTo>
                  <a:lnTo>
                    <a:pt x="1117" y="700"/>
                  </a:lnTo>
                  <a:lnTo>
                    <a:pt x="1117" y="723"/>
                  </a:lnTo>
                  <a:lnTo>
                    <a:pt x="1120" y="764"/>
                  </a:lnTo>
                  <a:lnTo>
                    <a:pt x="1117" y="764"/>
                  </a:lnTo>
                  <a:lnTo>
                    <a:pt x="1115" y="764"/>
                  </a:lnTo>
                  <a:lnTo>
                    <a:pt x="1112" y="764"/>
                  </a:lnTo>
                  <a:lnTo>
                    <a:pt x="1109" y="764"/>
                  </a:lnTo>
                  <a:lnTo>
                    <a:pt x="1107" y="764"/>
                  </a:lnTo>
                  <a:lnTo>
                    <a:pt x="1104" y="764"/>
                  </a:lnTo>
                  <a:lnTo>
                    <a:pt x="1102" y="764"/>
                  </a:lnTo>
                  <a:lnTo>
                    <a:pt x="1102" y="761"/>
                  </a:lnTo>
                  <a:lnTo>
                    <a:pt x="1102" y="764"/>
                  </a:lnTo>
                  <a:lnTo>
                    <a:pt x="1102" y="767"/>
                  </a:lnTo>
                  <a:lnTo>
                    <a:pt x="1099" y="767"/>
                  </a:lnTo>
                  <a:lnTo>
                    <a:pt x="1097" y="767"/>
                  </a:lnTo>
                  <a:lnTo>
                    <a:pt x="1094" y="767"/>
                  </a:lnTo>
                  <a:lnTo>
                    <a:pt x="1092" y="767"/>
                  </a:lnTo>
                  <a:lnTo>
                    <a:pt x="1089" y="767"/>
                  </a:lnTo>
                  <a:lnTo>
                    <a:pt x="1087" y="767"/>
                  </a:lnTo>
                  <a:lnTo>
                    <a:pt x="1084" y="767"/>
                  </a:lnTo>
                  <a:lnTo>
                    <a:pt x="1081" y="767"/>
                  </a:lnTo>
                  <a:lnTo>
                    <a:pt x="1079" y="767"/>
                  </a:lnTo>
                  <a:lnTo>
                    <a:pt x="1079" y="769"/>
                  </a:lnTo>
                  <a:lnTo>
                    <a:pt x="1076" y="769"/>
                  </a:lnTo>
                  <a:lnTo>
                    <a:pt x="1074" y="769"/>
                  </a:lnTo>
                  <a:lnTo>
                    <a:pt x="1071" y="769"/>
                  </a:lnTo>
                  <a:lnTo>
                    <a:pt x="1069" y="769"/>
                  </a:lnTo>
                  <a:lnTo>
                    <a:pt x="1066" y="769"/>
                  </a:lnTo>
                  <a:lnTo>
                    <a:pt x="1064" y="769"/>
                  </a:lnTo>
                  <a:lnTo>
                    <a:pt x="1061" y="769"/>
                  </a:lnTo>
                  <a:lnTo>
                    <a:pt x="1061" y="767"/>
                  </a:lnTo>
                  <a:lnTo>
                    <a:pt x="1061" y="769"/>
                  </a:lnTo>
                  <a:lnTo>
                    <a:pt x="1059" y="769"/>
                  </a:lnTo>
                  <a:lnTo>
                    <a:pt x="1056" y="769"/>
                  </a:lnTo>
                  <a:lnTo>
                    <a:pt x="1056" y="767"/>
                  </a:lnTo>
                  <a:lnTo>
                    <a:pt x="1059" y="767"/>
                  </a:lnTo>
                  <a:lnTo>
                    <a:pt x="1059" y="769"/>
                  </a:lnTo>
                  <a:lnTo>
                    <a:pt x="1059" y="767"/>
                  </a:lnTo>
                  <a:lnTo>
                    <a:pt x="1056" y="767"/>
                  </a:lnTo>
                  <a:lnTo>
                    <a:pt x="1056" y="764"/>
                  </a:lnTo>
                  <a:lnTo>
                    <a:pt x="1056" y="761"/>
                  </a:lnTo>
                  <a:lnTo>
                    <a:pt x="1056" y="764"/>
                  </a:lnTo>
                  <a:lnTo>
                    <a:pt x="1053" y="764"/>
                  </a:lnTo>
                  <a:lnTo>
                    <a:pt x="1051" y="764"/>
                  </a:lnTo>
                  <a:lnTo>
                    <a:pt x="1048" y="764"/>
                  </a:lnTo>
                  <a:lnTo>
                    <a:pt x="1048" y="761"/>
                  </a:lnTo>
                  <a:lnTo>
                    <a:pt x="1046" y="761"/>
                  </a:lnTo>
                  <a:lnTo>
                    <a:pt x="1046" y="759"/>
                  </a:lnTo>
                  <a:lnTo>
                    <a:pt x="1046" y="756"/>
                  </a:lnTo>
                  <a:lnTo>
                    <a:pt x="1048" y="756"/>
                  </a:lnTo>
                  <a:lnTo>
                    <a:pt x="1046" y="756"/>
                  </a:lnTo>
                  <a:lnTo>
                    <a:pt x="1048" y="756"/>
                  </a:lnTo>
                  <a:lnTo>
                    <a:pt x="1046" y="756"/>
                  </a:lnTo>
                  <a:lnTo>
                    <a:pt x="1048" y="756"/>
                  </a:lnTo>
                  <a:lnTo>
                    <a:pt x="1046" y="756"/>
                  </a:lnTo>
                  <a:lnTo>
                    <a:pt x="1046" y="754"/>
                  </a:lnTo>
                  <a:lnTo>
                    <a:pt x="1046" y="756"/>
                  </a:lnTo>
                  <a:lnTo>
                    <a:pt x="1046" y="759"/>
                  </a:lnTo>
                  <a:lnTo>
                    <a:pt x="1043" y="759"/>
                  </a:lnTo>
                  <a:lnTo>
                    <a:pt x="1043" y="756"/>
                  </a:lnTo>
                  <a:lnTo>
                    <a:pt x="1043" y="754"/>
                  </a:lnTo>
                  <a:lnTo>
                    <a:pt x="1041" y="754"/>
                  </a:lnTo>
                  <a:lnTo>
                    <a:pt x="1041" y="756"/>
                  </a:lnTo>
                  <a:lnTo>
                    <a:pt x="1041" y="759"/>
                  </a:lnTo>
                  <a:lnTo>
                    <a:pt x="1041" y="761"/>
                  </a:lnTo>
                  <a:lnTo>
                    <a:pt x="1038" y="761"/>
                  </a:lnTo>
                  <a:lnTo>
                    <a:pt x="1038" y="759"/>
                  </a:lnTo>
                  <a:lnTo>
                    <a:pt x="1038" y="756"/>
                  </a:lnTo>
                  <a:lnTo>
                    <a:pt x="1036" y="756"/>
                  </a:lnTo>
                  <a:lnTo>
                    <a:pt x="1038" y="756"/>
                  </a:lnTo>
                  <a:lnTo>
                    <a:pt x="1036" y="756"/>
                  </a:lnTo>
                  <a:lnTo>
                    <a:pt x="1038" y="756"/>
                  </a:lnTo>
                  <a:lnTo>
                    <a:pt x="1036" y="756"/>
                  </a:lnTo>
                  <a:lnTo>
                    <a:pt x="1036" y="754"/>
                  </a:lnTo>
                  <a:lnTo>
                    <a:pt x="1038" y="754"/>
                  </a:lnTo>
                  <a:lnTo>
                    <a:pt x="1036" y="754"/>
                  </a:lnTo>
                  <a:lnTo>
                    <a:pt x="1036" y="756"/>
                  </a:lnTo>
                  <a:lnTo>
                    <a:pt x="1036" y="759"/>
                  </a:lnTo>
                  <a:lnTo>
                    <a:pt x="1038" y="759"/>
                  </a:lnTo>
                  <a:lnTo>
                    <a:pt x="1038" y="761"/>
                  </a:lnTo>
                  <a:lnTo>
                    <a:pt x="1041" y="761"/>
                  </a:lnTo>
                  <a:lnTo>
                    <a:pt x="1043" y="761"/>
                  </a:lnTo>
                  <a:lnTo>
                    <a:pt x="1043" y="764"/>
                  </a:lnTo>
                  <a:lnTo>
                    <a:pt x="1041" y="764"/>
                  </a:lnTo>
                  <a:lnTo>
                    <a:pt x="1038" y="764"/>
                  </a:lnTo>
                  <a:lnTo>
                    <a:pt x="1038" y="767"/>
                  </a:lnTo>
                  <a:lnTo>
                    <a:pt x="1036" y="767"/>
                  </a:lnTo>
                  <a:lnTo>
                    <a:pt x="1036" y="764"/>
                  </a:lnTo>
                  <a:lnTo>
                    <a:pt x="1033" y="764"/>
                  </a:lnTo>
                  <a:lnTo>
                    <a:pt x="1033" y="761"/>
                  </a:lnTo>
                  <a:lnTo>
                    <a:pt x="1033" y="759"/>
                  </a:lnTo>
                  <a:lnTo>
                    <a:pt x="1033" y="761"/>
                  </a:lnTo>
                  <a:lnTo>
                    <a:pt x="1033" y="764"/>
                  </a:lnTo>
                  <a:lnTo>
                    <a:pt x="1033" y="767"/>
                  </a:lnTo>
                  <a:lnTo>
                    <a:pt x="1033" y="769"/>
                  </a:lnTo>
                  <a:lnTo>
                    <a:pt x="1036" y="769"/>
                  </a:lnTo>
                  <a:lnTo>
                    <a:pt x="1036" y="767"/>
                  </a:lnTo>
                  <a:lnTo>
                    <a:pt x="1038" y="767"/>
                  </a:lnTo>
                  <a:lnTo>
                    <a:pt x="1041" y="767"/>
                  </a:lnTo>
                  <a:lnTo>
                    <a:pt x="1043" y="767"/>
                  </a:lnTo>
                  <a:lnTo>
                    <a:pt x="1046" y="767"/>
                  </a:lnTo>
                  <a:lnTo>
                    <a:pt x="1048" y="767"/>
                  </a:lnTo>
                  <a:lnTo>
                    <a:pt x="1051" y="767"/>
                  </a:lnTo>
                  <a:lnTo>
                    <a:pt x="1053" y="767"/>
                  </a:lnTo>
                  <a:lnTo>
                    <a:pt x="1056" y="767"/>
                  </a:lnTo>
                  <a:lnTo>
                    <a:pt x="1056" y="769"/>
                  </a:lnTo>
                  <a:lnTo>
                    <a:pt x="1053" y="769"/>
                  </a:lnTo>
                  <a:lnTo>
                    <a:pt x="1051" y="769"/>
                  </a:lnTo>
                  <a:lnTo>
                    <a:pt x="1051" y="772"/>
                  </a:lnTo>
                  <a:lnTo>
                    <a:pt x="1048" y="772"/>
                  </a:lnTo>
                  <a:lnTo>
                    <a:pt x="1046" y="772"/>
                  </a:lnTo>
                  <a:lnTo>
                    <a:pt x="1043" y="772"/>
                  </a:lnTo>
                  <a:lnTo>
                    <a:pt x="1041" y="772"/>
                  </a:lnTo>
                  <a:lnTo>
                    <a:pt x="1041" y="774"/>
                  </a:lnTo>
                  <a:lnTo>
                    <a:pt x="1038" y="774"/>
                  </a:lnTo>
                  <a:lnTo>
                    <a:pt x="1036" y="774"/>
                  </a:lnTo>
                  <a:lnTo>
                    <a:pt x="1033" y="774"/>
                  </a:lnTo>
                  <a:lnTo>
                    <a:pt x="1033" y="777"/>
                  </a:lnTo>
                  <a:lnTo>
                    <a:pt x="1031" y="777"/>
                  </a:lnTo>
                  <a:lnTo>
                    <a:pt x="1028" y="777"/>
                  </a:lnTo>
                  <a:lnTo>
                    <a:pt x="1025" y="777"/>
                  </a:lnTo>
                  <a:lnTo>
                    <a:pt x="1023" y="777"/>
                  </a:lnTo>
                  <a:lnTo>
                    <a:pt x="1023" y="779"/>
                  </a:lnTo>
                  <a:lnTo>
                    <a:pt x="1023" y="777"/>
                  </a:lnTo>
                  <a:lnTo>
                    <a:pt x="1023" y="779"/>
                  </a:lnTo>
                  <a:lnTo>
                    <a:pt x="1020" y="779"/>
                  </a:lnTo>
                  <a:lnTo>
                    <a:pt x="1018" y="779"/>
                  </a:lnTo>
                  <a:lnTo>
                    <a:pt x="1015" y="779"/>
                  </a:lnTo>
                  <a:lnTo>
                    <a:pt x="1013" y="779"/>
                  </a:lnTo>
                  <a:lnTo>
                    <a:pt x="1010" y="779"/>
                  </a:lnTo>
                  <a:lnTo>
                    <a:pt x="1008" y="779"/>
                  </a:lnTo>
                  <a:lnTo>
                    <a:pt x="1005" y="779"/>
                  </a:lnTo>
                  <a:lnTo>
                    <a:pt x="1003" y="779"/>
                  </a:lnTo>
                  <a:lnTo>
                    <a:pt x="1000" y="779"/>
                  </a:lnTo>
                  <a:lnTo>
                    <a:pt x="1000" y="782"/>
                  </a:lnTo>
                  <a:lnTo>
                    <a:pt x="1000" y="779"/>
                  </a:lnTo>
                  <a:lnTo>
                    <a:pt x="1000" y="782"/>
                  </a:lnTo>
                  <a:lnTo>
                    <a:pt x="997" y="782"/>
                  </a:lnTo>
                  <a:lnTo>
                    <a:pt x="995" y="782"/>
                  </a:lnTo>
                  <a:lnTo>
                    <a:pt x="992" y="782"/>
                  </a:lnTo>
                  <a:lnTo>
                    <a:pt x="990" y="782"/>
                  </a:lnTo>
                  <a:lnTo>
                    <a:pt x="987" y="782"/>
                  </a:lnTo>
                  <a:lnTo>
                    <a:pt x="985" y="782"/>
                  </a:lnTo>
                  <a:lnTo>
                    <a:pt x="982" y="782"/>
                  </a:lnTo>
                  <a:lnTo>
                    <a:pt x="982" y="784"/>
                  </a:lnTo>
                  <a:lnTo>
                    <a:pt x="980" y="784"/>
                  </a:lnTo>
                  <a:lnTo>
                    <a:pt x="977" y="784"/>
                  </a:lnTo>
                  <a:lnTo>
                    <a:pt x="975" y="784"/>
                  </a:lnTo>
                  <a:lnTo>
                    <a:pt x="972" y="784"/>
                  </a:lnTo>
                  <a:lnTo>
                    <a:pt x="972" y="782"/>
                  </a:lnTo>
                  <a:lnTo>
                    <a:pt x="972" y="784"/>
                  </a:lnTo>
                  <a:lnTo>
                    <a:pt x="969" y="784"/>
                  </a:lnTo>
                  <a:lnTo>
                    <a:pt x="967" y="784"/>
                  </a:lnTo>
                  <a:lnTo>
                    <a:pt x="964" y="784"/>
                  </a:lnTo>
                  <a:lnTo>
                    <a:pt x="964" y="787"/>
                  </a:lnTo>
                  <a:lnTo>
                    <a:pt x="964" y="784"/>
                  </a:lnTo>
                  <a:lnTo>
                    <a:pt x="962" y="784"/>
                  </a:lnTo>
                  <a:lnTo>
                    <a:pt x="964" y="784"/>
                  </a:lnTo>
                  <a:lnTo>
                    <a:pt x="964" y="782"/>
                  </a:lnTo>
                  <a:lnTo>
                    <a:pt x="962" y="782"/>
                  </a:lnTo>
                  <a:lnTo>
                    <a:pt x="962" y="784"/>
                  </a:lnTo>
                  <a:lnTo>
                    <a:pt x="962" y="787"/>
                  </a:lnTo>
                  <a:lnTo>
                    <a:pt x="959" y="787"/>
                  </a:lnTo>
                  <a:lnTo>
                    <a:pt x="959" y="784"/>
                  </a:lnTo>
                  <a:lnTo>
                    <a:pt x="959" y="782"/>
                  </a:lnTo>
                  <a:lnTo>
                    <a:pt x="957" y="782"/>
                  </a:lnTo>
                  <a:lnTo>
                    <a:pt x="957" y="784"/>
                  </a:lnTo>
                  <a:lnTo>
                    <a:pt x="957" y="787"/>
                  </a:lnTo>
                  <a:lnTo>
                    <a:pt x="954" y="787"/>
                  </a:lnTo>
                  <a:lnTo>
                    <a:pt x="952" y="787"/>
                  </a:lnTo>
                  <a:lnTo>
                    <a:pt x="949" y="787"/>
                  </a:lnTo>
                  <a:lnTo>
                    <a:pt x="949" y="784"/>
                  </a:lnTo>
                  <a:lnTo>
                    <a:pt x="947" y="784"/>
                  </a:lnTo>
                  <a:lnTo>
                    <a:pt x="949" y="784"/>
                  </a:lnTo>
                  <a:lnTo>
                    <a:pt x="949" y="782"/>
                  </a:lnTo>
                  <a:lnTo>
                    <a:pt x="949" y="779"/>
                  </a:lnTo>
                  <a:lnTo>
                    <a:pt x="952" y="779"/>
                  </a:lnTo>
                  <a:lnTo>
                    <a:pt x="952" y="777"/>
                  </a:lnTo>
                  <a:lnTo>
                    <a:pt x="949" y="777"/>
                  </a:lnTo>
                  <a:lnTo>
                    <a:pt x="949" y="779"/>
                  </a:lnTo>
                  <a:lnTo>
                    <a:pt x="949" y="782"/>
                  </a:lnTo>
                  <a:lnTo>
                    <a:pt x="947" y="782"/>
                  </a:lnTo>
                  <a:lnTo>
                    <a:pt x="947" y="779"/>
                  </a:lnTo>
                  <a:lnTo>
                    <a:pt x="944" y="779"/>
                  </a:lnTo>
                  <a:lnTo>
                    <a:pt x="947" y="779"/>
                  </a:lnTo>
                  <a:lnTo>
                    <a:pt x="947" y="782"/>
                  </a:lnTo>
                  <a:lnTo>
                    <a:pt x="947" y="784"/>
                  </a:lnTo>
                  <a:lnTo>
                    <a:pt x="944" y="784"/>
                  </a:lnTo>
                  <a:lnTo>
                    <a:pt x="944" y="782"/>
                  </a:lnTo>
                  <a:lnTo>
                    <a:pt x="941" y="782"/>
                  </a:lnTo>
                  <a:lnTo>
                    <a:pt x="941" y="779"/>
                  </a:lnTo>
                  <a:lnTo>
                    <a:pt x="939" y="779"/>
                  </a:lnTo>
                  <a:lnTo>
                    <a:pt x="939" y="777"/>
                  </a:lnTo>
                  <a:lnTo>
                    <a:pt x="936" y="777"/>
                  </a:lnTo>
                  <a:lnTo>
                    <a:pt x="936" y="779"/>
                  </a:lnTo>
                  <a:lnTo>
                    <a:pt x="939" y="779"/>
                  </a:lnTo>
                  <a:lnTo>
                    <a:pt x="936" y="779"/>
                  </a:lnTo>
                  <a:lnTo>
                    <a:pt x="936" y="782"/>
                  </a:lnTo>
                  <a:lnTo>
                    <a:pt x="934" y="782"/>
                  </a:lnTo>
                  <a:lnTo>
                    <a:pt x="936" y="782"/>
                  </a:lnTo>
                  <a:lnTo>
                    <a:pt x="939" y="782"/>
                  </a:lnTo>
                  <a:lnTo>
                    <a:pt x="939" y="779"/>
                  </a:lnTo>
                  <a:lnTo>
                    <a:pt x="941" y="779"/>
                  </a:lnTo>
                  <a:lnTo>
                    <a:pt x="941" y="782"/>
                  </a:lnTo>
                  <a:lnTo>
                    <a:pt x="944" y="782"/>
                  </a:lnTo>
                  <a:lnTo>
                    <a:pt x="944" y="784"/>
                  </a:lnTo>
                  <a:lnTo>
                    <a:pt x="947" y="784"/>
                  </a:lnTo>
                  <a:lnTo>
                    <a:pt x="947" y="787"/>
                  </a:lnTo>
                  <a:lnTo>
                    <a:pt x="947" y="789"/>
                  </a:lnTo>
                  <a:lnTo>
                    <a:pt x="944" y="789"/>
                  </a:lnTo>
                  <a:lnTo>
                    <a:pt x="941" y="789"/>
                  </a:lnTo>
                  <a:lnTo>
                    <a:pt x="939" y="789"/>
                  </a:lnTo>
                  <a:lnTo>
                    <a:pt x="936" y="789"/>
                  </a:lnTo>
                  <a:lnTo>
                    <a:pt x="934" y="789"/>
                  </a:lnTo>
                  <a:lnTo>
                    <a:pt x="931" y="789"/>
                  </a:lnTo>
                  <a:lnTo>
                    <a:pt x="931" y="792"/>
                  </a:lnTo>
                  <a:lnTo>
                    <a:pt x="929" y="792"/>
                  </a:lnTo>
                  <a:lnTo>
                    <a:pt x="926" y="792"/>
                  </a:lnTo>
                  <a:lnTo>
                    <a:pt x="924" y="792"/>
                  </a:lnTo>
                  <a:lnTo>
                    <a:pt x="921" y="792"/>
                  </a:lnTo>
                  <a:lnTo>
                    <a:pt x="919" y="792"/>
                  </a:lnTo>
                  <a:lnTo>
                    <a:pt x="916" y="792"/>
                  </a:lnTo>
                  <a:lnTo>
                    <a:pt x="916" y="795"/>
                  </a:lnTo>
                  <a:lnTo>
                    <a:pt x="913" y="795"/>
                  </a:lnTo>
                  <a:lnTo>
                    <a:pt x="911" y="795"/>
                  </a:lnTo>
                  <a:lnTo>
                    <a:pt x="908" y="795"/>
                  </a:lnTo>
                  <a:lnTo>
                    <a:pt x="908" y="797"/>
                  </a:lnTo>
                  <a:lnTo>
                    <a:pt x="906" y="797"/>
                  </a:lnTo>
                  <a:lnTo>
                    <a:pt x="906" y="795"/>
                  </a:lnTo>
                  <a:lnTo>
                    <a:pt x="906" y="797"/>
                  </a:lnTo>
                  <a:lnTo>
                    <a:pt x="903" y="797"/>
                  </a:lnTo>
                  <a:lnTo>
                    <a:pt x="901" y="797"/>
                  </a:lnTo>
                  <a:lnTo>
                    <a:pt x="901" y="800"/>
                  </a:lnTo>
                  <a:lnTo>
                    <a:pt x="898" y="800"/>
                  </a:lnTo>
                  <a:lnTo>
                    <a:pt x="896" y="800"/>
                  </a:lnTo>
                  <a:lnTo>
                    <a:pt x="893" y="800"/>
                  </a:lnTo>
                  <a:lnTo>
                    <a:pt x="893" y="802"/>
                  </a:lnTo>
                  <a:lnTo>
                    <a:pt x="891" y="802"/>
                  </a:lnTo>
                  <a:lnTo>
                    <a:pt x="891" y="800"/>
                  </a:lnTo>
                  <a:lnTo>
                    <a:pt x="893" y="800"/>
                  </a:lnTo>
                  <a:lnTo>
                    <a:pt x="891" y="800"/>
                  </a:lnTo>
                  <a:lnTo>
                    <a:pt x="891" y="802"/>
                  </a:lnTo>
                  <a:lnTo>
                    <a:pt x="888" y="802"/>
                  </a:lnTo>
                  <a:lnTo>
                    <a:pt x="885" y="802"/>
                  </a:lnTo>
                  <a:lnTo>
                    <a:pt x="885" y="805"/>
                  </a:lnTo>
                  <a:lnTo>
                    <a:pt x="883" y="805"/>
                  </a:lnTo>
                  <a:lnTo>
                    <a:pt x="880" y="805"/>
                  </a:lnTo>
                  <a:lnTo>
                    <a:pt x="878" y="805"/>
                  </a:lnTo>
                  <a:lnTo>
                    <a:pt x="878" y="807"/>
                  </a:lnTo>
                  <a:lnTo>
                    <a:pt x="875" y="807"/>
                  </a:lnTo>
                  <a:lnTo>
                    <a:pt x="873" y="807"/>
                  </a:lnTo>
                  <a:lnTo>
                    <a:pt x="873" y="810"/>
                  </a:lnTo>
                  <a:lnTo>
                    <a:pt x="873" y="807"/>
                  </a:lnTo>
                  <a:lnTo>
                    <a:pt x="873" y="810"/>
                  </a:lnTo>
                  <a:lnTo>
                    <a:pt x="870" y="810"/>
                  </a:lnTo>
                  <a:lnTo>
                    <a:pt x="868" y="810"/>
                  </a:lnTo>
                  <a:lnTo>
                    <a:pt x="868" y="812"/>
                  </a:lnTo>
                  <a:lnTo>
                    <a:pt x="865" y="812"/>
                  </a:lnTo>
                  <a:lnTo>
                    <a:pt x="863" y="812"/>
                  </a:lnTo>
                  <a:lnTo>
                    <a:pt x="860" y="812"/>
                  </a:lnTo>
                  <a:lnTo>
                    <a:pt x="857" y="812"/>
                  </a:lnTo>
                  <a:lnTo>
                    <a:pt x="857" y="815"/>
                  </a:lnTo>
                  <a:lnTo>
                    <a:pt x="857" y="812"/>
                  </a:lnTo>
                  <a:lnTo>
                    <a:pt x="855" y="812"/>
                  </a:lnTo>
                  <a:lnTo>
                    <a:pt x="855" y="815"/>
                  </a:lnTo>
                  <a:lnTo>
                    <a:pt x="852" y="815"/>
                  </a:lnTo>
                  <a:lnTo>
                    <a:pt x="850" y="815"/>
                  </a:lnTo>
                  <a:lnTo>
                    <a:pt x="847" y="815"/>
                  </a:lnTo>
                  <a:lnTo>
                    <a:pt x="847" y="817"/>
                  </a:lnTo>
                  <a:lnTo>
                    <a:pt x="845" y="817"/>
                  </a:lnTo>
                  <a:lnTo>
                    <a:pt x="847" y="817"/>
                  </a:lnTo>
                  <a:lnTo>
                    <a:pt x="847" y="820"/>
                  </a:lnTo>
                  <a:lnTo>
                    <a:pt x="845" y="820"/>
                  </a:lnTo>
                  <a:lnTo>
                    <a:pt x="845" y="823"/>
                  </a:lnTo>
                  <a:lnTo>
                    <a:pt x="842" y="823"/>
                  </a:lnTo>
                  <a:lnTo>
                    <a:pt x="840" y="823"/>
                  </a:lnTo>
                  <a:lnTo>
                    <a:pt x="837" y="823"/>
                  </a:lnTo>
                  <a:lnTo>
                    <a:pt x="835" y="823"/>
                  </a:lnTo>
                  <a:lnTo>
                    <a:pt x="835" y="825"/>
                  </a:lnTo>
                  <a:lnTo>
                    <a:pt x="832" y="825"/>
                  </a:lnTo>
                  <a:lnTo>
                    <a:pt x="829" y="825"/>
                  </a:lnTo>
                  <a:lnTo>
                    <a:pt x="829" y="828"/>
                  </a:lnTo>
                  <a:lnTo>
                    <a:pt x="827" y="828"/>
                  </a:lnTo>
                  <a:lnTo>
                    <a:pt x="824" y="828"/>
                  </a:lnTo>
                  <a:lnTo>
                    <a:pt x="822" y="828"/>
                  </a:lnTo>
                  <a:lnTo>
                    <a:pt x="822" y="830"/>
                  </a:lnTo>
                  <a:lnTo>
                    <a:pt x="819" y="830"/>
                  </a:lnTo>
                  <a:lnTo>
                    <a:pt x="817" y="830"/>
                  </a:lnTo>
                  <a:lnTo>
                    <a:pt x="814" y="830"/>
                  </a:lnTo>
                  <a:lnTo>
                    <a:pt x="812" y="830"/>
                  </a:lnTo>
                  <a:lnTo>
                    <a:pt x="809" y="830"/>
                  </a:lnTo>
                  <a:lnTo>
                    <a:pt x="807" y="830"/>
                  </a:lnTo>
                  <a:lnTo>
                    <a:pt x="804" y="830"/>
                  </a:lnTo>
                  <a:lnTo>
                    <a:pt x="804" y="833"/>
                  </a:lnTo>
                  <a:lnTo>
                    <a:pt x="801" y="833"/>
                  </a:lnTo>
                  <a:lnTo>
                    <a:pt x="799" y="833"/>
                  </a:lnTo>
                  <a:lnTo>
                    <a:pt x="796" y="833"/>
                  </a:lnTo>
                  <a:lnTo>
                    <a:pt x="794" y="833"/>
                  </a:lnTo>
                  <a:lnTo>
                    <a:pt x="794" y="835"/>
                  </a:lnTo>
                  <a:lnTo>
                    <a:pt x="791" y="835"/>
                  </a:lnTo>
                  <a:lnTo>
                    <a:pt x="791" y="838"/>
                  </a:lnTo>
                  <a:lnTo>
                    <a:pt x="791" y="840"/>
                  </a:lnTo>
                  <a:lnTo>
                    <a:pt x="791" y="843"/>
                  </a:lnTo>
                  <a:lnTo>
                    <a:pt x="789" y="843"/>
                  </a:lnTo>
                  <a:lnTo>
                    <a:pt x="786" y="843"/>
                  </a:lnTo>
                  <a:lnTo>
                    <a:pt x="786" y="845"/>
                  </a:lnTo>
                  <a:lnTo>
                    <a:pt x="784" y="845"/>
                  </a:lnTo>
                  <a:lnTo>
                    <a:pt x="781" y="845"/>
                  </a:lnTo>
                  <a:lnTo>
                    <a:pt x="781" y="848"/>
                  </a:lnTo>
                  <a:lnTo>
                    <a:pt x="779" y="848"/>
                  </a:lnTo>
                  <a:lnTo>
                    <a:pt x="776" y="848"/>
                  </a:lnTo>
                  <a:lnTo>
                    <a:pt x="776" y="851"/>
                  </a:lnTo>
                  <a:lnTo>
                    <a:pt x="773" y="851"/>
                  </a:lnTo>
                  <a:lnTo>
                    <a:pt x="771" y="851"/>
                  </a:lnTo>
                  <a:lnTo>
                    <a:pt x="771" y="853"/>
                  </a:lnTo>
                  <a:lnTo>
                    <a:pt x="768" y="853"/>
                  </a:lnTo>
                  <a:lnTo>
                    <a:pt x="766" y="853"/>
                  </a:lnTo>
                  <a:lnTo>
                    <a:pt x="763" y="853"/>
                  </a:lnTo>
                  <a:lnTo>
                    <a:pt x="763" y="856"/>
                  </a:lnTo>
                  <a:lnTo>
                    <a:pt x="761" y="856"/>
                  </a:lnTo>
                  <a:lnTo>
                    <a:pt x="758" y="856"/>
                  </a:lnTo>
                  <a:lnTo>
                    <a:pt x="758" y="858"/>
                  </a:lnTo>
                  <a:lnTo>
                    <a:pt x="756" y="858"/>
                  </a:lnTo>
                  <a:lnTo>
                    <a:pt x="753" y="858"/>
                  </a:lnTo>
                  <a:lnTo>
                    <a:pt x="753" y="861"/>
                  </a:lnTo>
                  <a:lnTo>
                    <a:pt x="751" y="861"/>
                  </a:lnTo>
                  <a:lnTo>
                    <a:pt x="748" y="861"/>
                  </a:lnTo>
                  <a:lnTo>
                    <a:pt x="748" y="863"/>
                  </a:lnTo>
                  <a:lnTo>
                    <a:pt x="745" y="863"/>
                  </a:lnTo>
                  <a:lnTo>
                    <a:pt x="743" y="863"/>
                  </a:lnTo>
                  <a:lnTo>
                    <a:pt x="740" y="863"/>
                  </a:lnTo>
                  <a:lnTo>
                    <a:pt x="740" y="866"/>
                  </a:lnTo>
                  <a:lnTo>
                    <a:pt x="740" y="868"/>
                  </a:lnTo>
                  <a:lnTo>
                    <a:pt x="738" y="868"/>
                  </a:lnTo>
                  <a:lnTo>
                    <a:pt x="735" y="868"/>
                  </a:lnTo>
                  <a:lnTo>
                    <a:pt x="735" y="871"/>
                  </a:lnTo>
                  <a:lnTo>
                    <a:pt x="733" y="871"/>
                  </a:lnTo>
                  <a:lnTo>
                    <a:pt x="730" y="871"/>
                  </a:lnTo>
                  <a:lnTo>
                    <a:pt x="730" y="873"/>
                  </a:lnTo>
                  <a:lnTo>
                    <a:pt x="728" y="873"/>
                  </a:lnTo>
                  <a:lnTo>
                    <a:pt x="725" y="873"/>
                  </a:lnTo>
                  <a:lnTo>
                    <a:pt x="723" y="873"/>
                  </a:lnTo>
                  <a:lnTo>
                    <a:pt x="723" y="876"/>
                  </a:lnTo>
                  <a:lnTo>
                    <a:pt x="723" y="873"/>
                  </a:lnTo>
                  <a:lnTo>
                    <a:pt x="723" y="876"/>
                  </a:lnTo>
                  <a:lnTo>
                    <a:pt x="720" y="876"/>
                  </a:lnTo>
                  <a:lnTo>
                    <a:pt x="717" y="876"/>
                  </a:lnTo>
                  <a:lnTo>
                    <a:pt x="715" y="876"/>
                  </a:lnTo>
                  <a:lnTo>
                    <a:pt x="712" y="876"/>
                  </a:lnTo>
                  <a:lnTo>
                    <a:pt x="712" y="879"/>
                  </a:lnTo>
                  <a:lnTo>
                    <a:pt x="710" y="879"/>
                  </a:lnTo>
                  <a:lnTo>
                    <a:pt x="710" y="881"/>
                  </a:lnTo>
                  <a:lnTo>
                    <a:pt x="707" y="881"/>
                  </a:lnTo>
                  <a:lnTo>
                    <a:pt x="707" y="884"/>
                  </a:lnTo>
                  <a:lnTo>
                    <a:pt x="705" y="884"/>
                  </a:lnTo>
                  <a:lnTo>
                    <a:pt x="702" y="884"/>
                  </a:lnTo>
                  <a:lnTo>
                    <a:pt x="700" y="884"/>
                  </a:lnTo>
                  <a:lnTo>
                    <a:pt x="700" y="886"/>
                  </a:lnTo>
                  <a:lnTo>
                    <a:pt x="700" y="884"/>
                  </a:lnTo>
                  <a:lnTo>
                    <a:pt x="700" y="886"/>
                  </a:lnTo>
                  <a:lnTo>
                    <a:pt x="697" y="886"/>
                  </a:lnTo>
                  <a:lnTo>
                    <a:pt x="695" y="886"/>
                  </a:lnTo>
                  <a:lnTo>
                    <a:pt x="692" y="886"/>
                  </a:lnTo>
                  <a:lnTo>
                    <a:pt x="689" y="886"/>
                  </a:lnTo>
                  <a:lnTo>
                    <a:pt x="687" y="886"/>
                  </a:lnTo>
                  <a:lnTo>
                    <a:pt x="687" y="889"/>
                  </a:lnTo>
                  <a:lnTo>
                    <a:pt x="684" y="889"/>
                  </a:lnTo>
                  <a:lnTo>
                    <a:pt x="682" y="889"/>
                  </a:lnTo>
                  <a:lnTo>
                    <a:pt x="682" y="891"/>
                  </a:lnTo>
                  <a:lnTo>
                    <a:pt x="679" y="891"/>
                  </a:lnTo>
                  <a:lnTo>
                    <a:pt x="677" y="891"/>
                  </a:lnTo>
                  <a:lnTo>
                    <a:pt x="674" y="891"/>
                  </a:lnTo>
                  <a:lnTo>
                    <a:pt x="672" y="891"/>
                  </a:lnTo>
                  <a:lnTo>
                    <a:pt x="672" y="894"/>
                  </a:lnTo>
                  <a:lnTo>
                    <a:pt x="669" y="894"/>
                  </a:lnTo>
                  <a:lnTo>
                    <a:pt x="667" y="894"/>
                  </a:lnTo>
                  <a:lnTo>
                    <a:pt x="664" y="894"/>
                  </a:lnTo>
                  <a:lnTo>
                    <a:pt x="664" y="896"/>
                  </a:lnTo>
                  <a:lnTo>
                    <a:pt x="661" y="896"/>
                  </a:lnTo>
                  <a:lnTo>
                    <a:pt x="659" y="896"/>
                  </a:lnTo>
                  <a:lnTo>
                    <a:pt x="656" y="896"/>
                  </a:lnTo>
                  <a:lnTo>
                    <a:pt x="656" y="899"/>
                  </a:lnTo>
                  <a:lnTo>
                    <a:pt x="654" y="899"/>
                  </a:lnTo>
                  <a:lnTo>
                    <a:pt x="651" y="899"/>
                  </a:lnTo>
                  <a:lnTo>
                    <a:pt x="651" y="901"/>
                  </a:lnTo>
                  <a:lnTo>
                    <a:pt x="649" y="901"/>
                  </a:lnTo>
                  <a:lnTo>
                    <a:pt x="646" y="901"/>
                  </a:lnTo>
                  <a:lnTo>
                    <a:pt x="644" y="901"/>
                  </a:lnTo>
                  <a:lnTo>
                    <a:pt x="641" y="901"/>
                  </a:lnTo>
                  <a:lnTo>
                    <a:pt x="641" y="904"/>
                  </a:lnTo>
                  <a:lnTo>
                    <a:pt x="639" y="904"/>
                  </a:lnTo>
                  <a:lnTo>
                    <a:pt x="636" y="904"/>
                  </a:lnTo>
                  <a:lnTo>
                    <a:pt x="633" y="904"/>
                  </a:lnTo>
                  <a:lnTo>
                    <a:pt x="631" y="904"/>
                  </a:lnTo>
                  <a:lnTo>
                    <a:pt x="628" y="904"/>
                  </a:lnTo>
                  <a:lnTo>
                    <a:pt x="626" y="904"/>
                  </a:lnTo>
                  <a:lnTo>
                    <a:pt x="626" y="907"/>
                  </a:lnTo>
                  <a:lnTo>
                    <a:pt x="623" y="907"/>
                  </a:lnTo>
                  <a:lnTo>
                    <a:pt x="623" y="909"/>
                  </a:lnTo>
                  <a:lnTo>
                    <a:pt x="621" y="909"/>
                  </a:lnTo>
                  <a:lnTo>
                    <a:pt x="618" y="909"/>
                  </a:lnTo>
                  <a:lnTo>
                    <a:pt x="616" y="909"/>
                  </a:lnTo>
                  <a:lnTo>
                    <a:pt x="613" y="909"/>
                  </a:lnTo>
                  <a:lnTo>
                    <a:pt x="613" y="912"/>
                  </a:lnTo>
                  <a:lnTo>
                    <a:pt x="611" y="912"/>
                  </a:lnTo>
                  <a:lnTo>
                    <a:pt x="608" y="912"/>
                  </a:lnTo>
                  <a:lnTo>
                    <a:pt x="605" y="912"/>
                  </a:lnTo>
                  <a:lnTo>
                    <a:pt x="603" y="912"/>
                  </a:lnTo>
                  <a:lnTo>
                    <a:pt x="603" y="914"/>
                  </a:lnTo>
                  <a:lnTo>
                    <a:pt x="600" y="914"/>
                  </a:lnTo>
                  <a:lnTo>
                    <a:pt x="600" y="917"/>
                  </a:lnTo>
                  <a:lnTo>
                    <a:pt x="603" y="917"/>
                  </a:lnTo>
                  <a:lnTo>
                    <a:pt x="603" y="919"/>
                  </a:lnTo>
                  <a:lnTo>
                    <a:pt x="603" y="917"/>
                  </a:lnTo>
                  <a:lnTo>
                    <a:pt x="603" y="919"/>
                  </a:lnTo>
                  <a:lnTo>
                    <a:pt x="600" y="919"/>
                  </a:lnTo>
                  <a:lnTo>
                    <a:pt x="600" y="922"/>
                  </a:lnTo>
                  <a:lnTo>
                    <a:pt x="598" y="922"/>
                  </a:lnTo>
                  <a:lnTo>
                    <a:pt x="595" y="922"/>
                  </a:lnTo>
                  <a:lnTo>
                    <a:pt x="593" y="922"/>
                  </a:lnTo>
                  <a:lnTo>
                    <a:pt x="593" y="924"/>
                  </a:lnTo>
                  <a:lnTo>
                    <a:pt x="593" y="922"/>
                  </a:lnTo>
                  <a:lnTo>
                    <a:pt x="593" y="924"/>
                  </a:lnTo>
                  <a:lnTo>
                    <a:pt x="590" y="924"/>
                  </a:lnTo>
                  <a:lnTo>
                    <a:pt x="588" y="924"/>
                  </a:lnTo>
                  <a:lnTo>
                    <a:pt x="585" y="924"/>
                  </a:lnTo>
                  <a:lnTo>
                    <a:pt x="583" y="924"/>
                  </a:lnTo>
                  <a:lnTo>
                    <a:pt x="583" y="927"/>
                  </a:lnTo>
                  <a:lnTo>
                    <a:pt x="580" y="927"/>
                  </a:lnTo>
                  <a:lnTo>
                    <a:pt x="577" y="927"/>
                  </a:lnTo>
                  <a:lnTo>
                    <a:pt x="575" y="927"/>
                  </a:lnTo>
                  <a:lnTo>
                    <a:pt x="572" y="927"/>
                  </a:lnTo>
                  <a:lnTo>
                    <a:pt x="570" y="927"/>
                  </a:lnTo>
                  <a:lnTo>
                    <a:pt x="567" y="927"/>
                  </a:lnTo>
                  <a:lnTo>
                    <a:pt x="567" y="929"/>
                  </a:lnTo>
                  <a:lnTo>
                    <a:pt x="565" y="929"/>
                  </a:lnTo>
                  <a:lnTo>
                    <a:pt x="562" y="929"/>
                  </a:lnTo>
                  <a:lnTo>
                    <a:pt x="560" y="929"/>
                  </a:lnTo>
                  <a:lnTo>
                    <a:pt x="557" y="929"/>
                  </a:lnTo>
                  <a:lnTo>
                    <a:pt x="555" y="929"/>
                  </a:lnTo>
                  <a:lnTo>
                    <a:pt x="552" y="929"/>
                  </a:lnTo>
                  <a:lnTo>
                    <a:pt x="552" y="932"/>
                  </a:lnTo>
                  <a:lnTo>
                    <a:pt x="549" y="932"/>
                  </a:lnTo>
                  <a:lnTo>
                    <a:pt x="547" y="932"/>
                  </a:lnTo>
                  <a:lnTo>
                    <a:pt x="544" y="932"/>
                  </a:lnTo>
                  <a:lnTo>
                    <a:pt x="542" y="932"/>
                  </a:lnTo>
                  <a:lnTo>
                    <a:pt x="542" y="935"/>
                  </a:lnTo>
                  <a:lnTo>
                    <a:pt x="539" y="935"/>
                  </a:lnTo>
                  <a:lnTo>
                    <a:pt x="537" y="935"/>
                  </a:lnTo>
                  <a:lnTo>
                    <a:pt x="534" y="935"/>
                  </a:lnTo>
                  <a:lnTo>
                    <a:pt x="532" y="935"/>
                  </a:lnTo>
                  <a:lnTo>
                    <a:pt x="529" y="935"/>
                  </a:lnTo>
                  <a:lnTo>
                    <a:pt x="529" y="937"/>
                  </a:lnTo>
                  <a:lnTo>
                    <a:pt x="529" y="935"/>
                  </a:lnTo>
                  <a:lnTo>
                    <a:pt x="529" y="937"/>
                  </a:lnTo>
                  <a:lnTo>
                    <a:pt x="527" y="937"/>
                  </a:lnTo>
                  <a:lnTo>
                    <a:pt x="527" y="940"/>
                  </a:lnTo>
                  <a:lnTo>
                    <a:pt x="524" y="940"/>
                  </a:lnTo>
                  <a:lnTo>
                    <a:pt x="521" y="940"/>
                  </a:lnTo>
                  <a:lnTo>
                    <a:pt x="521" y="942"/>
                  </a:lnTo>
                  <a:lnTo>
                    <a:pt x="521" y="945"/>
                  </a:lnTo>
                  <a:lnTo>
                    <a:pt x="519" y="945"/>
                  </a:lnTo>
                  <a:lnTo>
                    <a:pt x="519" y="947"/>
                  </a:lnTo>
                  <a:lnTo>
                    <a:pt x="516" y="947"/>
                  </a:lnTo>
                  <a:lnTo>
                    <a:pt x="514" y="947"/>
                  </a:lnTo>
                  <a:lnTo>
                    <a:pt x="514" y="950"/>
                  </a:lnTo>
                  <a:lnTo>
                    <a:pt x="514" y="947"/>
                  </a:lnTo>
                  <a:lnTo>
                    <a:pt x="516" y="947"/>
                  </a:lnTo>
                  <a:lnTo>
                    <a:pt x="516" y="945"/>
                  </a:lnTo>
                  <a:lnTo>
                    <a:pt x="514" y="945"/>
                  </a:lnTo>
                  <a:lnTo>
                    <a:pt x="514" y="947"/>
                  </a:lnTo>
                  <a:lnTo>
                    <a:pt x="511" y="947"/>
                  </a:lnTo>
                  <a:lnTo>
                    <a:pt x="511" y="945"/>
                  </a:lnTo>
                  <a:lnTo>
                    <a:pt x="511" y="942"/>
                  </a:lnTo>
                  <a:lnTo>
                    <a:pt x="511" y="945"/>
                  </a:lnTo>
                  <a:lnTo>
                    <a:pt x="509" y="945"/>
                  </a:lnTo>
                  <a:lnTo>
                    <a:pt x="509" y="947"/>
                  </a:lnTo>
                  <a:lnTo>
                    <a:pt x="511" y="947"/>
                  </a:lnTo>
                  <a:lnTo>
                    <a:pt x="511" y="950"/>
                  </a:lnTo>
                  <a:lnTo>
                    <a:pt x="514" y="950"/>
                  </a:lnTo>
                  <a:lnTo>
                    <a:pt x="514" y="952"/>
                  </a:lnTo>
                  <a:lnTo>
                    <a:pt x="514" y="950"/>
                  </a:lnTo>
                  <a:lnTo>
                    <a:pt x="511" y="950"/>
                  </a:lnTo>
                  <a:lnTo>
                    <a:pt x="511" y="952"/>
                  </a:lnTo>
                  <a:lnTo>
                    <a:pt x="509" y="952"/>
                  </a:lnTo>
                  <a:lnTo>
                    <a:pt x="506" y="952"/>
                  </a:lnTo>
                  <a:lnTo>
                    <a:pt x="506" y="955"/>
                  </a:lnTo>
                  <a:lnTo>
                    <a:pt x="504" y="955"/>
                  </a:lnTo>
                  <a:lnTo>
                    <a:pt x="506" y="955"/>
                  </a:lnTo>
                  <a:lnTo>
                    <a:pt x="506" y="957"/>
                  </a:lnTo>
                  <a:lnTo>
                    <a:pt x="504" y="957"/>
                  </a:lnTo>
                  <a:lnTo>
                    <a:pt x="504" y="955"/>
                  </a:lnTo>
                  <a:lnTo>
                    <a:pt x="504" y="957"/>
                  </a:lnTo>
                  <a:lnTo>
                    <a:pt x="501" y="957"/>
                  </a:lnTo>
                  <a:lnTo>
                    <a:pt x="499" y="957"/>
                  </a:lnTo>
                  <a:lnTo>
                    <a:pt x="496" y="957"/>
                  </a:lnTo>
                  <a:lnTo>
                    <a:pt x="496" y="960"/>
                  </a:lnTo>
                  <a:lnTo>
                    <a:pt x="493" y="960"/>
                  </a:lnTo>
                  <a:lnTo>
                    <a:pt x="491" y="960"/>
                  </a:lnTo>
                  <a:lnTo>
                    <a:pt x="488" y="960"/>
                  </a:lnTo>
                  <a:lnTo>
                    <a:pt x="488" y="957"/>
                  </a:lnTo>
                  <a:lnTo>
                    <a:pt x="488" y="955"/>
                  </a:lnTo>
                  <a:lnTo>
                    <a:pt x="486" y="955"/>
                  </a:lnTo>
                  <a:lnTo>
                    <a:pt x="486" y="952"/>
                  </a:lnTo>
                  <a:lnTo>
                    <a:pt x="483" y="952"/>
                  </a:lnTo>
                  <a:lnTo>
                    <a:pt x="483" y="955"/>
                  </a:lnTo>
                  <a:lnTo>
                    <a:pt x="483" y="952"/>
                  </a:lnTo>
                  <a:lnTo>
                    <a:pt x="481" y="952"/>
                  </a:lnTo>
                  <a:lnTo>
                    <a:pt x="481" y="950"/>
                  </a:lnTo>
                  <a:lnTo>
                    <a:pt x="478" y="950"/>
                  </a:lnTo>
                  <a:lnTo>
                    <a:pt x="478" y="952"/>
                  </a:lnTo>
                  <a:lnTo>
                    <a:pt x="478" y="950"/>
                  </a:lnTo>
                  <a:lnTo>
                    <a:pt x="476" y="950"/>
                  </a:lnTo>
                  <a:lnTo>
                    <a:pt x="473" y="950"/>
                  </a:lnTo>
                  <a:lnTo>
                    <a:pt x="473" y="947"/>
                  </a:lnTo>
                  <a:lnTo>
                    <a:pt x="473" y="950"/>
                  </a:lnTo>
                  <a:lnTo>
                    <a:pt x="471" y="950"/>
                  </a:lnTo>
                  <a:lnTo>
                    <a:pt x="471" y="947"/>
                  </a:lnTo>
                  <a:lnTo>
                    <a:pt x="471" y="950"/>
                  </a:lnTo>
                  <a:lnTo>
                    <a:pt x="473" y="950"/>
                  </a:lnTo>
                  <a:lnTo>
                    <a:pt x="476" y="950"/>
                  </a:lnTo>
                  <a:lnTo>
                    <a:pt x="476" y="952"/>
                  </a:lnTo>
                  <a:lnTo>
                    <a:pt x="473" y="952"/>
                  </a:lnTo>
                  <a:lnTo>
                    <a:pt x="476" y="952"/>
                  </a:lnTo>
                  <a:lnTo>
                    <a:pt x="478" y="952"/>
                  </a:lnTo>
                  <a:lnTo>
                    <a:pt x="478" y="955"/>
                  </a:lnTo>
                  <a:lnTo>
                    <a:pt x="481" y="955"/>
                  </a:lnTo>
                  <a:lnTo>
                    <a:pt x="481" y="957"/>
                  </a:lnTo>
                  <a:lnTo>
                    <a:pt x="483" y="957"/>
                  </a:lnTo>
                  <a:lnTo>
                    <a:pt x="483" y="960"/>
                  </a:lnTo>
                  <a:lnTo>
                    <a:pt x="486" y="960"/>
                  </a:lnTo>
                  <a:lnTo>
                    <a:pt x="483" y="960"/>
                  </a:lnTo>
                  <a:lnTo>
                    <a:pt x="483" y="963"/>
                  </a:lnTo>
                  <a:lnTo>
                    <a:pt x="481" y="963"/>
                  </a:lnTo>
                  <a:lnTo>
                    <a:pt x="478" y="963"/>
                  </a:lnTo>
                  <a:lnTo>
                    <a:pt x="476" y="963"/>
                  </a:lnTo>
                  <a:lnTo>
                    <a:pt x="473" y="963"/>
                  </a:lnTo>
                  <a:lnTo>
                    <a:pt x="471" y="963"/>
                  </a:lnTo>
                  <a:lnTo>
                    <a:pt x="471" y="965"/>
                  </a:lnTo>
                  <a:lnTo>
                    <a:pt x="468" y="965"/>
                  </a:lnTo>
                  <a:lnTo>
                    <a:pt x="468" y="968"/>
                  </a:lnTo>
                  <a:lnTo>
                    <a:pt x="465" y="968"/>
                  </a:lnTo>
                  <a:lnTo>
                    <a:pt x="468" y="968"/>
                  </a:lnTo>
                  <a:lnTo>
                    <a:pt x="468" y="970"/>
                  </a:lnTo>
                  <a:lnTo>
                    <a:pt x="465" y="970"/>
                  </a:lnTo>
                  <a:lnTo>
                    <a:pt x="465" y="973"/>
                  </a:lnTo>
                  <a:lnTo>
                    <a:pt x="463" y="973"/>
                  </a:lnTo>
                  <a:lnTo>
                    <a:pt x="460" y="973"/>
                  </a:lnTo>
                  <a:lnTo>
                    <a:pt x="458" y="973"/>
                  </a:lnTo>
                  <a:lnTo>
                    <a:pt x="458" y="975"/>
                  </a:lnTo>
                  <a:lnTo>
                    <a:pt x="455" y="975"/>
                  </a:lnTo>
                  <a:lnTo>
                    <a:pt x="453" y="975"/>
                  </a:lnTo>
                  <a:lnTo>
                    <a:pt x="450" y="975"/>
                  </a:lnTo>
                  <a:lnTo>
                    <a:pt x="448" y="975"/>
                  </a:lnTo>
                  <a:lnTo>
                    <a:pt x="445" y="975"/>
                  </a:lnTo>
                  <a:lnTo>
                    <a:pt x="443" y="975"/>
                  </a:lnTo>
                  <a:lnTo>
                    <a:pt x="440" y="975"/>
                  </a:lnTo>
                  <a:lnTo>
                    <a:pt x="437" y="975"/>
                  </a:lnTo>
                  <a:lnTo>
                    <a:pt x="435" y="975"/>
                  </a:lnTo>
                  <a:lnTo>
                    <a:pt x="435" y="978"/>
                  </a:lnTo>
                  <a:lnTo>
                    <a:pt x="435" y="975"/>
                  </a:lnTo>
                  <a:lnTo>
                    <a:pt x="435" y="978"/>
                  </a:lnTo>
                  <a:lnTo>
                    <a:pt x="432" y="978"/>
                  </a:lnTo>
                  <a:lnTo>
                    <a:pt x="430" y="978"/>
                  </a:lnTo>
                  <a:lnTo>
                    <a:pt x="427" y="978"/>
                  </a:lnTo>
                  <a:lnTo>
                    <a:pt x="425" y="978"/>
                  </a:lnTo>
                  <a:lnTo>
                    <a:pt x="422" y="978"/>
                  </a:lnTo>
                  <a:lnTo>
                    <a:pt x="420" y="978"/>
                  </a:lnTo>
                  <a:lnTo>
                    <a:pt x="417" y="978"/>
                  </a:lnTo>
                  <a:lnTo>
                    <a:pt x="414" y="978"/>
                  </a:lnTo>
                  <a:lnTo>
                    <a:pt x="412" y="978"/>
                  </a:lnTo>
                  <a:lnTo>
                    <a:pt x="412" y="980"/>
                  </a:lnTo>
                  <a:lnTo>
                    <a:pt x="409" y="980"/>
                  </a:lnTo>
                  <a:lnTo>
                    <a:pt x="407" y="980"/>
                  </a:lnTo>
                  <a:lnTo>
                    <a:pt x="404" y="980"/>
                  </a:lnTo>
                  <a:lnTo>
                    <a:pt x="402" y="980"/>
                  </a:lnTo>
                  <a:lnTo>
                    <a:pt x="399" y="980"/>
                  </a:lnTo>
                  <a:lnTo>
                    <a:pt x="397" y="980"/>
                  </a:lnTo>
                  <a:lnTo>
                    <a:pt x="397" y="983"/>
                  </a:lnTo>
                  <a:lnTo>
                    <a:pt x="394" y="983"/>
                  </a:lnTo>
                  <a:lnTo>
                    <a:pt x="394" y="980"/>
                  </a:lnTo>
                  <a:lnTo>
                    <a:pt x="394" y="983"/>
                  </a:lnTo>
                  <a:lnTo>
                    <a:pt x="392" y="983"/>
                  </a:lnTo>
                  <a:lnTo>
                    <a:pt x="389" y="983"/>
                  </a:lnTo>
                  <a:lnTo>
                    <a:pt x="386" y="983"/>
                  </a:lnTo>
                  <a:lnTo>
                    <a:pt x="384" y="983"/>
                  </a:lnTo>
                  <a:lnTo>
                    <a:pt x="381" y="983"/>
                  </a:lnTo>
                  <a:lnTo>
                    <a:pt x="381" y="985"/>
                  </a:lnTo>
                  <a:lnTo>
                    <a:pt x="379" y="985"/>
                  </a:lnTo>
                  <a:lnTo>
                    <a:pt x="376" y="985"/>
                  </a:lnTo>
                  <a:lnTo>
                    <a:pt x="374" y="985"/>
                  </a:lnTo>
                  <a:lnTo>
                    <a:pt x="371" y="985"/>
                  </a:lnTo>
                  <a:lnTo>
                    <a:pt x="369" y="985"/>
                  </a:lnTo>
                  <a:lnTo>
                    <a:pt x="366" y="985"/>
                  </a:lnTo>
                  <a:lnTo>
                    <a:pt x="364" y="985"/>
                  </a:lnTo>
                  <a:lnTo>
                    <a:pt x="364" y="988"/>
                  </a:lnTo>
                  <a:lnTo>
                    <a:pt x="361" y="988"/>
                  </a:lnTo>
                  <a:lnTo>
                    <a:pt x="358" y="988"/>
                  </a:lnTo>
                  <a:lnTo>
                    <a:pt x="356" y="988"/>
                  </a:lnTo>
                  <a:lnTo>
                    <a:pt x="356" y="991"/>
                  </a:lnTo>
                  <a:lnTo>
                    <a:pt x="353" y="991"/>
                  </a:lnTo>
                  <a:lnTo>
                    <a:pt x="353" y="993"/>
                  </a:lnTo>
                  <a:lnTo>
                    <a:pt x="353" y="996"/>
                  </a:lnTo>
                  <a:lnTo>
                    <a:pt x="353" y="998"/>
                  </a:lnTo>
                  <a:lnTo>
                    <a:pt x="356" y="998"/>
                  </a:lnTo>
                  <a:lnTo>
                    <a:pt x="356" y="1001"/>
                  </a:lnTo>
                  <a:lnTo>
                    <a:pt x="353" y="1001"/>
                  </a:lnTo>
                  <a:lnTo>
                    <a:pt x="351" y="1001"/>
                  </a:lnTo>
                  <a:lnTo>
                    <a:pt x="351" y="1003"/>
                  </a:lnTo>
                  <a:lnTo>
                    <a:pt x="348" y="1003"/>
                  </a:lnTo>
                  <a:lnTo>
                    <a:pt x="346" y="1003"/>
                  </a:lnTo>
                  <a:lnTo>
                    <a:pt x="346" y="1006"/>
                  </a:lnTo>
                  <a:lnTo>
                    <a:pt x="343" y="1006"/>
                  </a:lnTo>
                  <a:lnTo>
                    <a:pt x="341" y="1006"/>
                  </a:lnTo>
                  <a:lnTo>
                    <a:pt x="341" y="1008"/>
                  </a:lnTo>
                  <a:lnTo>
                    <a:pt x="338" y="1008"/>
                  </a:lnTo>
                  <a:lnTo>
                    <a:pt x="336" y="1008"/>
                  </a:lnTo>
                  <a:lnTo>
                    <a:pt x="336" y="1011"/>
                  </a:lnTo>
                  <a:lnTo>
                    <a:pt x="333" y="1011"/>
                  </a:lnTo>
                  <a:lnTo>
                    <a:pt x="333" y="1013"/>
                  </a:lnTo>
                  <a:lnTo>
                    <a:pt x="330" y="1013"/>
                  </a:lnTo>
                  <a:lnTo>
                    <a:pt x="330" y="1016"/>
                  </a:lnTo>
                  <a:lnTo>
                    <a:pt x="328" y="1016"/>
                  </a:lnTo>
                  <a:lnTo>
                    <a:pt x="328" y="1019"/>
                  </a:lnTo>
                  <a:lnTo>
                    <a:pt x="325" y="1019"/>
                  </a:lnTo>
                  <a:lnTo>
                    <a:pt x="323" y="1019"/>
                  </a:lnTo>
                  <a:lnTo>
                    <a:pt x="323" y="1021"/>
                  </a:lnTo>
                  <a:lnTo>
                    <a:pt x="320" y="1021"/>
                  </a:lnTo>
                  <a:lnTo>
                    <a:pt x="320" y="1024"/>
                  </a:lnTo>
                  <a:lnTo>
                    <a:pt x="320" y="1026"/>
                  </a:lnTo>
                  <a:lnTo>
                    <a:pt x="318" y="1026"/>
                  </a:lnTo>
                  <a:lnTo>
                    <a:pt x="315" y="1026"/>
                  </a:lnTo>
                  <a:lnTo>
                    <a:pt x="315" y="1029"/>
                  </a:lnTo>
                  <a:lnTo>
                    <a:pt x="313" y="1029"/>
                  </a:lnTo>
                  <a:lnTo>
                    <a:pt x="313" y="1031"/>
                  </a:lnTo>
                  <a:lnTo>
                    <a:pt x="310" y="1031"/>
                  </a:lnTo>
                  <a:lnTo>
                    <a:pt x="308" y="1031"/>
                  </a:lnTo>
                  <a:lnTo>
                    <a:pt x="308" y="1034"/>
                  </a:lnTo>
                  <a:lnTo>
                    <a:pt x="305" y="1034"/>
                  </a:lnTo>
                  <a:lnTo>
                    <a:pt x="305" y="1036"/>
                  </a:lnTo>
                  <a:lnTo>
                    <a:pt x="302" y="1036"/>
                  </a:lnTo>
                  <a:lnTo>
                    <a:pt x="305" y="1036"/>
                  </a:lnTo>
                  <a:lnTo>
                    <a:pt x="302" y="1036"/>
                  </a:lnTo>
                  <a:lnTo>
                    <a:pt x="300" y="1036"/>
                  </a:lnTo>
                  <a:lnTo>
                    <a:pt x="300" y="1039"/>
                  </a:lnTo>
                  <a:lnTo>
                    <a:pt x="300" y="1041"/>
                  </a:lnTo>
                  <a:lnTo>
                    <a:pt x="297" y="1041"/>
                  </a:lnTo>
                  <a:lnTo>
                    <a:pt x="297" y="1044"/>
                  </a:lnTo>
                  <a:lnTo>
                    <a:pt x="295" y="1044"/>
                  </a:lnTo>
                  <a:lnTo>
                    <a:pt x="295" y="1047"/>
                  </a:lnTo>
                  <a:lnTo>
                    <a:pt x="295" y="1049"/>
                  </a:lnTo>
                  <a:lnTo>
                    <a:pt x="292" y="1049"/>
                  </a:lnTo>
                  <a:lnTo>
                    <a:pt x="290" y="1049"/>
                  </a:lnTo>
                  <a:lnTo>
                    <a:pt x="287" y="1049"/>
                  </a:lnTo>
                  <a:lnTo>
                    <a:pt x="287" y="1052"/>
                  </a:lnTo>
                  <a:lnTo>
                    <a:pt x="285" y="1052"/>
                  </a:lnTo>
                  <a:lnTo>
                    <a:pt x="282" y="1052"/>
                  </a:lnTo>
                  <a:lnTo>
                    <a:pt x="282" y="1054"/>
                  </a:lnTo>
                  <a:lnTo>
                    <a:pt x="280" y="1054"/>
                  </a:lnTo>
                  <a:lnTo>
                    <a:pt x="277" y="1054"/>
                  </a:lnTo>
                  <a:lnTo>
                    <a:pt x="274" y="1054"/>
                  </a:lnTo>
                  <a:lnTo>
                    <a:pt x="272" y="1054"/>
                  </a:lnTo>
                  <a:lnTo>
                    <a:pt x="269" y="1054"/>
                  </a:lnTo>
                  <a:lnTo>
                    <a:pt x="269" y="1057"/>
                  </a:lnTo>
                  <a:lnTo>
                    <a:pt x="267" y="1057"/>
                  </a:lnTo>
                  <a:lnTo>
                    <a:pt x="264" y="1057"/>
                  </a:lnTo>
                  <a:lnTo>
                    <a:pt x="262" y="1057"/>
                  </a:lnTo>
                  <a:lnTo>
                    <a:pt x="259" y="1057"/>
                  </a:lnTo>
                  <a:lnTo>
                    <a:pt x="257" y="1057"/>
                  </a:lnTo>
                  <a:lnTo>
                    <a:pt x="254" y="1057"/>
                  </a:lnTo>
                  <a:lnTo>
                    <a:pt x="252" y="1057"/>
                  </a:lnTo>
                  <a:lnTo>
                    <a:pt x="249" y="1057"/>
                  </a:lnTo>
                  <a:lnTo>
                    <a:pt x="249" y="1059"/>
                  </a:lnTo>
                  <a:lnTo>
                    <a:pt x="246" y="1059"/>
                  </a:lnTo>
                  <a:lnTo>
                    <a:pt x="244" y="1059"/>
                  </a:lnTo>
                  <a:lnTo>
                    <a:pt x="241" y="1059"/>
                  </a:lnTo>
                  <a:lnTo>
                    <a:pt x="239" y="1059"/>
                  </a:lnTo>
                  <a:lnTo>
                    <a:pt x="236" y="1059"/>
                  </a:lnTo>
                  <a:lnTo>
                    <a:pt x="234" y="1059"/>
                  </a:lnTo>
                  <a:lnTo>
                    <a:pt x="231" y="1059"/>
                  </a:lnTo>
                  <a:lnTo>
                    <a:pt x="231" y="1062"/>
                  </a:lnTo>
                  <a:lnTo>
                    <a:pt x="229" y="1062"/>
                  </a:lnTo>
                  <a:lnTo>
                    <a:pt x="229" y="1059"/>
                  </a:lnTo>
                  <a:lnTo>
                    <a:pt x="229" y="1062"/>
                  </a:lnTo>
                  <a:lnTo>
                    <a:pt x="226" y="1062"/>
                  </a:lnTo>
                  <a:lnTo>
                    <a:pt x="224" y="1062"/>
                  </a:lnTo>
                  <a:lnTo>
                    <a:pt x="221" y="1062"/>
                  </a:lnTo>
                  <a:lnTo>
                    <a:pt x="218" y="1062"/>
                  </a:lnTo>
                  <a:lnTo>
                    <a:pt x="216" y="1062"/>
                  </a:lnTo>
                  <a:lnTo>
                    <a:pt x="216" y="1064"/>
                  </a:lnTo>
                  <a:lnTo>
                    <a:pt x="213" y="1064"/>
                  </a:lnTo>
                  <a:lnTo>
                    <a:pt x="211" y="1064"/>
                  </a:lnTo>
                  <a:lnTo>
                    <a:pt x="211" y="1067"/>
                  </a:lnTo>
                  <a:lnTo>
                    <a:pt x="208" y="1067"/>
                  </a:lnTo>
                  <a:lnTo>
                    <a:pt x="211" y="1067"/>
                  </a:lnTo>
                  <a:lnTo>
                    <a:pt x="211" y="1069"/>
                  </a:lnTo>
                  <a:lnTo>
                    <a:pt x="208" y="1069"/>
                  </a:lnTo>
                  <a:lnTo>
                    <a:pt x="206" y="1069"/>
                  </a:lnTo>
                  <a:lnTo>
                    <a:pt x="203" y="1069"/>
                  </a:lnTo>
                  <a:lnTo>
                    <a:pt x="203" y="1072"/>
                  </a:lnTo>
                  <a:lnTo>
                    <a:pt x="201" y="1072"/>
                  </a:lnTo>
                  <a:lnTo>
                    <a:pt x="198" y="1072"/>
                  </a:lnTo>
                  <a:lnTo>
                    <a:pt x="198" y="1075"/>
                  </a:lnTo>
                  <a:lnTo>
                    <a:pt x="196" y="1075"/>
                  </a:lnTo>
                  <a:close/>
                  <a:moveTo>
                    <a:pt x="483" y="955"/>
                  </a:moveTo>
                  <a:lnTo>
                    <a:pt x="483" y="957"/>
                  </a:lnTo>
                  <a:lnTo>
                    <a:pt x="483" y="955"/>
                  </a:lnTo>
                  <a:close/>
                  <a:moveTo>
                    <a:pt x="1043" y="759"/>
                  </a:moveTo>
                  <a:lnTo>
                    <a:pt x="1043" y="761"/>
                  </a:lnTo>
                  <a:lnTo>
                    <a:pt x="1046" y="761"/>
                  </a:lnTo>
                  <a:lnTo>
                    <a:pt x="1043" y="761"/>
                  </a:lnTo>
                  <a:lnTo>
                    <a:pt x="1043" y="759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7">
              <a:extLst>
                <a:ext uri="{FF2B5EF4-FFF2-40B4-BE49-F238E27FC236}">
                  <a16:creationId xmlns:a16="http://schemas.microsoft.com/office/drawing/2014/main" id="{199E95CA-758B-F861-10F4-156B03E77A2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3" y="2410"/>
              <a:ext cx="588" cy="1189"/>
            </a:xfrm>
            <a:custGeom>
              <a:avLst/>
              <a:gdLst>
                <a:gd name="T0" fmla="*/ 435 w 588"/>
                <a:gd name="T1" fmla="*/ 802 h 1189"/>
                <a:gd name="T2" fmla="*/ 481 w 588"/>
                <a:gd name="T3" fmla="*/ 911 h 1189"/>
                <a:gd name="T4" fmla="*/ 552 w 588"/>
                <a:gd name="T5" fmla="*/ 906 h 1189"/>
                <a:gd name="T6" fmla="*/ 588 w 588"/>
                <a:gd name="T7" fmla="*/ 1051 h 1189"/>
                <a:gd name="T8" fmla="*/ 565 w 588"/>
                <a:gd name="T9" fmla="*/ 1094 h 1189"/>
                <a:gd name="T10" fmla="*/ 575 w 588"/>
                <a:gd name="T11" fmla="*/ 1128 h 1189"/>
                <a:gd name="T12" fmla="*/ 565 w 588"/>
                <a:gd name="T13" fmla="*/ 1173 h 1189"/>
                <a:gd name="T14" fmla="*/ 514 w 588"/>
                <a:gd name="T15" fmla="*/ 1168 h 1189"/>
                <a:gd name="T16" fmla="*/ 432 w 588"/>
                <a:gd name="T17" fmla="*/ 1171 h 1189"/>
                <a:gd name="T18" fmla="*/ 371 w 588"/>
                <a:gd name="T19" fmla="*/ 1178 h 1189"/>
                <a:gd name="T20" fmla="*/ 333 w 588"/>
                <a:gd name="T21" fmla="*/ 1171 h 1189"/>
                <a:gd name="T22" fmla="*/ 295 w 588"/>
                <a:gd name="T23" fmla="*/ 1163 h 1189"/>
                <a:gd name="T24" fmla="*/ 257 w 588"/>
                <a:gd name="T25" fmla="*/ 1156 h 1189"/>
                <a:gd name="T26" fmla="*/ 216 w 588"/>
                <a:gd name="T27" fmla="*/ 1150 h 1189"/>
                <a:gd name="T28" fmla="*/ 178 w 588"/>
                <a:gd name="T29" fmla="*/ 1143 h 1189"/>
                <a:gd name="T30" fmla="*/ 132 w 588"/>
                <a:gd name="T31" fmla="*/ 1140 h 1189"/>
                <a:gd name="T32" fmla="*/ 94 w 588"/>
                <a:gd name="T33" fmla="*/ 1133 h 1189"/>
                <a:gd name="T34" fmla="*/ 53 w 588"/>
                <a:gd name="T35" fmla="*/ 1128 h 1189"/>
                <a:gd name="T36" fmla="*/ 15 w 588"/>
                <a:gd name="T37" fmla="*/ 1120 h 1189"/>
                <a:gd name="T38" fmla="*/ 68 w 588"/>
                <a:gd name="T39" fmla="*/ 1074 h 1189"/>
                <a:gd name="T40" fmla="*/ 79 w 588"/>
                <a:gd name="T41" fmla="*/ 1107 h 1189"/>
                <a:gd name="T42" fmla="*/ 112 w 588"/>
                <a:gd name="T43" fmla="*/ 1097 h 1189"/>
                <a:gd name="T44" fmla="*/ 114 w 588"/>
                <a:gd name="T45" fmla="*/ 1066 h 1189"/>
                <a:gd name="T46" fmla="*/ 107 w 588"/>
                <a:gd name="T47" fmla="*/ 1018 h 1189"/>
                <a:gd name="T48" fmla="*/ 104 w 588"/>
                <a:gd name="T49" fmla="*/ 975 h 1189"/>
                <a:gd name="T50" fmla="*/ 127 w 588"/>
                <a:gd name="T51" fmla="*/ 939 h 1189"/>
                <a:gd name="T52" fmla="*/ 147 w 588"/>
                <a:gd name="T53" fmla="*/ 896 h 1189"/>
                <a:gd name="T54" fmla="*/ 180 w 588"/>
                <a:gd name="T55" fmla="*/ 868 h 1189"/>
                <a:gd name="T56" fmla="*/ 221 w 588"/>
                <a:gd name="T57" fmla="*/ 825 h 1189"/>
                <a:gd name="T58" fmla="*/ 211 w 588"/>
                <a:gd name="T59" fmla="*/ 792 h 1189"/>
                <a:gd name="T60" fmla="*/ 216 w 588"/>
                <a:gd name="T61" fmla="*/ 728 h 1189"/>
                <a:gd name="T62" fmla="*/ 231 w 588"/>
                <a:gd name="T63" fmla="*/ 672 h 1189"/>
                <a:gd name="T64" fmla="*/ 236 w 588"/>
                <a:gd name="T65" fmla="*/ 641 h 1189"/>
                <a:gd name="T66" fmla="*/ 198 w 588"/>
                <a:gd name="T67" fmla="*/ 598 h 1189"/>
                <a:gd name="T68" fmla="*/ 196 w 588"/>
                <a:gd name="T69" fmla="*/ 552 h 1189"/>
                <a:gd name="T70" fmla="*/ 142 w 588"/>
                <a:gd name="T71" fmla="*/ 507 h 1189"/>
                <a:gd name="T72" fmla="*/ 107 w 588"/>
                <a:gd name="T73" fmla="*/ 433 h 1189"/>
                <a:gd name="T74" fmla="*/ 73 w 588"/>
                <a:gd name="T75" fmla="*/ 372 h 1189"/>
                <a:gd name="T76" fmla="*/ 30 w 588"/>
                <a:gd name="T77" fmla="*/ 356 h 1189"/>
                <a:gd name="T78" fmla="*/ 33 w 588"/>
                <a:gd name="T79" fmla="*/ 326 h 1189"/>
                <a:gd name="T80" fmla="*/ 48 w 588"/>
                <a:gd name="T81" fmla="*/ 298 h 1189"/>
                <a:gd name="T82" fmla="*/ 38 w 588"/>
                <a:gd name="T83" fmla="*/ 260 h 1189"/>
                <a:gd name="T84" fmla="*/ 63 w 588"/>
                <a:gd name="T85" fmla="*/ 224 h 1189"/>
                <a:gd name="T86" fmla="*/ 43 w 588"/>
                <a:gd name="T87" fmla="*/ 216 h 1189"/>
                <a:gd name="T88" fmla="*/ 48 w 588"/>
                <a:gd name="T89" fmla="*/ 186 h 1189"/>
                <a:gd name="T90" fmla="*/ 96 w 588"/>
                <a:gd name="T91" fmla="*/ 158 h 1189"/>
                <a:gd name="T92" fmla="*/ 122 w 588"/>
                <a:gd name="T93" fmla="*/ 140 h 1189"/>
                <a:gd name="T94" fmla="*/ 142 w 588"/>
                <a:gd name="T95" fmla="*/ 138 h 1189"/>
                <a:gd name="T96" fmla="*/ 119 w 588"/>
                <a:gd name="T97" fmla="*/ 122 h 1189"/>
                <a:gd name="T98" fmla="*/ 109 w 588"/>
                <a:gd name="T99" fmla="*/ 79 h 1189"/>
                <a:gd name="T100" fmla="*/ 142 w 588"/>
                <a:gd name="T101" fmla="*/ 74 h 1189"/>
                <a:gd name="T102" fmla="*/ 152 w 588"/>
                <a:gd name="T103" fmla="*/ 41 h 1189"/>
                <a:gd name="T104" fmla="*/ 155 w 588"/>
                <a:gd name="T105" fmla="*/ 18 h 1189"/>
                <a:gd name="T106" fmla="*/ 193 w 588"/>
                <a:gd name="T107" fmla="*/ 5 h 1189"/>
                <a:gd name="T108" fmla="*/ 211 w 588"/>
                <a:gd name="T109" fmla="*/ 8 h 1189"/>
                <a:gd name="T110" fmla="*/ 226 w 588"/>
                <a:gd name="T111" fmla="*/ 31 h 1189"/>
                <a:gd name="T112" fmla="*/ 290 w 588"/>
                <a:gd name="T113" fmla="*/ 43 h 1189"/>
                <a:gd name="T114" fmla="*/ 300 w 588"/>
                <a:gd name="T115" fmla="*/ 13 h 1189"/>
                <a:gd name="T116" fmla="*/ 331 w 588"/>
                <a:gd name="T117" fmla="*/ 87 h 1189"/>
                <a:gd name="T118" fmla="*/ 384 w 588"/>
                <a:gd name="T119" fmla="*/ 130 h 1189"/>
                <a:gd name="T120" fmla="*/ 397 w 588"/>
                <a:gd name="T121" fmla="*/ 163 h 1189"/>
                <a:gd name="T122" fmla="*/ 341 w 588"/>
                <a:gd name="T123" fmla="*/ 336 h 1189"/>
                <a:gd name="T124" fmla="*/ 346 w 588"/>
                <a:gd name="T125" fmla="*/ 527 h 1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88" h="1189">
                  <a:moveTo>
                    <a:pt x="364" y="580"/>
                  </a:moveTo>
                  <a:lnTo>
                    <a:pt x="369" y="588"/>
                  </a:lnTo>
                  <a:lnTo>
                    <a:pt x="371" y="593"/>
                  </a:lnTo>
                  <a:lnTo>
                    <a:pt x="374" y="598"/>
                  </a:lnTo>
                  <a:lnTo>
                    <a:pt x="379" y="608"/>
                  </a:lnTo>
                  <a:lnTo>
                    <a:pt x="392" y="631"/>
                  </a:lnTo>
                  <a:lnTo>
                    <a:pt x="397" y="662"/>
                  </a:lnTo>
                  <a:lnTo>
                    <a:pt x="397" y="667"/>
                  </a:lnTo>
                  <a:lnTo>
                    <a:pt x="397" y="675"/>
                  </a:lnTo>
                  <a:lnTo>
                    <a:pt x="399" y="682"/>
                  </a:lnTo>
                  <a:lnTo>
                    <a:pt x="404" y="705"/>
                  </a:lnTo>
                  <a:lnTo>
                    <a:pt x="412" y="725"/>
                  </a:lnTo>
                  <a:lnTo>
                    <a:pt x="412" y="731"/>
                  </a:lnTo>
                  <a:lnTo>
                    <a:pt x="420" y="746"/>
                  </a:lnTo>
                  <a:lnTo>
                    <a:pt x="422" y="748"/>
                  </a:lnTo>
                  <a:lnTo>
                    <a:pt x="435" y="779"/>
                  </a:lnTo>
                  <a:lnTo>
                    <a:pt x="435" y="787"/>
                  </a:lnTo>
                  <a:lnTo>
                    <a:pt x="435" y="802"/>
                  </a:lnTo>
                  <a:lnTo>
                    <a:pt x="435" y="812"/>
                  </a:lnTo>
                  <a:lnTo>
                    <a:pt x="435" y="817"/>
                  </a:lnTo>
                  <a:lnTo>
                    <a:pt x="432" y="837"/>
                  </a:lnTo>
                  <a:lnTo>
                    <a:pt x="432" y="840"/>
                  </a:lnTo>
                  <a:lnTo>
                    <a:pt x="432" y="850"/>
                  </a:lnTo>
                  <a:lnTo>
                    <a:pt x="432" y="860"/>
                  </a:lnTo>
                  <a:lnTo>
                    <a:pt x="437" y="860"/>
                  </a:lnTo>
                  <a:lnTo>
                    <a:pt x="440" y="863"/>
                  </a:lnTo>
                  <a:lnTo>
                    <a:pt x="445" y="860"/>
                  </a:lnTo>
                  <a:lnTo>
                    <a:pt x="450" y="860"/>
                  </a:lnTo>
                  <a:lnTo>
                    <a:pt x="455" y="860"/>
                  </a:lnTo>
                  <a:lnTo>
                    <a:pt x="468" y="860"/>
                  </a:lnTo>
                  <a:lnTo>
                    <a:pt x="465" y="881"/>
                  </a:lnTo>
                  <a:lnTo>
                    <a:pt x="463" y="899"/>
                  </a:lnTo>
                  <a:lnTo>
                    <a:pt x="465" y="901"/>
                  </a:lnTo>
                  <a:lnTo>
                    <a:pt x="473" y="901"/>
                  </a:lnTo>
                  <a:lnTo>
                    <a:pt x="476" y="909"/>
                  </a:lnTo>
                  <a:lnTo>
                    <a:pt x="481" y="911"/>
                  </a:lnTo>
                  <a:lnTo>
                    <a:pt x="483" y="911"/>
                  </a:lnTo>
                  <a:lnTo>
                    <a:pt x="486" y="906"/>
                  </a:lnTo>
                  <a:lnTo>
                    <a:pt x="493" y="906"/>
                  </a:lnTo>
                  <a:lnTo>
                    <a:pt x="496" y="904"/>
                  </a:lnTo>
                  <a:lnTo>
                    <a:pt x="499" y="904"/>
                  </a:lnTo>
                  <a:lnTo>
                    <a:pt x="501" y="901"/>
                  </a:lnTo>
                  <a:lnTo>
                    <a:pt x="509" y="896"/>
                  </a:lnTo>
                  <a:lnTo>
                    <a:pt x="511" y="896"/>
                  </a:lnTo>
                  <a:lnTo>
                    <a:pt x="511" y="891"/>
                  </a:lnTo>
                  <a:lnTo>
                    <a:pt x="516" y="891"/>
                  </a:lnTo>
                  <a:lnTo>
                    <a:pt x="516" y="888"/>
                  </a:lnTo>
                  <a:lnTo>
                    <a:pt x="519" y="893"/>
                  </a:lnTo>
                  <a:lnTo>
                    <a:pt x="529" y="896"/>
                  </a:lnTo>
                  <a:lnTo>
                    <a:pt x="537" y="901"/>
                  </a:lnTo>
                  <a:lnTo>
                    <a:pt x="542" y="904"/>
                  </a:lnTo>
                  <a:lnTo>
                    <a:pt x="544" y="904"/>
                  </a:lnTo>
                  <a:lnTo>
                    <a:pt x="547" y="906"/>
                  </a:lnTo>
                  <a:lnTo>
                    <a:pt x="552" y="906"/>
                  </a:lnTo>
                  <a:lnTo>
                    <a:pt x="555" y="904"/>
                  </a:lnTo>
                  <a:lnTo>
                    <a:pt x="557" y="911"/>
                  </a:lnTo>
                  <a:lnTo>
                    <a:pt x="562" y="911"/>
                  </a:lnTo>
                  <a:lnTo>
                    <a:pt x="562" y="916"/>
                  </a:lnTo>
                  <a:lnTo>
                    <a:pt x="565" y="916"/>
                  </a:lnTo>
                  <a:lnTo>
                    <a:pt x="570" y="921"/>
                  </a:lnTo>
                  <a:lnTo>
                    <a:pt x="565" y="942"/>
                  </a:lnTo>
                  <a:lnTo>
                    <a:pt x="565" y="947"/>
                  </a:lnTo>
                  <a:lnTo>
                    <a:pt x="570" y="970"/>
                  </a:lnTo>
                  <a:lnTo>
                    <a:pt x="575" y="1003"/>
                  </a:lnTo>
                  <a:lnTo>
                    <a:pt x="577" y="1013"/>
                  </a:lnTo>
                  <a:lnTo>
                    <a:pt x="580" y="1016"/>
                  </a:lnTo>
                  <a:lnTo>
                    <a:pt x="585" y="1023"/>
                  </a:lnTo>
                  <a:lnTo>
                    <a:pt x="588" y="1031"/>
                  </a:lnTo>
                  <a:lnTo>
                    <a:pt x="588" y="1033"/>
                  </a:lnTo>
                  <a:lnTo>
                    <a:pt x="588" y="1046"/>
                  </a:lnTo>
                  <a:lnTo>
                    <a:pt x="588" y="1049"/>
                  </a:lnTo>
                  <a:lnTo>
                    <a:pt x="588" y="1051"/>
                  </a:lnTo>
                  <a:lnTo>
                    <a:pt x="588" y="1054"/>
                  </a:lnTo>
                  <a:lnTo>
                    <a:pt x="580" y="1051"/>
                  </a:lnTo>
                  <a:lnTo>
                    <a:pt x="572" y="1054"/>
                  </a:lnTo>
                  <a:lnTo>
                    <a:pt x="567" y="1049"/>
                  </a:lnTo>
                  <a:lnTo>
                    <a:pt x="565" y="1049"/>
                  </a:lnTo>
                  <a:lnTo>
                    <a:pt x="560" y="1054"/>
                  </a:lnTo>
                  <a:lnTo>
                    <a:pt x="565" y="1056"/>
                  </a:lnTo>
                  <a:lnTo>
                    <a:pt x="560" y="1059"/>
                  </a:lnTo>
                  <a:lnTo>
                    <a:pt x="565" y="1064"/>
                  </a:lnTo>
                  <a:lnTo>
                    <a:pt x="565" y="1066"/>
                  </a:lnTo>
                  <a:lnTo>
                    <a:pt x="562" y="1077"/>
                  </a:lnTo>
                  <a:lnTo>
                    <a:pt x="562" y="1079"/>
                  </a:lnTo>
                  <a:lnTo>
                    <a:pt x="557" y="1079"/>
                  </a:lnTo>
                  <a:lnTo>
                    <a:pt x="557" y="1082"/>
                  </a:lnTo>
                  <a:lnTo>
                    <a:pt x="557" y="1087"/>
                  </a:lnTo>
                  <a:lnTo>
                    <a:pt x="557" y="1089"/>
                  </a:lnTo>
                  <a:lnTo>
                    <a:pt x="565" y="1092"/>
                  </a:lnTo>
                  <a:lnTo>
                    <a:pt x="565" y="1094"/>
                  </a:lnTo>
                  <a:lnTo>
                    <a:pt x="560" y="1094"/>
                  </a:lnTo>
                  <a:lnTo>
                    <a:pt x="565" y="1100"/>
                  </a:lnTo>
                  <a:lnTo>
                    <a:pt x="572" y="1097"/>
                  </a:lnTo>
                  <a:lnTo>
                    <a:pt x="572" y="1105"/>
                  </a:lnTo>
                  <a:lnTo>
                    <a:pt x="570" y="1105"/>
                  </a:lnTo>
                  <a:lnTo>
                    <a:pt x="572" y="1107"/>
                  </a:lnTo>
                  <a:lnTo>
                    <a:pt x="567" y="1107"/>
                  </a:lnTo>
                  <a:lnTo>
                    <a:pt x="567" y="1110"/>
                  </a:lnTo>
                  <a:lnTo>
                    <a:pt x="572" y="1110"/>
                  </a:lnTo>
                  <a:lnTo>
                    <a:pt x="572" y="1112"/>
                  </a:lnTo>
                  <a:lnTo>
                    <a:pt x="570" y="1112"/>
                  </a:lnTo>
                  <a:lnTo>
                    <a:pt x="570" y="1120"/>
                  </a:lnTo>
                  <a:lnTo>
                    <a:pt x="567" y="1120"/>
                  </a:lnTo>
                  <a:lnTo>
                    <a:pt x="567" y="1122"/>
                  </a:lnTo>
                  <a:lnTo>
                    <a:pt x="570" y="1125"/>
                  </a:lnTo>
                  <a:lnTo>
                    <a:pt x="572" y="1128"/>
                  </a:lnTo>
                  <a:lnTo>
                    <a:pt x="572" y="1125"/>
                  </a:lnTo>
                  <a:lnTo>
                    <a:pt x="575" y="1128"/>
                  </a:lnTo>
                  <a:lnTo>
                    <a:pt x="577" y="1133"/>
                  </a:lnTo>
                  <a:lnTo>
                    <a:pt x="577" y="1135"/>
                  </a:lnTo>
                  <a:lnTo>
                    <a:pt x="580" y="1140"/>
                  </a:lnTo>
                  <a:lnTo>
                    <a:pt x="577" y="1145"/>
                  </a:lnTo>
                  <a:lnTo>
                    <a:pt x="583" y="1148"/>
                  </a:lnTo>
                  <a:lnTo>
                    <a:pt x="580" y="1150"/>
                  </a:lnTo>
                  <a:lnTo>
                    <a:pt x="583" y="1150"/>
                  </a:lnTo>
                  <a:lnTo>
                    <a:pt x="585" y="1150"/>
                  </a:lnTo>
                  <a:lnTo>
                    <a:pt x="588" y="1158"/>
                  </a:lnTo>
                  <a:lnTo>
                    <a:pt x="588" y="1161"/>
                  </a:lnTo>
                  <a:lnTo>
                    <a:pt x="585" y="1161"/>
                  </a:lnTo>
                  <a:lnTo>
                    <a:pt x="583" y="1161"/>
                  </a:lnTo>
                  <a:lnTo>
                    <a:pt x="580" y="1166"/>
                  </a:lnTo>
                  <a:lnTo>
                    <a:pt x="580" y="1171"/>
                  </a:lnTo>
                  <a:lnTo>
                    <a:pt x="572" y="1171"/>
                  </a:lnTo>
                  <a:lnTo>
                    <a:pt x="572" y="1178"/>
                  </a:lnTo>
                  <a:lnTo>
                    <a:pt x="570" y="1176"/>
                  </a:lnTo>
                  <a:lnTo>
                    <a:pt x="565" y="1173"/>
                  </a:lnTo>
                  <a:lnTo>
                    <a:pt x="560" y="1173"/>
                  </a:lnTo>
                  <a:lnTo>
                    <a:pt x="557" y="1173"/>
                  </a:lnTo>
                  <a:lnTo>
                    <a:pt x="557" y="1168"/>
                  </a:lnTo>
                  <a:lnTo>
                    <a:pt x="555" y="1173"/>
                  </a:lnTo>
                  <a:lnTo>
                    <a:pt x="552" y="1176"/>
                  </a:lnTo>
                  <a:lnTo>
                    <a:pt x="549" y="1176"/>
                  </a:lnTo>
                  <a:lnTo>
                    <a:pt x="547" y="1173"/>
                  </a:lnTo>
                  <a:lnTo>
                    <a:pt x="544" y="1176"/>
                  </a:lnTo>
                  <a:lnTo>
                    <a:pt x="544" y="1173"/>
                  </a:lnTo>
                  <a:lnTo>
                    <a:pt x="542" y="1173"/>
                  </a:lnTo>
                  <a:lnTo>
                    <a:pt x="539" y="1176"/>
                  </a:lnTo>
                  <a:lnTo>
                    <a:pt x="534" y="1171"/>
                  </a:lnTo>
                  <a:lnTo>
                    <a:pt x="532" y="1171"/>
                  </a:lnTo>
                  <a:lnTo>
                    <a:pt x="532" y="1173"/>
                  </a:lnTo>
                  <a:lnTo>
                    <a:pt x="529" y="1176"/>
                  </a:lnTo>
                  <a:lnTo>
                    <a:pt x="524" y="1176"/>
                  </a:lnTo>
                  <a:lnTo>
                    <a:pt x="519" y="1171"/>
                  </a:lnTo>
                  <a:lnTo>
                    <a:pt x="514" y="1168"/>
                  </a:lnTo>
                  <a:lnTo>
                    <a:pt x="509" y="1168"/>
                  </a:lnTo>
                  <a:lnTo>
                    <a:pt x="506" y="1168"/>
                  </a:lnTo>
                  <a:lnTo>
                    <a:pt x="504" y="1168"/>
                  </a:lnTo>
                  <a:lnTo>
                    <a:pt x="501" y="1171"/>
                  </a:lnTo>
                  <a:lnTo>
                    <a:pt x="493" y="1171"/>
                  </a:lnTo>
                  <a:lnTo>
                    <a:pt x="486" y="1171"/>
                  </a:lnTo>
                  <a:lnTo>
                    <a:pt x="481" y="1176"/>
                  </a:lnTo>
                  <a:lnTo>
                    <a:pt x="483" y="1184"/>
                  </a:lnTo>
                  <a:lnTo>
                    <a:pt x="481" y="1184"/>
                  </a:lnTo>
                  <a:lnTo>
                    <a:pt x="473" y="1184"/>
                  </a:lnTo>
                  <a:lnTo>
                    <a:pt x="471" y="1189"/>
                  </a:lnTo>
                  <a:lnTo>
                    <a:pt x="468" y="1189"/>
                  </a:lnTo>
                  <a:lnTo>
                    <a:pt x="463" y="1186"/>
                  </a:lnTo>
                  <a:lnTo>
                    <a:pt x="455" y="1186"/>
                  </a:lnTo>
                  <a:lnTo>
                    <a:pt x="448" y="1181"/>
                  </a:lnTo>
                  <a:lnTo>
                    <a:pt x="443" y="1176"/>
                  </a:lnTo>
                  <a:lnTo>
                    <a:pt x="437" y="1171"/>
                  </a:lnTo>
                  <a:lnTo>
                    <a:pt x="432" y="1171"/>
                  </a:lnTo>
                  <a:lnTo>
                    <a:pt x="427" y="1168"/>
                  </a:lnTo>
                  <a:lnTo>
                    <a:pt x="425" y="1171"/>
                  </a:lnTo>
                  <a:lnTo>
                    <a:pt x="417" y="1171"/>
                  </a:lnTo>
                  <a:lnTo>
                    <a:pt x="417" y="1173"/>
                  </a:lnTo>
                  <a:lnTo>
                    <a:pt x="409" y="1171"/>
                  </a:lnTo>
                  <a:lnTo>
                    <a:pt x="407" y="1173"/>
                  </a:lnTo>
                  <a:lnTo>
                    <a:pt x="404" y="1176"/>
                  </a:lnTo>
                  <a:lnTo>
                    <a:pt x="394" y="1171"/>
                  </a:lnTo>
                  <a:lnTo>
                    <a:pt x="392" y="1173"/>
                  </a:lnTo>
                  <a:lnTo>
                    <a:pt x="387" y="1173"/>
                  </a:lnTo>
                  <a:lnTo>
                    <a:pt x="387" y="1181"/>
                  </a:lnTo>
                  <a:lnTo>
                    <a:pt x="384" y="1181"/>
                  </a:lnTo>
                  <a:lnTo>
                    <a:pt x="381" y="1181"/>
                  </a:lnTo>
                  <a:lnTo>
                    <a:pt x="379" y="1181"/>
                  </a:lnTo>
                  <a:lnTo>
                    <a:pt x="376" y="1181"/>
                  </a:lnTo>
                  <a:lnTo>
                    <a:pt x="374" y="1181"/>
                  </a:lnTo>
                  <a:lnTo>
                    <a:pt x="374" y="1178"/>
                  </a:lnTo>
                  <a:lnTo>
                    <a:pt x="371" y="1178"/>
                  </a:lnTo>
                  <a:lnTo>
                    <a:pt x="369" y="1178"/>
                  </a:lnTo>
                  <a:lnTo>
                    <a:pt x="366" y="1178"/>
                  </a:lnTo>
                  <a:lnTo>
                    <a:pt x="364" y="1178"/>
                  </a:lnTo>
                  <a:lnTo>
                    <a:pt x="361" y="1178"/>
                  </a:lnTo>
                  <a:lnTo>
                    <a:pt x="361" y="1176"/>
                  </a:lnTo>
                  <a:lnTo>
                    <a:pt x="359" y="1176"/>
                  </a:lnTo>
                  <a:lnTo>
                    <a:pt x="356" y="1176"/>
                  </a:lnTo>
                  <a:lnTo>
                    <a:pt x="353" y="1176"/>
                  </a:lnTo>
                  <a:lnTo>
                    <a:pt x="351" y="1176"/>
                  </a:lnTo>
                  <a:lnTo>
                    <a:pt x="351" y="1173"/>
                  </a:lnTo>
                  <a:lnTo>
                    <a:pt x="348" y="1173"/>
                  </a:lnTo>
                  <a:lnTo>
                    <a:pt x="346" y="1173"/>
                  </a:lnTo>
                  <a:lnTo>
                    <a:pt x="343" y="1173"/>
                  </a:lnTo>
                  <a:lnTo>
                    <a:pt x="341" y="1173"/>
                  </a:lnTo>
                  <a:lnTo>
                    <a:pt x="338" y="1173"/>
                  </a:lnTo>
                  <a:lnTo>
                    <a:pt x="336" y="1173"/>
                  </a:lnTo>
                  <a:lnTo>
                    <a:pt x="336" y="1171"/>
                  </a:lnTo>
                  <a:lnTo>
                    <a:pt x="333" y="1171"/>
                  </a:lnTo>
                  <a:lnTo>
                    <a:pt x="331" y="1171"/>
                  </a:lnTo>
                  <a:lnTo>
                    <a:pt x="328" y="1171"/>
                  </a:lnTo>
                  <a:lnTo>
                    <a:pt x="325" y="1171"/>
                  </a:lnTo>
                  <a:lnTo>
                    <a:pt x="325" y="1168"/>
                  </a:lnTo>
                  <a:lnTo>
                    <a:pt x="323" y="1168"/>
                  </a:lnTo>
                  <a:lnTo>
                    <a:pt x="320" y="1168"/>
                  </a:lnTo>
                  <a:lnTo>
                    <a:pt x="318" y="1168"/>
                  </a:lnTo>
                  <a:lnTo>
                    <a:pt x="315" y="1168"/>
                  </a:lnTo>
                  <a:lnTo>
                    <a:pt x="313" y="1168"/>
                  </a:lnTo>
                  <a:lnTo>
                    <a:pt x="310" y="1168"/>
                  </a:lnTo>
                  <a:lnTo>
                    <a:pt x="310" y="1166"/>
                  </a:lnTo>
                  <a:lnTo>
                    <a:pt x="308" y="1166"/>
                  </a:lnTo>
                  <a:lnTo>
                    <a:pt x="305" y="1166"/>
                  </a:lnTo>
                  <a:lnTo>
                    <a:pt x="303" y="1166"/>
                  </a:lnTo>
                  <a:lnTo>
                    <a:pt x="300" y="1166"/>
                  </a:lnTo>
                  <a:lnTo>
                    <a:pt x="300" y="1163"/>
                  </a:lnTo>
                  <a:lnTo>
                    <a:pt x="297" y="1163"/>
                  </a:lnTo>
                  <a:lnTo>
                    <a:pt x="295" y="1163"/>
                  </a:lnTo>
                  <a:lnTo>
                    <a:pt x="292" y="1163"/>
                  </a:lnTo>
                  <a:lnTo>
                    <a:pt x="290" y="1163"/>
                  </a:lnTo>
                  <a:lnTo>
                    <a:pt x="287" y="1163"/>
                  </a:lnTo>
                  <a:lnTo>
                    <a:pt x="285" y="1163"/>
                  </a:lnTo>
                  <a:lnTo>
                    <a:pt x="285" y="1161"/>
                  </a:lnTo>
                  <a:lnTo>
                    <a:pt x="282" y="1161"/>
                  </a:lnTo>
                  <a:lnTo>
                    <a:pt x="280" y="1161"/>
                  </a:lnTo>
                  <a:lnTo>
                    <a:pt x="277" y="1161"/>
                  </a:lnTo>
                  <a:lnTo>
                    <a:pt x="275" y="1161"/>
                  </a:lnTo>
                  <a:lnTo>
                    <a:pt x="272" y="1161"/>
                  </a:lnTo>
                  <a:lnTo>
                    <a:pt x="272" y="1158"/>
                  </a:lnTo>
                  <a:lnTo>
                    <a:pt x="269" y="1158"/>
                  </a:lnTo>
                  <a:lnTo>
                    <a:pt x="267" y="1158"/>
                  </a:lnTo>
                  <a:lnTo>
                    <a:pt x="264" y="1158"/>
                  </a:lnTo>
                  <a:lnTo>
                    <a:pt x="262" y="1158"/>
                  </a:lnTo>
                  <a:lnTo>
                    <a:pt x="259" y="1158"/>
                  </a:lnTo>
                  <a:lnTo>
                    <a:pt x="257" y="1158"/>
                  </a:lnTo>
                  <a:lnTo>
                    <a:pt x="257" y="1156"/>
                  </a:lnTo>
                  <a:lnTo>
                    <a:pt x="254" y="1156"/>
                  </a:lnTo>
                  <a:lnTo>
                    <a:pt x="252" y="1156"/>
                  </a:lnTo>
                  <a:lnTo>
                    <a:pt x="249" y="1156"/>
                  </a:lnTo>
                  <a:lnTo>
                    <a:pt x="247" y="1156"/>
                  </a:lnTo>
                  <a:lnTo>
                    <a:pt x="244" y="1156"/>
                  </a:lnTo>
                  <a:lnTo>
                    <a:pt x="244" y="1153"/>
                  </a:lnTo>
                  <a:lnTo>
                    <a:pt x="241" y="1153"/>
                  </a:lnTo>
                  <a:lnTo>
                    <a:pt x="239" y="1153"/>
                  </a:lnTo>
                  <a:lnTo>
                    <a:pt x="236" y="1153"/>
                  </a:lnTo>
                  <a:lnTo>
                    <a:pt x="234" y="1153"/>
                  </a:lnTo>
                  <a:lnTo>
                    <a:pt x="231" y="1153"/>
                  </a:lnTo>
                  <a:lnTo>
                    <a:pt x="229" y="1153"/>
                  </a:lnTo>
                  <a:lnTo>
                    <a:pt x="229" y="1150"/>
                  </a:lnTo>
                  <a:lnTo>
                    <a:pt x="226" y="1150"/>
                  </a:lnTo>
                  <a:lnTo>
                    <a:pt x="224" y="1150"/>
                  </a:lnTo>
                  <a:lnTo>
                    <a:pt x="221" y="1150"/>
                  </a:lnTo>
                  <a:lnTo>
                    <a:pt x="219" y="1150"/>
                  </a:lnTo>
                  <a:lnTo>
                    <a:pt x="216" y="1150"/>
                  </a:lnTo>
                  <a:lnTo>
                    <a:pt x="213" y="1150"/>
                  </a:lnTo>
                  <a:lnTo>
                    <a:pt x="211" y="1150"/>
                  </a:lnTo>
                  <a:lnTo>
                    <a:pt x="211" y="1148"/>
                  </a:lnTo>
                  <a:lnTo>
                    <a:pt x="208" y="1148"/>
                  </a:lnTo>
                  <a:lnTo>
                    <a:pt x="206" y="1148"/>
                  </a:lnTo>
                  <a:lnTo>
                    <a:pt x="203" y="1148"/>
                  </a:lnTo>
                  <a:lnTo>
                    <a:pt x="201" y="1148"/>
                  </a:lnTo>
                  <a:lnTo>
                    <a:pt x="198" y="1148"/>
                  </a:lnTo>
                  <a:lnTo>
                    <a:pt x="198" y="1145"/>
                  </a:lnTo>
                  <a:lnTo>
                    <a:pt x="196" y="1145"/>
                  </a:lnTo>
                  <a:lnTo>
                    <a:pt x="193" y="1145"/>
                  </a:lnTo>
                  <a:lnTo>
                    <a:pt x="191" y="1145"/>
                  </a:lnTo>
                  <a:lnTo>
                    <a:pt x="188" y="1145"/>
                  </a:lnTo>
                  <a:lnTo>
                    <a:pt x="185" y="1145"/>
                  </a:lnTo>
                  <a:lnTo>
                    <a:pt x="183" y="1145"/>
                  </a:lnTo>
                  <a:lnTo>
                    <a:pt x="180" y="1145"/>
                  </a:lnTo>
                  <a:lnTo>
                    <a:pt x="178" y="1145"/>
                  </a:lnTo>
                  <a:lnTo>
                    <a:pt x="178" y="1143"/>
                  </a:lnTo>
                  <a:lnTo>
                    <a:pt x="175" y="1143"/>
                  </a:lnTo>
                  <a:lnTo>
                    <a:pt x="173" y="1143"/>
                  </a:lnTo>
                  <a:lnTo>
                    <a:pt x="170" y="1143"/>
                  </a:lnTo>
                  <a:lnTo>
                    <a:pt x="168" y="1143"/>
                  </a:lnTo>
                  <a:lnTo>
                    <a:pt x="165" y="1143"/>
                  </a:lnTo>
                  <a:lnTo>
                    <a:pt x="163" y="1143"/>
                  </a:lnTo>
                  <a:lnTo>
                    <a:pt x="160" y="1143"/>
                  </a:lnTo>
                  <a:lnTo>
                    <a:pt x="157" y="1143"/>
                  </a:lnTo>
                  <a:lnTo>
                    <a:pt x="155" y="1143"/>
                  </a:lnTo>
                  <a:lnTo>
                    <a:pt x="152" y="1143"/>
                  </a:lnTo>
                  <a:lnTo>
                    <a:pt x="150" y="1143"/>
                  </a:lnTo>
                  <a:lnTo>
                    <a:pt x="150" y="1140"/>
                  </a:lnTo>
                  <a:lnTo>
                    <a:pt x="147" y="1140"/>
                  </a:lnTo>
                  <a:lnTo>
                    <a:pt x="142" y="1140"/>
                  </a:lnTo>
                  <a:lnTo>
                    <a:pt x="140" y="1140"/>
                  </a:lnTo>
                  <a:lnTo>
                    <a:pt x="137" y="1140"/>
                  </a:lnTo>
                  <a:lnTo>
                    <a:pt x="135" y="1140"/>
                  </a:lnTo>
                  <a:lnTo>
                    <a:pt x="132" y="1140"/>
                  </a:lnTo>
                  <a:lnTo>
                    <a:pt x="129" y="1140"/>
                  </a:lnTo>
                  <a:lnTo>
                    <a:pt x="127" y="1140"/>
                  </a:lnTo>
                  <a:lnTo>
                    <a:pt x="127" y="1138"/>
                  </a:lnTo>
                  <a:lnTo>
                    <a:pt x="124" y="1138"/>
                  </a:lnTo>
                  <a:lnTo>
                    <a:pt x="122" y="1138"/>
                  </a:lnTo>
                  <a:lnTo>
                    <a:pt x="119" y="1138"/>
                  </a:lnTo>
                  <a:lnTo>
                    <a:pt x="117" y="1138"/>
                  </a:lnTo>
                  <a:lnTo>
                    <a:pt x="114" y="1138"/>
                  </a:lnTo>
                  <a:lnTo>
                    <a:pt x="112" y="1138"/>
                  </a:lnTo>
                  <a:lnTo>
                    <a:pt x="109" y="1138"/>
                  </a:lnTo>
                  <a:lnTo>
                    <a:pt x="109" y="1135"/>
                  </a:lnTo>
                  <a:lnTo>
                    <a:pt x="107" y="1135"/>
                  </a:lnTo>
                  <a:lnTo>
                    <a:pt x="104" y="1135"/>
                  </a:lnTo>
                  <a:lnTo>
                    <a:pt x="101" y="1135"/>
                  </a:lnTo>
                  <a:lnTo>
                    <a:pt x="99" y="1135"/>
                  </a:lnTo>
                  <a:lnTo>
                    <a:pt x="96" y="1135"/>
                  </a:lnTo>
                  <a:lnTo>
                    <a:pt x="94" y="1135"/>
                  </a:lnTo>
                  <a:lnTo>
                    <a:pt x="94" y="1133"/>
                  </a:lnTo>
                  <a:lnTo>
                    <a:pt x="91" y="1133"/>
                  </a:lnTo>
                  <a:lnTo>
                    <a:pt x="89" y="1133"/>
                  </a:lnTo>
                  <a:lnTo>
                    <a:pt x="86" y="1133"/>
                  </a:lnTo>
                  <a:lnTo>
                    <a:pt x="84" y="1133"/>
                  </a:lnTo>
                  <a:lnTo>
                    <a:pt x="81" y="1133"/>
                  </a:lnTo>
                  <a:lnTo>
                    <a:pt x="79" y="1133"/>
                  </a:lnTo>
                  <a:lnTo>
                    <a:pt x="76" y="1133"/>
                  </a:lnTo>
                  <a:lnTo>
                    <a:pt x="73" y="1133"/>
                  </a:lnTo>
                  <a:lnTo>
                    <a:pt x="73" y="1130"/>
                  </a:lnTo>
                  <a:lnTo>
                    <a:pt x="71" y="1130"/>
                  </a:lnTo>
                  <a:lnTo>
                    <a:pt x="68" y="1130"/>
                  </a:lnTo>
                  <a:lnTo>
                    <a:pt x="66" y="1130"/>
                  </a:lnTo>
                  <a:lnTo>
                    <a:pt x="63" y="1130"/>
                  </a:lnTo>
                  <a:lnTo>
                    <a:pt x="61" y="1130"/>
                  </a:lnTo>
                  <a:lnTo>
                    <a:pt x="61" y="1128"/>
                  </a:lnTo>
                  <a:lnTo>
                    <a:pt x="58" y="1128"/>
                  </a:lnTo>
                  <a:lnTo>
                    <a:pt x="56" y="1128"/>
                  </a:lnTo>
                  <a:lnTo>
                    <a:pt x="53" y="1128"/>
                  </a:lnTo>
                  <a:lnTo>
                    <a:pt x="51" y="1128"/>
                  </a:lnTo>
                  <a:lnTo>
                    <a:pt x="48" y="1128"/>
                  </a:lnTo>
                  <a:lnTo>
                    <a:pt x="45" y="1128"/>
                  </a:lnTo>
                  <a:lnTo>
                    <a:pt x="45" y="1125"/>
                  </a:lnTo>
                  <a:lnTo>
                    <a:pt x="43" y="1125"/>
                  </a:lnTo>
                  <a:lnTo>
                    <a:pt x="40" y="1125"/>
                  </a:lnTo>
                  <a:lnTo>
                    <a:pt x="38" y="1125"/>
                  </a:lnTo>
                  <a:lnTo>
                    <a:pt x="35" y="1125"/>
                  </a:lnTo>
                  <a:lnTo>
                    <a:pt x="33" y="1125"/>
                  </a:lnTo>
                  <a:lnTo>
                    <a:pt x="33" y="1122"/>
                  </a:lnTo>
                  <a:lnTo>
                    <a:pt x="30" y="1122"/>
                  </a:lnTo>
                  <a:lnTo>
                    <a:pt x="28" y="1122"/>
                  </a:lnTo>
                  <a:lnTo>
                    <a:pt x="25" y="1122"/>
                  </a:lnTo>
                  <a:lnTo>
                    <a:pt x="23" y="1122"/>
                  </a:lnTo>
                  <a:lnTo>
                    <a:pt x="23" y="1120"/>
                  </a:lnTo>
                  <a:lnTo>
                    <a:pt x="20" y="1120"/>
                  </a:lnTo>
                  <a:lnTo>
                    <a:pt x="17" y="1120"/>
                  </a:lnTo>
                  <a:lnTo>
                    <a:pt x="15" y="1120"/>
                  </a:lnTo>
                  <a:lnTo>
                    <a:pt x="15" y="1117"/>
                  </a:lnTo>
                  <a:lnTo>
                    <a:pt x="12" y="1117"/>
                  </a:lnTo>
                  <a:lnTo>
                    <a:pt x="10" y="1117"/>
                  </a:lnTo>
                  <a:lnTo>
                    <a:pt x="10" y="1115"/>
                  </a:lnTo>
                  <a:lnTo>
                    <a:pt x="7" y="1115"/>
                  </a:lnTo>
                  <a:lnTo>
                    <a:pt x="5" y="1115"/>
                  </a:lnTo>
                  <a:lnTo>
                    <a:pt x="2" y="1115"/>
                  </a:lnTo>
                  <a:lnTo>
                    <a:pt x="2" y="1112"/>
                  </a:lnTo>
                  <a:lnTo>
                    <a:pt x="0" y="1112"/>
                  </a:lnTo>
                  <a:lnTo>
                    <a:pt x="5" y="1097"/>
                  </a:lnTo>
                  <a:lnTo>
                    <a:pt x="17" y="1100"/>
                  </a:lnTo>
                  <a:lnTo>
                    <a:pt x="17" y="1097"/>
                  </a:lnTo>
                  <a:lnTo>
                    <a:pt x="17" y="1094"/>
                  </a:lnTo>
                  <a:lnTo>
                    <a:pt x="15" y="1092"/>
                  </a:lnTo>
                  <a:lnTo>
                    <a:pt x="15" y="1089"/>
                  </a:lnTo>
                  <a:lnTo>
                    <a:pt x="23" y="1082"/>
                  </a:lnTo>
                  <a:lnTo>
                    <a:pt x="33" y="1087"/>
                  </a:lnTo>
                  <a:lnTo>
                    <a:pt x="68" y="1074"/>
                  </a:lnTo>
                  <a:lnTo>
                    <a:pt x="68" y="1077"/>
                  </a:lnTo>
                  <a:lnTo>
                    <a:pt x="68" y="1079"/>
                  </a:lnTo>
                  <a:lnTo>
                    <a:pt x="66" y="1082"/>
                  </a:lnTo>
                  <a:lnTo>
                    <a:pt x="63" y="1087"/>
                  </a:lnTo>
                  <a:lnTo>
                    <a:pt x="63" y="1089"/>
                  </a:lnTo>
                  <a:lnTo>
                    <a:pt x="63" y="1094"/>
                  </a:lnTo>
                  <a:lnTo>
                    <a:pt x="63" y="1100"/>
                  </a:lnTo>
                  <a:lnTo>
                    <a:pt x="68" y="1102"/>
                  </a:lnTo>
                  <a:lnTo>
                    <a:pt x="68" y="1105"/>
                  </a:lnTo>
                  <a:lnTo>
                    <a:pt x="68" y="1107"/>
                  </a:lnTo>
                  <a:lnTo>
                    <a:pt x="71" y="1110"/>
                  </a:lnTo>
                  <a:lnTo>
                    <a:pt x="68" y="1112"/>
                  </a:lnTo>
                  <a:lnTo>
                    <a:pt x="68" y="1115"/>
                  </a:lnTo>
                  <a:lnTo>
                    <a:pt x="71" y="1115"/>
                  </a:lnTo>
                  <a:lnTo>
                    <a:pt x="73" y="1112"/>
                  </a:lnTo>
                  <a:lnTo>
                    <a:pt x="73" y="1110"/>
                  </a:lnTo>
                  <a:lnTo>
                    <a:pt x="76" y="1110"/>
                  </a:lnTo>
                  <a:lnTo>
                    <a:pt x="79" y="1107"/>
                  </a:lnTo>
                  <a:lnTo>
                    <a:pt x="81" y="1107"/>
                  </a:lnTo>
                  <a:lnTo>
                    <a:pt x="84" y="1110"/>
                  </a:lnTo>
                  <a:lnTo>
                    <a:pt x="86" y="1110"/>
                  </a:lnTo>
                  <a:lnTo>
                    <a:pt x="89" y="1110"/>
                  </a:lnTo>
                  <a:lnTo>
                    <a:pt x="91" y="1110"/>
                  </a:lnTo>
                  <a:lnTo>
                    <a:pt x="94" y="1110"/>
                  </a:lnTo>
                  <a:lnTo>
                    <a:pt x="94" y="1107"/>
                  </a:lnTo>
                  <a:lnTo>
                    <a:pt x="96" y="1105"/>
                  </a:lnTo>
                  <a:lnTo>
                    <a:pt x="96" y="1102"/>
                  </a:lnTo>
                  <a:lnTo>
                    <a:pt x="96" y="1100"/>
                  </a:lnTo>
                  <a:lnTo>
                    <a:pt x="99" y="1097"/>
                  </a:lnTo>
                  <a:lnTo>
                    <a:pt x="99" y="1094"/>
                  </a:lnTo>
                  <a:lnTo>
                    <a:pt x="101" y="1094"/>
                  </a:lnTo>
                  <a:lnTo>
                    <a:pt x="104" y="1092"/>
                  </a:lnTo>
                  <a:lnTo>
                    <a:pt x="107" y="1092"/>
                  </a:lnTo>
                  <a:lnTo>
                    <a:pt x="109" y="1094"/>
                  </a:lnTo>
                  <a:lnTo>
                    <a:pt x="112" y="1094"/>
                  </a:lnTo>
                  <a:lnTo>
                    <a:pt x="112" y="1097"/>
                  </a:lnTo>
                  <a:lnTo>
                    <a:pt x="114" y="1097"/>
                  </a:lnTo>
                  <a:lnTo>
                    <a:pt x="117" y="1097"/>
                  </a:lnTo>
                  <a:lnTo>
                    <a:pt x="119" y="1097"/>
                  </a:lnTo>
                  <a:lnTo>
                    <a:pt x="122" y="1094"/>
                  </a:lnTo>
                  <a:lnTo>
                    <a:pt x="122" y="1092"/>
                  </a:lnTo>
                  <a:lnTo>
                    <a:pt x="124" y="1092"/>
                  </a:lnTo>
                  <a:lnTo>
                    <a:pt x="124" y="1089"/>
                  </a:lnTo>
                  <a:lnTo>
                    <a:pt x="124" y="1087"/>
                  </a:lnTo>
                  <a:lnTo>
                    <a:pt x="122" y="1084"/>
                  </a:lnTo>
                  <a:lnTo>
                    <a:pt x="119" y="1082"/>
                  </a:lnTo>
                  <a:lnTo>
                    <a:pt x="119" y="1079"/>
                  </a:lnTo>
                  <a:lnTo>
                    <a:pt x="119" y="1074"/>
                  </a:lnTo>
                  <a:lnTo>
                    <a:pt x="122" y="1074"/>
                  </a:lnTo>
                  <a:lnTo>
                    <a:pt x="122" y="1072"/>
                  </a:lnTo>
                  <a:lnTo>
                    <a:pt x="122" y="1069"/>
                  </a:lnTo>
                  <a:lnTo>
                    <a:pt x="119" y="1066"/>
                  </a:lnTo>
                  <a:lnTo>
                    <a:pt x="117" y="1066"/>
                  </a:lnTo>
                  <a:lnTo>
                    <a:pt x="114" y="1066"/>
                  </a:lnTo>
                  <a:lnTo>
                    <a:pt x="114" y="1064"/>
                  </a:lnTo>
                  <a:lnTo>
                    <a:pt x="114" y="1061"/>
                  </a:lnTo>
                  <a:lnTo>
                    <a:pt x="114" y="1059"/>
                  </a:lnTo>
                  <a:lnTo>
                    <a:pt x="112" y="1056"/>
                  </a:lnTo>
                  <a:lnTo>
                    <a:pt x="112" y="1054"/>
                  </a:lnTo>
                  <a:lnTo>
                    <a:pt x="109" y="1051"/>
                  </a:lnTo>
                  <a:lnTo>
                    <a:pt x="109" y="1049"/>
                  </a:lnTo>
                  <a:lnTo>
                    <a:pt x="112" y="1046"/>
                  </a:lnTo>
                  <a:lnTo>
                    <a:pt x="112" y="1044"/>
                  </a:lnTo>
                  <a:lnTo>
                    <a:pt x="112" y="1041"/>
                  </a:lnTo>
                  <a:lnTo>
                    <a:pt x="109" y="1041"/>
                  </a:lnTo>
                  <a:lnTo>
                    <a:pt x="109" y="1036"/>
                  </a:lnTo>
                  <a:lnTo>
                    <a:pt x="109" y="1033"/>
                  </a:lnTo>
                  <a:lnTo>
                    <a:pt x="109" y="1031"/>
                  </a:lnTo>
                  <a:lnTo>
                    <a:pt x="109" y="1023"/>
                  </a:lnTo>
                  <a:lnTo>
                    <a:pt x="109" y="1021"/>
                  </a:lnTo>
                  <a:lnTo>
                    <a:pt x="107" y="1021"/>
                  </a:lnTo>
                  <a:lnTo>
                    <a:pt x="107" y="1018"/>
                  </a:lnTo>
                  <a:lnTo>
                    <a:pt x="104" y="1016"/>
                  </a:lnTo>
                  <a:lnTo>
                    <a:pt x="101" y="1013"/>
                  </a:lnTo>
                  <a:lnTo>
                    <a:pt x="99" y="1010"/>
                  </a:lnTo>
                  <a:lnTo>
                    <a:pt x="99" y="1008"/>
                  </a:lnTo>
                  <a:lnTo>
                    <a:pt x="99" y="1005"/>
                  </a:lnTo>
                  <a:lnTo>
                    <a:pt x="101" y="1003"/>
                  </a:lnTo>
                  <a:lnTo>
                    <a:pt x="101" y="1000"/>
                  </a:lnTo>
                  <a:lnTo>
                    <a:pt x="101" y="998"/>
                  </a:lnTo>
                  <a:lnTo>
                    <a:pt x="101" y="995"/>
                  </a:lnTo>
                  <a:lnTo>
                    <a:pt x="104" y="993"/>
                  </a:lnTo>
                  <a:lnTo>
                    <a:pt x="104" y="990"/>
                  </a:lnTo>
                  <a:lnTo>
                    <a:pt x="104" y="988"/>
                  </a:lnTo>
                  <a:lnTo>
                    <a:pt x="104" y="985"/>
                  </a:lnTo>
                  <a:lnTo>
                    <a:pt x="104" y="982"/>
                  </a:lnTo>
                  <a:lnTo>
                    <a:pt x="101" y="980"/>
                  </a:lnTo>
                  <a:lnTo>
                    <a:pt x="101" y="977"/>
                  </a:lnTo>
                  <a:lnTo>
                    <a:pt x="101" y="975"/>
                  </a:lnTo>
                  <a:lnTo>
                    <a:pt x="104" y="975"/>
                  </a:lnTo>
                  <a:lnTo>
                    <a:pt x="104" y="972"/>
                  </a:lnTo>
                  <a:lnTo>
                    <a:pt x="104" y="970"/>
                  </a:lnTo>
                  <a:lnTo>
                    <a:pt x="104" y="967"/>
                  </a:lnTo>
                  <a:lnTo>
                    <a:pt x="101" y="967"/>
                  </a:lnTo>
                  <a:lnTo>
                    <a:pt x="104" y="965"/>
                  </a:lnTo>
                  <a:lnTo>
                    <a:pt x="107" y="965"/>
                  </a:lnTo>
                  <a:lnTo>
                    <a:pt x="109" y="962"/>
                  </a:lnTo>
                  <a:lnTo>
                    <a:pt x="114" y="955"/>
                  </a:lnTo>
                  <a:lnTo>
                    <a:pt x="117" y="955"/>
                  </a:lnTo>
                  <a:lnTo>
                    <a:pt x="117" y="952"/>
                  </a:lnTo>
                  <a:lnTo>
                    <a:pt x="119" y="949"/>
                  </a:lnTo>
                  <a:lnTo>
                    <a:pt x="122" y="949"/>
                  </a:lnTo>
                  <a:lnTo>
                    <a:pt x="122" y="947"/>
                  </a:lnTo>
                  <a:lnTo>
                    <a:pt x="122" y="944"/>
                  </a:lnTo>
                  <a:lnTo>
                    <a:pt x="124" y="944"/>
                  </a:lnTo>
                  <a:lnTo>
                    <a:pt x="124" y="942"/>
                  </a:lnTo>
                  <a:lnTo>
                    <a:pt x="124" y="939"/>
                  </a:lnTo>
                  <a:lnTo>
                    <a:pt x="127" y="939"/>
                  </a:lnTo>
                  <a:lnTo>
                    <a:pt x="127" y="937"/>
                  </a:lnTo>
                  <a:lnTo>
                    <a:pt x="127" y="934"/>
                  </a:lnTo>
                  <a:lnTo>
                    <a:pt x="127" y="932"/>
                  </a:lnTo>
                  <a:lnTo>
                    <a:pt x="129" y="932"/>
                  </a:lnTo>
                  <a:lnTo>
                    <a:pt x="132" y="929"/>
                  </a:lnTo>
                  <a:lnTo>
                    <a:pt x="135" y="929"/>
                  </a:lnTo>
                  <a:lnTo>
                    <a:pt x="135" y="927"/>
                  </a:lnTo>
                  <a:lnTo>
                    <a:pt x="137" y="924"/>
                  </a:lnTo>
                  <a:lnTo>
                    <a:pt x="140" y="924"/>
                  </a:lnTo>
                  <a:lnTo>
                    <a:pt x="140" y="921"/>
                  </a:lnTo>
                  <a:lnTo>
                    <a:pt x="142" y="921"/>
                  </a:lnTo>
                  <a:lnTo>
                    <a:pt x="142" y="919"/>
                  </a:lnTo>
                  <a:lnTo>
                    <a:pt x="142" y="916"/>
                  </a:lnTo>
                  <a:lnTo>
                    <a:pt x="140" y="906"/>
                  </a:lnTo>
                  <a:lnTo>
                    <a:pt x="140" y="904"/>
                  </a:lnTo>
                  <a:lnTo>
                    <a:pt x="140" y="901"/>
                  </a:lnTo>
                  <a:lnTo>
                    <a:pt x="142" y="901"/>
                  </a:lnTo>
                  <a:lnTo>
                    <a:pt x="147" y="896"/>
                  </a:lnTo>
                  <a:lnTo>
                    <a:pt x="150" y="896"/>
                  </a:lnTo>
                  <a:lnTo>
                    <a:pt x="152" y="896"/>
                  </a:lnTo>
                  <a:lnTo>
                    <a:pt x="152" y="893"/>
                  </a:lnTo>
                  <a:lnTo>
                    <a:pt x="155" y="893"/>
                  </a:lnTo>
                  <a:lnTo>
                    <a:pt x="155" y="891"/>
                  </a:lnTo>
                  <a:lnTo>
                    <a:pt x="157" y="891"/>
                  </a:lnTo>
                  <a:lnTo>
                    <a:pt x="157" y="888"/>
                  </a:lnTo>
                  <a:lnTo>
                    <a:pt x="157" y="886"/>
                  </a:lnTo>
                  <a:lnTo>
                    <a:pt x="160" y="886"/>
                  </a:lnTo>
                  <a:lnTo>
                    <a:pt x="163" y="883"/>
                  </a:lnTo>
                  <a:lnTo>
                    <a:pt x="165" y="881"/>
                  </a:lnTo>
                  <a:lnTo>
                    <a:pt x="165" y="878"/>
                  </a:lnTo>
                  <a:lnTo>
                    <a:pt x="170" y="873"/>
                  </a:lnTo>
                  <a:lnTo>
                    <a:pt x="173" y="873"/>
                  </a:lnTo>
                  <a:lnTo>
                    <a:pt x="175" y="873"/>
                  </a:lnTo>
                  <a:lnTo>
                    <a:pt x="178" y="873"/>
                  </a:lnTo>
                  <a:lnTo>
                    <a:pt x="180" y="871"/>
                  </a:lnTo>
                  <a:lnTo>
                    <a:pt x="180" y="868"/>
                  </a:lnTo>
                  <a:lnTo>
                    <a:pt x="183" y="865"/>
                  </a:lnTo>
                  <a:lnTo>
                    <a:pt x="185" y="865"/>
                  </a:lnTo>
                  <a:lnTo>
                    <a:pt x="191" y="858"/>
                  </a:lnTo>
                  <a:lnTo>
                    <a:pt x="191" y="855"/>
                  </a:lnTo>
                  <a:lnTo>
                    <a:pt x="191" y="850"/>
                  </a:lnTo>
                  <a:lnTo>
                    <a:pt x="193" y="848"/>
                  </a:lnTo>
                  <a:lnTo>
                    <a:pt x="196" y="848"/>
                  </a:lnTo>
                  <a:lnTo>
                    <a:pt x="196" y="845"/>
                  </a:lnTo>
                  <a:lnTo>
                    <a:pt x="201" y="843"/>
                  </a:lnTo>
                  <a:lnTo>
                    <a:pt x="203" y="840"/>
                  </a:lnTo>
                  <a:lnTo>
                    <a:pt x="206" y="837"/>
                  </a:lnTo>
                  <a:lnTo>
                    <a:pt x="208" y="835"/>
                  </a:lnTo>
                  <a:lnTo>
                    <a:pt x="213" y="832"/>
                  </a:lnTo>
                  <a:lnTo>
                    <a:pt x="216" y="830"/>
                  </a:lnTo>
                  <a:lnTo>
                    <a:pt x="219" y="830"/>
                  </a:lnTo>
                  <a:lnTo>
                    <a:pt x="221" y="830"/>
                  </a:lnTo>
                  <a:lnTo>
                    <a:pt x="221" y="827"/>
                  </a:lnTo>
                  <a:lnTo>
                    <a:pt x="221" y="825"/>
                  </a:lnTo>
                  <a:lnTo>
                    <a:pt x="219" y="825"/>
                  </a:lnTo>
                  <a:lnTo>
                    <a:pt x="216" y="822"/>
                  </a:lnTo>
                  <a:lnTo>
                    <a:pt x="213" y="822"/>
                  </a:lnTo>
                  <a:lnTo>
                    <a:pt x="211" y="822"/>
                  </a:lnTo>
                  <a:lnTo>
                    <a:pt x="208" y="822"/>
                  </a:lnTo>
                  <a:lnTo>
                    <a:pt x="206" y="822"/>
                  </a:lnTo>
                  <a:lnTo>
                    <a:pt x="206" y="820"/>
                  </a:lnTo>
                  <a:lnTo>
                    <a:pt x="206" y="817"/>
                  </a:lnTo>
                  <a:lnTo>
                    <a:pt x="206" y="815"/>
                  </a:lnTo>
                  <a:lnTo>
                    <a:pt x="206" y="812"/>
                  </a:lnTo>
                  <a:lnTo>
                    <a:pt x="206" y="809"/>
                  </a:lnTo>
                  <a:lnTo>
                    <a:pt x="206" y="807"/>
                  </a:lnTo>
                  <a:lnTo>
                    <a:pt x="208" y="807"/>
                  </a:lnTo>
                  <a:lnTo>
                    <a:pt x="208" y="802"/>
                  </a:lnTo>
                  <a:lnTo>
                    <a:pt x="208" y="799"/>
                  </a:lnTo>
                  <a:lnTo>
                    <a:pt x="211" y="797"/>
                  </a:lnTo>
                  <a:lnTo>
                    <a:pt x="208" y="792"/>
                  </a:lnTo>
                  <a:lnTo>
                    <a:pt x="211" y="792"/>
                  </a:lnTo>
                  <a:lnTo>
                    <a:pt x="211" y="787"/>
                  </a:lnTo>
                  <a:lnTo>
                    <a:pt x="216" y="789"/>
                  </a:lnTo>
                  <a:lnTo>
                    <a:pt x="213" y="784"/>
                  </a:lnTo>
                  <a:lnTo>
                    <a:pt x="211" y="781"/>
                  </a:lnTo>
                  <a:lnTo>
                    <a:pt x="211" y="779"/>
                  </a:lnTo>
                  <a:lnTo>
                    <a:pt x="208" y="779"/>
                  </a:lnTo>
                  <a:lnTo>
                    <a:pt x="206" y="769"/>
                  </a:lnTo>
                  <a:lnTo>
                    <a:pt x="208" y="761"/>
                  </a:lnTo>
                  <a:lnTo>
                    <a:pt x="208" y="759"/>
                  </a:lnTo>
                  <a:lnTo>
                    <a:pt x="213" y="751"/>
                  </a:lnTo>
                  <a:lnTo>
                    <a:pt x="216" y="746"/>
                  </a:lnTo>
                  <a:lnTo>
                    <a:pt x="216" y="743"/>
                  </a:lnTo>
                  <a:lnTo>
                    <a:pt x="219" y="741"/>
                  </a:lnTo>
                  <a:lnTo>
                    <a:pt x="221" y="736"/>
                  </a:lnTo>
                  <a:lnTo>
                    <a:pt x="221" y="733"/>
                  </a:lnTo>
                  <a:lnTo>
                    <a:pt x="219" y="731"/>
                  </a:lnTo>
                  <a:lnTo>
                    <a:pt x="219" y="728"/>
                  </a:lnTo>
                  <a:lnTo>
                    <a:pt x="216" y="728"/>
                  </a:lnTo>
                  <a:lnTo>
                    <a:pt x="219" y="725"/>
                  </a:lnTo>
                  <a:lnTo>
                    <a:pt x="219" y="723"/>
                  </a:lnTo>
                  <a:lnTo>
                    <a:pt x="221" y="723"/>
                  </a:lnTo>
                  <a:lnTo>
                    <a:pt x="226" y="723"/>
                  </a:lnTo>
                  <a:lnTo>
                    <a:pt x="231" y="723"/>
                  </a:lnTo>
                  <a:lnTo>
                    <a:pt x="234" y="718"/>
                  </a:lnTo>
                  <a:lnTo>
                    <a:pt x="236" y="710"/>
                  </a:lnTo>
                  <a:lnTo>
                    <a:pt x="236" y="708"/>
                  </a:lnTo>
                  <a:lnTo>
                    <a:pt x="236" y="705"/>
                  </a:lnTo>
                  <a:lnTo>
                    <a:pt x="241" y="703"/>
                  </a:lnTo>
                  <a:lnTo>
                    <a:pt x="241" y="700"/>
                  </a:lnTo>
                  <a:lnTo>
                    <a:pt x="239" y="695"/>
                  </a:lnTo>
                  <a:lnTo>
                    <a:pt x="236" y="690"/>
                  </a:lnTo>
                  <a:lnTo>
                    <a:pt x="234" y="685"/>
                  </a:lnTo>
                  <a:lnTo>
                    <a:pt x="229" y="682"/>
                  </a:lnTo>
                  <a:lnTo>
                    <a:pt x="234" y="677"/>
                  </a:lnTo>
                  <a:lnTo>
                    <a:pt x="234" y="675"/>
                  </a:lnTo>
                  <a:lnTo>
                    <a:pt x="231" y="672"/>
                  </a:lnTo>
                  <a:lnTo>
                    <a:pt x="229" y="672"/>
                  </a:lnTo>
                  <a:lnTo>
                    <a:pt x="226" y="672"/>
                  </a:lnTo>
                  <a:lnTo>
                    <a:pt x="224" y="675"/>
                  </a:lnTo>
                  <a:lnTo>
                    <a:pt x="224" y="672"/>
                  </a:lnTo>
                  <a:lnTo>
                    <a:pt x="224" y="667"/>
                  </a:lnTo>
                  <a:lnTo>
                    <a:pt x="226" y="664"/>
                  </a:lnTo>
                  <a:lnTo>
                    <a:pt x="229" y="664"/>
                  </a:lnTo>
                  <a:lnTo>
                    <a:pt x="231" y="662"/>
                  </a:lnTo>
                  <a:lnTo>
                    <a:pt x="234" y="662"/>
                  </a:lnTo>
                  <a:lnTo>
                    <a:pt x="236" y="664"/>
                  </a:lnTo>
                  <a:lnTo>
                    <a:pt x="239" y="662"/>
                  </a:lnTo>
                  <a:lnTo>
                    <a:pt x="239" y="659"/>
                  </a:lnTo>
                  <a:lnTo>
                    <a:pt x="239" y="657"/>
                  </a:lnTo>
                  <a:lnTo>
                    <a:pt x="234" y="652"/>
                  </a:lnTo>
                  <a:lnTo>
                    <a:pt x="231" y="649"/>
                  </a:lnTo>
                  <a:lnTo>
                    <a:pt x="231" y="644"/>
                  </a:lnTo>
                  <a:lnTo>
                    <a:pt x="231" y="641"/>
                  </a:lnTo>
                  <a:lnTo>
                    <a:pt x="236" y="641"/>
                  </a:lnTo>
                  <a:lnTo>
                    <a:pt x="239" y="641"/>
                  </a:lnTo>
                  <a:lnTo>
                    <a:pt x="239" y="634"/>
                  </a:lnTo>
                  <a:lnTo>
                    <a:pt x="239" y="631"/>
                  </a:lnTo>
                  <a:lnTo>
                    <a:pt x="231" y="626"/>
                  </a:lnTo>
                  <a:lnTo>
                    <a:pt x="231" y="624"/>
                  </a:lnTo>
                  <a:lnTo>
                    <a:pt x="226" y="613"/>
                  </a:lnTo>
                  <a:lnTo>
                    <a:pt x="224" y="606"/>
                  </a:lnTo>
                  <a:lnTo>
                    <a:pt x="221" y="606"/>
                  </a:lnTo>
                  <a:lnTo>
                    <a:pt x="208" y="606"/>
                  </a:lnTo>
                  <a:lnTo>
                    <a:pt x="208" y="608"/>
                  </a:lnTo>
                  <a:lnTo>
                    <a:pt x="208" y="613"/>
                  </a:lnTo>
                  <a:lnTo>
                    <a:pt x="213" y="619"/>
                  </a:lnTo>
                  <a:lnTo>
                    <a:pt x="206" y="616"/>
                  </a:lnTo>
                  <a:lnTo>
                    <a:pt x="206" y="611"/>
                  </a:lnTo>
                  <a:lnTo>
                    <a:pt x="206" y="606"/>
                  </a:lnTo>
                  <a:lnTo>
                    <a:pt x="203" y="603"/>
                  </a:lnTo>
                  <a:lnTo>
                    <a:pt x="203" y="601"/>
                  </a:lnTo>
                  <a:lnTo>
                    <a:pt x="198" y="598"/>
                  </a:lnTo>
                  <a:lnTo>
                    <a:pt x="196" y="598"/>
                  </a:lnTo>
                  <a:lnTo>
                    <a:pt x="193" y="596"/>
                  </a:lnTo>
                  <a:lnTo>
                    <a:pt x="193" y="593"/>
                  </a:lnTo>
                  <a:lnTo>
                    <a:pt x="193" y="588"/>
                  </a:lnTo>
                  <a:lnTo>
                    <a:pt x="196" y="585"/>
                  </a:lnTo>
                  <a:lnTo>
                    <a:pt x="198" y="583"/>
                  </a:lnTo>
                  <a:lnTo>
                    <a:pt x="211" y="588"/>
                  </a:lnTo>
                  <a:lnTo>
                    <a:pt x="213" y="588"/>
                  </a:lnTo>
                  <a:lnTo>
                    <a:pt x="213" y="585"/>
                  </a:lnTo>
                  <a:lnTo>
                    <a:pt x="213" y="583"/>
                  </a:lnTo>
                  <a:lnTo>
                    <a:pt x="213" y="580"/>
                  </a:lnTo>
                  <a:lnTo>
                    <a:pt x="208" y="578"/>
                  </a:lnTo>
                  <a:lnTo>
                    <a:pt x="206" y="578"/>
                  </a:lnTo>
                  <a:lnTo>
                    <a:pt x="203" y="575"/>
                  </a:lnTo>
                  <a:lnTo>
                    <a:pt x="201" y="568"/>
                  </a:lnTo>
                  <a:lnTo>
                    <a:pt x="198" y="557"/>
                  </a:lnTo>
                  <a:lnTo>
                    <a:pt x="198" y="555"/>
                  </a:lnTo>
                  <a:lnTo>
                    <a:pt x="196" y="552"/>
                  </a:lnTo>
                  <a:lnTo>
                    <a:pt x="188" y="545"/>
                  </a:lnTo>
                  <a:lnTo>
                    <a:pt x="188" y="542"/>
                  </a:lnTo>
                  <a:lnTo>
                    <a:pt x="183" y="540"/>
                  </a:lnTo>
                  <a:lnTo>
                    <a:pt x="183" y="537"/>
                  </a:lnTo>
                  <a:lnTo>
                    <a:pt x="183" y="532"/>
                  </a:lnTo>
                  <a:lnTo>
                    <a:pt x="185" y="527"/>
                  </a:lnTo>
                  <a:lnTo>
                    <a:pt x="183" y="527"/>
                  </a:lnTo>
                  <a:lnTo>
                    <a:pt x="178" y="527"/>
                  </a:lnTo>
                  <a:lnTo>
                    <a:pt x="178" y="519"/>
                  </a:lnTo>
                  <a:lnTo>
                    <a:pt x="178" y="517"/>
                  </a:lnTo>
                  <a:lnTo>
                    <a:pt x="168" y="507"/>
                  </a:lnTo>
                  <a:lnTo>
                    <a:pt x="165" y="507"/>
                  </a:lnTo>
                  <a:lnTo>
                    <a:pt x="157" y="509"/>
                  </a:lnTo>
                  <a:lnTo>
                    <a:pt x="160" y="509"/>
                  </a:lnTo>
                  <a:lnTo>
                    <a:pt x="160" y="514"/>
                  </a:lnTo>
                  <a:lnTo>
                    <a:pt x="157" y="517"/>
                  </a:lnTo>
                  <a:lnTo>
                    <a:pt x="145" y="507"/>
                  </a:lnTo>
                  <a:lnTo>
                    <a:pt x="142" y="507"/>
                  </a:lnTo>
                  <a:lnTo>
                    <a:pt x="140" y="507"/>
                  </a:lnTo>
                  <a:lnTo>
                    <a:pt x="137" y="512"/>
                  </a:lnTo>
                  <a:lnTo>
                    <a:pt x="132" y="507"/>
                  </a:lnTo>
                  <a:lnTo>
                    <a:pt x="127" y="501"/>
                  </a:lnTo>
                  <a:lnTo>
                    <a:pt x="127" y="499"/>
                  </a:lnTo>
                  <a:lnTo>
                    <a:pt x="124" y="499"/>
                  </a:lnTo>
                  <a:lnTo>
                    <a:pt x="124" y="486"/>
                  </a:lnTo>
                  <a:lnTo>
                    <a:pt x="122" y="484"/>
                  </a:lnTo>
                  <a:lnTo>
                    <a:pt x="112" y="476"/>
                  </a:lnTo>
                  <a:lnTo>
                    <a:pt x="109" y="479"/>
                  </a:lnTo>
                  <a:lnTo>
                    <a:pt x="109" y="473"/>
                  </a:lnTo>
                  <a:lnTo>
                    <a:pt x="107" y="468"/>
                  </a:lnTo>
                  <a:lnTo>
                    <a:pt x="107" y="466"/>
                  </a:lnTo>
                  <a:lnTo>
                    <a:pt x="114" y="453"/>
                  </a:lnTo>
                  <a:lnTo>
                    <a:pt x="112" y="443"/>
                  </a:lnTo>
                  <a:lnTo>
                    <a:pt x="109" y="440"/>
                  </a:lnTo>
                  <a:lnTo>
                    <a:pt x="107" y="435"/>
                  </a:lnTo>
                  <a:lnTo>
                    <a:pt x="107" y="433"/>
                  </a:lnTo>
                  <a:lnTo>
                    <a:pt x="107" y="428"/>
                  </a:lnTo>
                  <a:lnTo>
                    <a:pt x="104" y="425"/>
                  </a:lnTo>
                  <a:lnTo>
                    <a:pt x="101" y="420"/>
                  </a:lnTo>
                  <a:lnTo>
                    <a:pt x="99" y="417"/>
                  </a:lnTo>
                  <a:lnTo>
                    <a:pt x="101" y="412"/>
                  </a:lnTo>
                  <a:lnTo>
                    <a:pt x="99" y="407"/>
                  </a:lnTo>
                  <a:lnTo>
                    <a:pt x="99" y="405"/>
                  </a:lnTo>
                  <a:lnTo>
                    <a:pt x="94" y="402"/>
                  </a:lnTo>
                  <a:lnTo>
                    <a:pt x="89" y="400"/>
                  </a:lnTo>
                  <a:lnTo>
                    <a:pt x="86" y="397"/>
                  </a:lnTo>
                  <a:lnTo>
                    <a:pt x="86" y="395"/>
                  </a:lnTo>
                  <a:lnTo>
                    <a:pt x="86" y="389"/>
                  </a:lnTo>
                  <a:lnTo>
                    <a:pt x="86" y="387"/>
                  </a:lnTo>
                  <a:lnTo>
                    <a:pt x="91" y="384"/>
                  </a:lnTo>
                  <a:lnTo>
                    <a:pt x="91" y="377"/>
                  </a:lnTo>
                  <a:lnTo>
                    <a:pt x="89" y="372"/>
                  </a:lnTo>
                  <a:lnTo>
                    <a:pt x="79" y="369"/>
                  </a:lnTo>
                  <a:lnTo>
                    <a:pt x="73" y="372"/>
                  </a:lnTo>
                  <a:lnTo>
                    <a:pt x="68" y="379"/>
                  </a:lnTo>
                  <a:lnTo>
                    <a:pt x="63" y="379"/>
                  </a:lnTo>
                  <a:lnTo>
                    <a:pt x="61" y="377"/>
                  </a:lnTo>
                  <a:lnTo>
                    <a:pt x="58" y="377"/>
                  </a:lnTo>
                  <a:lnTo>
                    <a:pt x="56" y="374"/>
                  </a:lnTo>
                  <a:lnTo>
                    <a:pt x="48" y="374"/>
                  </a:lnTo>
                  <a:lnTo>
                    <a:pt x="48" y="377"/>
                  </a:lnTo>
                  <a:lnTo>
                    <a:pt x="45" y="382"/>
                  </a:lnTo>
                  <a:lnTo>
                    <a:pt x="43" y="384"/>
                  </a:lnTo>
                  <a:lnTo>
                    <a:pt x="43" y="382"/>
                  </a:lnTo>
                  <a:lnTo>
                    <a:pt x="43" y="379"/>
                  </a:lnTo>
                  <a:lnTo>
                    <a:pt x="43" y="377"/>
                  </a:lnTo>
                  <a:lnTo>
                    <a:pt x="40" y="374"/>
                  </a:lnTo>
                  <a:lnTo>
                    <a:pt x="40" y="372"/>
                  </a:lnTo>
                  <a:lnTo>
                    <a:pt x="40" y="369"/>
                  </a:lnTo>
                  <a:lnTo>
                    <a:pt x="38" y="367"/>
                  </a:lnTo>
                  <a:lnTo>
                    <a:pt x="33" y="359"/>
                  </a:lnTo>
                  <a:lnTo>
                    <a:pt x="30" y="356"/>
                  </a:lnTo>
                  <a:lnTo>
                    <a:pt x="28" y="356"/>
                  </a:lnTo>
                  <a:lnTo>
                    <a:pt x="30" y="354"/>
                  </a:lnTo>
                  <a:lnTo>
                    <a:pt x="33" y="354"/>
                  </a:lnTo>
                  <a:lnTo>
                    <a:pt x="33" y="351"/>
                  </a:lnTo>
                  <a:lnTo>
                    <a:pt x="35" y="351"/>
                  </a:lnTo>
                  <a:lnTo>
                    <a:pt x="35" y="349"/>
                  </a:lnTo>
                  <a:lnTo>
                    <a:pt x="40" y="344"/>
                  </a:lnTo>
                  <a:lnTo>
                    <a:pt x="43" y="344"/>
                  </a:lnTo>
                  <a:lnTo>
                    <a:pt x="45" y="344"/>
                  </a:lnTo>
                  <a:lnTo>
                    <a:pt x="45" y="341"/>
                  </a:lnTo>
                  <a:lnTo>
                    <a:pt x="43" y="336"/>
                  </a:lnTo>
                  <a:lnTo>
                    <a:pt x="40" y="334"/>
                  </a:lnTo>
                  <a:lnTo>
                    <a:pt x="40" y="331"/>
                  </a:lnTo>
                  <a:lnTo>
                    <a:pt x="40" y="328"/>
                  </a:lnTo>
                  <a:lnTo>
                    <a:pt x="38" y="328"/>
                  </a:lnTo>
                  <a:lnTo>
                    <a:pt x="38" y="326"/>
                  </a:lnTo>
                  <a:lnTo>
                    <a:pt x="35" y="326"/>
                  </a:lnTo>
                  <a:lnTo>
                    <a:pt x="33" y="326"/>
                  </a:lnTo>
                  <a:lnTo>
                    <a:pt x="33" y="323"/>
                  </a:lnTo>
                  <a:lnTo>
                    <a:pt x="33" y="321"/>
                  </a:lnTo>
                  <a:lnTo>
                    <a:pt x="33" y="318"/>
                  </a:lnTo>
                  <a:lnTo>
                    <a:pt x="30" y="316"/>
                  </a:lnTo>
                  <a:lnTo>
                    <a:pt x="30" y="313"/>
                  </a:lnTo>
                  <a:lnTo>
                    <a:pt x="28" y="313"/>
                  </a:lnTo>
                  <a:lnTo>
                    <a:pt x="28" y="311"/>
                  </a:lnTo>
                  <a:lnTo>
                    <a:pt x="30" y="308"/>
                  </a:lnTo>
                  <a:lnTo>
                    <a:pt x="33" y="308"/>
                  </a:lnTo>
                  <a:lnTo>
                    <a:pt x="35" y="308"/>
                  </a:lnTo>
                  <a:lnTo>
                    <a:pt x="38" y="306"/>
                  </a:lnTo>
                  <a:lnTo>
                    <a:pt x="40" y="306"/>
                  </a:lnTo>
                  <a:lnTo>
                    <a:pt x="43" y="306"/>
                  </a:lnTo>
                  <a:lnTo>
                    <a:pt x="45" y="306"/>
                  </a:lnTo>
                  <a:lnTo>
                    <a:pt x="48" y="306"/>
                  </a:lnTo>
                  <a:lnTo>
                    <a:pt x="48" y="303"/>
                  </a:lnTo>
                  <a:lnTo>
                    <a:pt x="48" y="300"/>
                  </a:lnTo>
                  <a:lnTo>
                    <a:pt x="48" y="298"/>
                  </a:lnTo>
                  <a:lnTo>
                    <a:pt x="48" y="295"/>
                  </a:lnTo>
                  <a:lnTo>
                    <a:pt x="48" y="293"/>
                  </a:lnTo>
                  <a:lnTo>
                    <a:pt x="48" y="290"/>
                  </a:lnTo>
                  <a:lnTo>
                    <a:pt x="48" y="288"/>
                  </a:lnTo>
                  <a:lnTo>
                    <a:pt x="51" y="285"/>
                  </a:lnTo>
                  <a:lnTo>
                    <a:pt x="53" y="285"/>
                  </a:lnTo>
                  <a:lnTo>
                    <a:pt x="53" y="283"/>
                  </a:lnTo>
                  <a:lnTo>
                    <a:pt x="56" y="283"/>
                  </a:lnTo>
                  <a:lnTo>
                    <a:pt x="56" y="280"/>
                  </a:lnTo>
                  <a:lnTo>
                    <a:pt x="53" y="278"/>
                  </a:lnTo>
                  <a:lnTo>
                    <a:pt x="53" y="275"/>
                  </a:lnTo>
                  <a:lnTo>
                    <a:pt x="51" y="272"/>
                  </a:lnTo>
                  <a:lnTo>
                    <a:pt x="45" y="270"/>
                  </a:lnTo>
                  <a:lnTo>
                    <a:pt x="45" y="267"/>
                  </a:lnTo>
                  <a:lnTo>
                    <a:pt x="40" y="265"/>
                  </a:lnTo>
                  <a:lnTo>
                    <a:pt x="40" y="262"/>
                  </a:lnTo>
                  <a:lnTo>
                    <a:pt x="38" y="262"/>
                  </a:lnTo>
                  <a:lnTo>
                    <a:pt x="38" y="260"/>
                  </a:lnTo>
                  <a:lnTo>
                    <a:pt x="38" y="257"/>
                  </a:lnTo>
                  <a:lnTo>
                    <a:pt x="40" y="257"/>
                  </a:lnTo>
                  <a:lnTo>
                    <a:pt x="40" y="255"/>
                  </a:lnTo>
                  <a:lnTo>
                    <a:pt x="43" y="255"/>
                  </a:lnTo>
                  <a:lnTo>
                    <a:pt x="43" y="252"/>
                  </a:lnTo>
                  <a:lnTo>
                    <a:pt x="45" y="247"/>
                  </a:lnTo>
                  <a:lnTo>
                    <a:pt x="48" y="244"/>
                  </a:lnTo>
                  <a:lnTo>
                    <a:pt x="51" y="244"/>
                  </a:lnTo>
                  <a:lnTo>
                    <a:pt x="51" y="242"/>
                  </a:lnTo>
                  <a:lnTo>
                    <a:pt x="53" y="239"/>
                  </a:lnTo>
                  <a:lnTo>
                    <a:pt x="56" y="239"/>
                  </a:lnTo>
                  <a:lnTo>
                    <a:pt x="56" y="237"/>
                  </a:lnTo>
                  <a:lnTo>
                    <a:pt x="58" y="234"/>
                  </a:lnTo>
                  <a:lnTo>
                    <a:pt x="61" y="234"/>
                  </a:lnTo>
                  <a:lnTo>
                    <a:pt x="61" y="232"/>
                  </a:lnTo>
                  <a:lnTo>
                    <a:pt x="61" y="229"/>
                  </a:lnTo>
                  <a:lnTo>
                    <a:pt x="63" y="227"/>
                  </a:lnTo>
                  <a:lnTo>
                    <a:pt x="63" y="224"/>
                  </a:lnTo>
                  <a:lnTo>
                    <a:pt x="61" y="224"/>
                  </a:lnTo>
                  <a:lnTo>
                    <a:pt x="61" y="222"/>
                  </a:lnTo>
                  <a:lnTo>
                    <a:pt x="61" y="219"/>
                  </a:lnTo>
                  <a:lnTo>
                    <a:pt x="58" y="216"/>
                  </a:lnTo>
                  <a:lnTo>
                    <a:pt x="58" y="214"/>
                  </a:lnTo>
                  <a:lnTo>
                    <a:pt x="58" y="211"/>
                  </a:lnTo>
                  <a:lnTo>
                    <a:pt x="61" y="209"/>
                  </a:lnTo>
                  <a:lnTo>
                    <a:pt x="58" y="209"/>
                  </a:lnTo>
                  <a:lnTo>
                    <a:pt x="58" y="206"/>
                  </a:lnTo>
                  <a:lnTo>
                    <a:pt x="56" y="206"/>
                  </a:lnTo>
                  <a:lnTo>
                    <a:pt x="53" y="206"/>
                  </a:lnTo>
                  <a:lnTo>
                    <a:pt x="51" y="206"/>
                  </a:lnTo>
                  <a:lnTo>
                    <a:pt x="51" y="209"/>
                  </a:lnTo>
                  <a:lnTo>
                    <a:pt x="48" y="209"/>
                  </a:lnTo>
                  <a:lnTo>
                    <a:pt x="48" y="211"/>
                  </a:lnTo>
                  <a:lnTo>
                    <a:pt x="45" y="214"/>
                  </a:lnTo>
                  <a:lnTo>
                    <a:pt x="45" y="216"/>
                  </a:lnTo>
                  <a:lnTo>
                    <a:pt x="43" y="216"/>
                  </a:lnTo>
                  <a:lnTo>
                    <a:pt x="43" y="219"/>
                  </a:lnTo>
                  <a:lnTo>
                    <a:pt x="43" y="222"/>
                  </a:lnTo>
                  <a:lnTo>
                    <a:pt x="40" y="222"/>
                  </a:lnTo>
                  <a:lnTo>
                    <a:pt x="38" y="222"/>
                  </a:lnTo>
                  <a:lnTo>
                    <a:pt x="38" y="219"/>
                  </a:lnTo>
                  <a:lnTo>
                    <a:pt x="35" y="219"/>
                  </a:lnTo>
                  <a:lnTo>
                    <a:pt x="35" y="216"/>
                  </a:lnTo>
                  <a:lnTo>
                    <a:pt x="35" y="214"/>
                  </a:lnTo>
                  <a:lnTo>
                    <a:pt x="35" y="211"/>
                  </a:lnTo>
                  <a:lnTo>
                    <a:pt x="35" y="204"/>
                  </a:lnTo>
                  <a:lnTo>
                    <a:pt x="38" y="199"/>
                  </a:lnTo>
                  <a:lnTo>
                    <a:pt x="40" y="199"/>
                  </a:lnTo>
                  <a:lnTo>
                    <a:pt x="40" y="196"/>
                  </a:lnTo>
                  <a:lnTo>
                    <a:pt x="43" y="194"/>
                  </a:lnTo>
                  <a:lnTo>
                    <a:pt x="45" y="191"/>
                  </a:lnTo>
                  <a:lnTo>
                    <a:pt x="45" y="188"/>
                  </a:lnTo>
                  <a:lnTo>
                    <a:pt x="48" y="188"/>
                  </a:lnTo>
                  <a:lnTo>
                    <a:pt x="48" y="186"/>
                  </a:lnTo>
                  <a:lnTo>
                    <a:pt x="51" y="186"/>
                  </a:lnTo>
                  <a:lnTo>
                    <a:pt x="53" y="183"/>
                  </a:lnTo>
                  <a:lnTo>
                    <a:pt x="56" y="183"/>
                  </a:lnTo>
                  <a:lnTo>
                    <a:pt x="58" y="183"/>
                  </a:lnTo>
                  <a:lnTo>
                    <a:pt x="63" y="181"/>
                  </a:lnTo>
                  <a:lnTo>
                    <a:pt x="66" y="183"/>
                  </a:lnTo>
                  <a:lnTo>
                    <a:pt x="68" y="183"/>
                  </a:lnTo>
                  <a:lnTo>
                    <a:pt x="71" y="183"/>
                  </a:lnTo>
                  <a:lnTo>
                    <a:pt x="71" y="178"/>
                  </a:lnTo>
                  <a:lnTo>
                    <a:pt x="71" y="176"/>
                  </a:lnTo>
                  <a:lnTo>
                    <a:pt x="73" y="173"/>
                  </a:lnTo>
                  <a:lnTo>
                    <a:pt x="79" y="171"/>
                  </a:lnTo>
                  <a:lnTo>
                    <a:pt x="81" y="168"/>
                  </a:lnTo>
                  <a:lnTo>
                    <a:pt x="84" y="168"/>
                  </a:lnTo>
                  <a:lnTo>
                    <a:pt x="86" y="166"/>
                  </a:lnTo>
                  <a:lnTo>
                    <a:pt x="89" y="163"/>
                  </a:lnTo>
                  <a:lnTo>
                    <a:pt x="91" y="160"/>
                  </a:lnTo>
                  <a:lnTo>
                    <a:pt x="96" y="158"/>
                  </a:lnTo>
                  <a:lnTo>
                    <a:pt x="99" y="158"/>
                  </a:lnTo>
                  <a:lnTo>
                    <a:pt x="104" y="160"/>
                  </a:lnTo>
                  <a:lnTo>
                    <a:pt x="107" y="160"/>
                  </a:lnTo>
                  <a:lnTo>
                    <a:pt x="109" y="160"/>
                  </a:lnTo>
                  <a:lnTo>
                    <a:pt x="112" y="163"/>
                  </a:lnTo>
                  <a:lnTo>
                    <a:pt x="112" y="160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7" y="155"/>
                  </a:lnTo>
                  <a:lnTo>
                    <a:pt x="117" y="153"/>
                  </a:lnTo>
                  <a:lnTo>
                    <a:pt x="119" y="153"/>
                  </a:lnTo>
                  <a:lnTo>
                    <a:pt x="119" y="150"/>
                  </a:lnTo>
                  <a:lnTo>
                    <a:pt x="119" y="148"/>
                  </a:lnTo>
                  <a:lnTo>
                    <a:pt x="117" y="148"/>
                  </a:lnTo>
                  <a:lnTo>
                    <a:pt x="117" y="145"/>
                  </a:lnTo>
                  <a:lnTo>
                    <a:pt x="117" y="143"/>
                  </a:lnTo>
                  <a:lnTo>
                    <a:pt x="119" y="138"/>
                  </a:lnTo>
                  <a:lnTo>
                    <a:pt x="122" y="140"/>
                  </a:lnTo>
                  <a:lnTo>
                    <a:pt x="124" y="140"/>
                  </a:lnTo>
                  <a:lnTo>
                    <a:pt x="124" y="143"/>
                  </a:lnTo>
                  <a:lnTo>
                    <a:pt x="127" y="143"/>
                  </a:lnTo>
                  <a:lnTo>
                    <a:pt x="129" y="143"/>
                  </a:lnTo>
                  <a:lnTo>
                    <a:pt x="132" y="143"/>
                  </a:lnTo>
                  <a:lnTo>
                    <a:pt x="132" y="145"/>
                  </a:lnTo>
                  <a:lnTo>
                    <a:pt x="135" y="145"/>
                  </a:lnTo>
                  <a:lnTo>
                    <a:pt x="137" y="145"/>
                  </a:lnTo>
                  <a:lnTo>
                    <a:pt x="137" y="148"/>
                  </a:lnTo>
                  <a:lnTo>
                    <a:pt x="140" y="150"/>
                  </a:lnTo>
                  <a:lnTo>
                    <a:pt x="140" y="153"/>
                  </a:lnTo>
                  <a:lnTo>
                    <a:pt x="142" y="150"/>
                  </a:lnTo>
                  <a:lnTo>
                    <a:pt x="142" y="148"/>
                  </a:lnTo>
                  <a:lnTo>
                    <a:pt x="140" y="145"/>
                  </a:lnTo>
                  <a:lnTo>
                    <a:pt x="140" y="143"/>
                  </a:lnTo>
                  <a:lnTo>
                    <a:pt x="142" y="143"/>
                  </a:lnTo>
                  <a:lnTo>
                    <a:pt x="142" y="140"/>
                  </a:lnTo>
                  <a:lnTo>
                    <a:pt x="142" y="138"/>
                  </a:lnTo>
                  <a:lnTo>
                    <a:pt x="145" y="138"/>
                  </a:lnTo>
                  <a:lnTo>
                    <a:pt x="145" y="135"/>
                  </a:lnTo>
                  <a:lnTo>
                    <a:pt x="147" y="132"/>
                  </a:lnTo>
                  <a:lnTo>
                    <a:pt x="150" y="132"/>
                  </a:lnTo>
                  <a:lnTo>
                    <a:pt x="150" y="130"/>
                  </a:lnTo>
                  <a:lnTo>
                    <a:pt x="147" y="130"/>
                  </a:lnTo>
                  <a:lnTo>
                    <a:pt x="145" y="130"/>
                  </a:lnTo>
                  <a:lnTo>
                    <a:pt x="142" y="130"/>
                  </a:lnTo>
                  <a:lnTo>
                    <a:pt x="142" y="132"/>
                  </a:lnTo>
                  <a:lnTo>
                    <a:pt x="140" y="132"/>
                  </a:lnTo>
                  <a:lnTo>
                    <a:pt x="137" y="132"/>
                  </a:lnTo>
                  <a:lnTo>
                    <a:pt x="135" y="132"/>
                  </a:lnTo>
                  <a:lnTo>
                    <a:pt x="132" y="132"/>
                  </a:lnTo>
                  <a:lnTo>
                    <a:pt x="129" y="132"/>
                  </a:lnTo>
                  <a:lnTo>
                    <a:pt x="127" y="130"/>
                  </a:lnTo>
                  <a:lnTo>
                    <a:pt x="122" y="127"/>
                  </a:lnTo>
                  <a:lnTo>
                    <a:pt x="119" y="125"/>
                  </a:lnTo>
                  <a:lnTo>
                    <a:pt x="119" y="122"/>
                  </a:lnTo>
                  <a:lnTo>
                    <a:pt x="117" y="122"/>
                  </a:lnTo>
                  <a:lnTo>
                    <a:pt x="114" y="122"/>
                  </a:lnTo>
                  <a:lnTo>
                    <a:pt x="112" y="120"/>
                  </a:lnTo>
                  <a:lnTo>
                    <a:pt x="109" y="120"/>
                  </a:lnTo>
                  <a:lnTo>
                    <a:pt x="109" y="117"/>
                  </a:lnTo>
                  <a:lnTo>
                    <a:pt x="109" y="112"/>
                  </a:lnTo>
                  <a:lnTo>
                    <a:pt x="109" y="110"/>
                  </a:lnTo>
                  <a:lnTo>
                    <a:pt x="109" y="107"/>
                  </a:lnTo>
                  <a:lnTo>
                    <a:pt x="107" y="104"/>
                  </a:lnTo>
                  <a:lnTo>
                    <a:pt x="107" y="102"/>
                  </a:lnTo>
                  <a:lnTo>
                    <a:pt x="107" y="99"/>
                  </a:lnTo>
                  <a:lnTo>
                    <a:pt x="107" y="97"/>
                  </a:lnTo>
                  <a:lnTo>
                    <a:pt x="104" y="94"/>
                  </a:lnTo>
                  <a:lnTo>
                    <a:pt x="107" y="89"/>
                  </a:lnTo>
                  <a:lnTo>
                    <a:pt x="107" y="87"/>
                  </a:lnTo>
                  <a:lnTo>
                    <a:pt x="107" y="82"/>
                  </a:lnTo>
                  <a:lnTo>
                    <a:pt x="109" y="82"/>
                  </a:lnTo>
                  <a:lnTo>
                    <a:pt x="109" y="79"/>
                  </a:lnTo>
                  <a:lnTo>
                    <a:pt x="114" y="79"/>
                  </a:lnTo>
                  <a:lnTo>
                    <a:pt x="114" y="82"/>
                  </a:lnTo>
                  <a:lnTo>
                    <a:pt x="119" y="82"/>
                  </a:lnTo>
                  <a:lnTo>
                    <a:pt x="119" y="84"/>
                  </a:lnTo>
                  <a:lnTo>
                    <a:pt x="122" y="84"/>
                  </a:lnTo>
                  <a:lnTo>
                    <a:pt x="124" y="84"/>
                  </a:lnTo>
                  <a:lnTo>
                    <a:pt x="127" y="87"/>
                  </a:lnTo>
                  <a:lnTo>
                    <a:pt x="127" y="89"/>
                  </a:lnTo>
                  <a:lnTo>
                    <a:pt x="129" y="92"/>
                  </a:lnTo>
                  <a:lnTo>
                    <a:pt x="132" y="89"/>
                  </a:lnTo>
                  <a:lnTo>
                    <a:pt x="135" y="89"/>
                  </a:lnTo>
                  <a:lnTo>
                    <a:pt x="135" y="87"/>
                  </a:lnTo>
                  <a:lnTo>
                    <a:pt x="137" y="87"/>
                  </a:lnTo>
                  <a:lnTo>
                    <a:pt x="137" y="84"/>
                  </a:lnTo>
                  <a:lnTo>
                    <a:pt x="140" y="84"/>
                  </a:lnTo>
                  <a:lnTo>
                    <a:pt x="140" y="82"/>
                  </a:lnTo>
                  <a:lnTo>
                    <a:pt x="140" y="76"/>
                  </a:lnTo>
                  <a:lnTo>
                    <a:pt x="142" y="74"/>
                  </a:lnTo>
                  <a:lnTo>
                    <a:pt x="142" y="71"/>
                  </a:lnTo>
                  <a:lnTo>
                    <a:pt x="145" y="69"/>
                  </a:lnTo>
                  <a:lnTo>
                    <a:pt x="145" y="66"/>
                  </a:lnTo>
                  <a:lnTo>
                    <a:pt x="145" y="64"/>
                  </a:lnTo>
                  <a:lnTo>
                    <a:pt x="142" y="61"/>
                  </a:lnTo>
                  <a:lnTo>
                    <a:pt x="140" y="59"/>
                  </a:lnTo>
                  <a:lnTo>
                    <a:pt x="135" y="54"/>
                  </a:lnTo>
                  <a:lnTo>
                    <a:pt x="135" y="51"/>
                  </a:lnTo>
                  <a:lnTo>
                    <a:pt x="135" y="48"/>
                  </a:lnTo>
                  <a:lnTo>
                    <a:pt x="135" y="43"/>
                  </a:lnTo>
                  <a:lnTo>
                    <a:pt x="135" y="41"/>
                  </a:lnTo>
                  <a:lnTo>
                    <a:pt x="137" y="41"/>
                  </a:lnTo>
                  <a:lnTo>
                    <a:pt x="140" y="38"/>
                  </a:lnTo>
                  <a:lnTo>
                    <a:pt x="142" y="38"/>
                  </a:lnTo>
                  <a:lnTo>
                    <a:pt x="145" y="38"/>
                  </a:lnTo>
                  <a:lnTo>
                    <a:pt x="147" y="38"/>
                  </a:lnTo>
                  <a:lnTo>
                    <a:pt x="150" y="38"/>
                  </a:lnTo>
                  <a:lnTo>
                    <a:pt x="152" y="41"/>
                  </a:lnTo>
                  <a:lnTo>
                    <a:pt x="155" y="41"/>
                  </a:lnTo>
                  <a:lnTo>
                    <a:pt x="160" y="41"/>
                  </a:lnTo>
                  <a:lnTo>
                    <a:pt x="163" y="41"/>
                  </a:lnTo>
                  <a:lnTo>
                    <a:pt x="163" y="38"/>
                  </a:lnTo>
                  <a:lnTo>
                    <a:pt x="165" y="38"/>
                  </a:lnTo>
                  <a:lnTo>
                    <a:pt x="168" y="36"/>
                  </a:lnTo>
                  <a:lnTo>
                    <a:pt x="170" y="36"/>
                  </a:lnTo>
                  <a:lnTo>
                    <a:pt x="168" y="36"/>
                  </a:lnTo>
                  <a:lnTo>
                    <a:pt x="165" y="36"/>
                  </a:lnTo>
                  <a:lnTo>
                    <a:pt x="163" y="33"/>
                  </a:lnTo>
                  <a:lnTo>
                    <a:pt x="160" y="33"/>
                  </a:lnTo>
                  <a:lnTo>
                    <a:pt x="160" y="31"/>
                  </a:lnTo>
                  <a:lnTo>
                    <a:pt x="157" y="31"/>
                  </a:lnTo>
                  <a:lnTo>
                    <a:pt x="155" y="28"/>
                  </a:lnTo>
                  <a:lnTo>
                    <a:pt x="152" y="26"/>
                  </a:lnTo>
                  <a:lnTo>
                    <a:pt x="152" y="23"/>
                  </a:lnTo>
                  <a:lnTo>
                    <a:pt x="155" y="20"/>
                  </a:lnTo>
                  <a:lnTo>
                    <a:pt x="155" y="18"/>
                  </a:lnTo>
                  <a:lnTo>
                    <a:pt x="157" y="15"/>
                  </a:lnTo>
                  <a:lnTo>
                    <a:pt x="157" y="13"/>
                  </a:lnTo>
                  <a:lnTo>
                    <a:pt x="163" y="10"/>
                  </a:lnTo>
                  <a:lnTo>
                    <a:pt x="163" y="8"/>
                  </a:lnTo>
                  <a:lnTo>
                    <a:pt x="165" y="8"/>
                  </a:lnTo>
                  <a:lnTo>
                    <a:pt x="168" y="8"/>
                  </a:lnTo>
                  <a:lnTo>
                    <a:pt x="170" y="5"/>
                  </a:lnTo>
                  <a:lnTo>
                    <a:pt x="173" y="5"/>
                  </a:lnTo>
                  <a:lnTo>
                    <a:pt x="173" y="3"/>
                  </a:lnTo>
                  <a:lnTo>
                    <a:pt x="175" y="3"/>
                  </a:lnTo>
                  <a:lnTo>
                    <a:pt x="178" y="3"/>
                  </a:lnTo>
                  <a:lnTo>
                    <a:pt x="180" y="3"/>
                  </a:lnTo>
                  <a:lnTo>
                    <a:pt x="183" y="3"/>
                  </a:lnTo>
                  <a:lnTo>
                    <a:pt x="185" y="3"/>
                  </a:lnTo>
                  <a:lnTo>
                    <a:pt x="188" y="3"/>
                  </a:lnTo>
                  <a:lnTo>
                    <a:pt x="188" y="5"/>
                  </a:lnTo>
                  <a:lnTo>
                    <a:pt x="191" y="5"/>
                  </a:lnTo>
                  <a:lnTo>
                    <a:pt x="193" y="5"/>
                  </a:lnTo>
                  <a:lnTo>
                    <a:pt x="196" y="5"/>
                  </a:lnTo>
                  <a:lnTo>
                    <a:pt x="196" y="3"/>
                  </a:lnTo>
                  <a:lnTo>
                    <a:pt x="196" y="0"/>
                  </a:lnTo>
                  <a:lnTo>
                    <a:pt x="198" y="0"/>
                  </a:lnTo>
                  <a:lnTo>
                    <a:pt x="198" y="3"/>
                  </a:lnTo>
                  <a:lnTo>
                    <a:pt x="198" y="5"/>
                  </a:lnTo>
                  <a:lnTo>
                    <a:pt x="201" y="5"/>
                  </a:lnTo>
                  <a:lnTo>
                    <a:pt x="201" y="3"/>
                  </a:lnTo>
                  <a:lnTo>
                    <a:pt x="203" y="3"/>
                  </a:lnTo>
                  <a:lnTo>
                    <a:pt x="203" y="5"/>
                  </a:lnTo>
                  <a:lnTo>
                    <a:pt x="203" y="8"/>
                  </a:lnTo>
                  <a:lnTo>
                    <a:pt x="206" y="8"/>
                  </a:lnTo>
                  <a:lnTo>
                    <a:pt x="206" y="5"/>
                  </a:lnTo>
                  <a:lnTo>
                    <a:pt x="206" y="3"/>
                  </a:lnTo>
                  <a:lnTo>
                    <a:pt x="208" y="3"/>
                  </a:lnTo>
                  <a:lnTo>
                    <a:pt x="211" y="3"/>
                  </a:lnTo>
                  <a:lnTo>
                    <a:pt x="211" y="5"/>
                  </a:lnTo>
                  <a:lnTo>
                    <a:pt x="211" y="8"/>
                  </a:lnTo>
                  <a:lnTo>
                    <a:pt x="211" y="10"/>
                  </a:lnTo>
                  <a:lnTo>
                    <a:pt x="211" y="8"/>
                  </a:lnTo>
                  <a:lnTo>
                    <a:pt x="213" y="8"/>
                  </a:lnTo>
                  <a:lnTo>
                    <a:pt x="216" y="8"/>
                  </a:lnTo>
                  <a:lnTo>
                    <a:pt x="219" y="10"/>
                  </a:lnTo>
                  <a:lnTo>
                    <a:pt x="216" y="10"/>
                  </a:lnTo>
                  <a:lnTo>
                    <a:pt x="219" y="10"/>
                  </a:lnTo>
                  <a:lnTo>
                    <a:pt x="219" y="13"/>
                  </a:lnTo>
                  <a:lnTo>
                    <a:pt x="219" y="15"/>
                  </a:lnTo>
                  <a:lnTo>
                    <a:pt x="221" y="15"/>
                  </a:lnTo>
                  <a:lnTo>
                    <a:pt x="221" y="18"/>
                  </a:lnTo>
                  <a:lnTo>
                    <a:pt x="224" y="18"/>
                  </a:lnTo>
                  <a:lnTo>
                    <a:pt x="224" y="20"/>
                  </a:lnTo>
                  <a:lnTo>
                    <a:pt x="224" y="23"/>
                  </a:lnTo>
                  <a:lnTo>
                    <a:pt x="224" y="26"/>
                  </a:lnTo>
                  <a:lnTo>
                    <a:pt x="224" y="28"/>
                  </a:lnTo>
                  <a:lnTo>
                    <a:pt x="226" y="28"/>
                  </a:lnTo>
                  <a:lnTo>
                    <a:pt x="226" y="31"/>
                  </a:lnTo>
                  <a:lnTo>
                    <a:pt x="226" y="33"/>
                  </a:lnTo>
                  <a:lnTo>
                    <a:pt x="226" y="36"/>
                  </a:lnTo>
                  <a:lnTo>
                    <a:pt x="226" y="38"/>
                  </a:lnTo>
                  <a:lnTo>
                    <a:pt x="229" y="38"/>
                  </a:lnTo>
                  <a:lnTo>
                    <a:pt x="229" y="41"/>
                  </a:lnTo>
                  <a:lnTo>
                    <a:pt x="229" y="43"/>
                  </a:lnTo>
                  <a:lnTo>
                    <a:pt x="229" y="46"/>
                  </a:lnTo>
                  <a:lnTo>
                    <a:pt x="231" y="46"/>
                  </a:lnTo>
                  <a:lnTo>
                    <a:pt x="231" y="48"/>
                  </a:lnTo>
                  <a:lnTo>
                    <a:pt x="234" y="51"/>
                  </a:lnTo>
                  <a:lnTo>
                    <a:pt x="234" y="54"/>
                  </a:lnTo>
                  <a:lnTo>
                    <a:pt x="234" y="56"/>
                  </a:lnTo>
                  <a:lnTo>
                    <a:pt x="236" y="56"/>
                  </a:lnTo>
                  <a:lnTo>
                    <a:pt x="236" y="59"/>
                  </a:lnTo>
                  <a:lnTo>
                    <a:pt x="239" y="59"/>
                  </a:lnTo>
                  <a:lnTo>
                    <a:pt x="239" y="61"/>
                  </a:lnTo>
                  <a:lnTo>
                    <a:pt x="241" y="61"/>
                  </a:lnTo>
                  <a:lnTo>
                    <a:pt x="290" y="43"/>
                  </a:lnTo>
                  <a:lnTo>
                    <a:pt x="290" y="41"/>
                  </a:lnTo>
                  <a:lnTo>
                    <a:pt x="290" y="38"/>
                  </a:lnTo>
                  <a:lnTo>
                    <a:pt x="292" y="36"/>
                  </a:lnTo>
                  <a:lnTo>
                    <a:pt x="292" y="33"/>
                  </a:lnTo>
                  <a:lnTo>
                    <a:pt x="292" y="31"/>
                  </a:lnTo>
                  <a:lnTo>
                    <a:pt x="292" y="28"/>
                  </a:lnTo>
                  <a:lnTo>
                    <a:pt x="290" y="26"/>
                  </a:lnTo>
                  <a:lnTo>
                    <a:pt x="290" y="23"/>
                  </a:lnTo>
                  <a:lnTo>
                    <a:pt x="290" y="20"/>
                  </a:lnTo>
                  <a:lnTo>
                    <a:pt x="287" y="20"/>
                  </a:lnTo>
                  <a:lnTo>
                    <a:pt x="285" y="18"/>
                  </a:lnTo>
                  <a:lnTo>
                    <a:pt x="282" y="15"/>
                  </a:lnTo>
                  <a:lnTo>
                    <a:pt x="285" y="15"/>
                  </a:lnTo>
                  <a:lnTo>
                    <a:pt x="287" y="15"/>
                  </a:lnTo>
                  <a:lnTo>
                    <a:pt x="290" y="15"/>
                  </a:lnTo>
                  <a:lnTo>
                    <a:pt x="290" y="13"/>
                  </a:lnTo>
                  <a:lnTo>
                    <a:pt x="295" y="13"/>
                  </a:lnTo>
                  <a:lnTo>
                    <a:pt x="300" y="13"/>
                  </a:lnTo>
                  <a:lnTo>
                    <a:pt x="303" y="13"/>
                  </a:lnTo>
                  <a:lnTo>
                    <a:pt x="305" y="13"/>
                  </a:lnTo>
                  <a:lnTo>
                    <a:pt x="305" y="15"/>
                  </a:lnTo>
                  <a:lnTo>
                    <a:pt x="308" y="15"/>
                  </a:lnTo>
                  <a:lnTo>
                    <a:pt x="310" y="15"/>
                  </a:lnTo>
                  <a:lnTo>
                    <a:pt x="313" y="15"/>
                  </a:lnTo>
                  <a:lnTo>
                    <a:pt x="315" y="18"/>
                  </a:lnTo>
                  <a:lnTo>
                    <a:pt x="318" y="20"/>
                  </a:lnTo>
                  <a:lnTo>
                    <a:pt x="320" y="59"/>
                  </a:lnTo>
                  <a:lnTo>
                    <a:pt x="320" y="61"/>
                  </a:lnTo>
                  <a:lnTo>
                    <a:pt x="320" y="64"/>
                  </a:lnTo>
                  <a:lnTo>
                    <a:pt x="323" y="66"/>
                  </a:lnTo>
                  <a:lnTo>
                    <a:pt x="325" y="69"/>
                  </a:lnTo>
                  <a:lnTo>
                    <a:pt x="328" y="69"/>
                  </a:lnTo>
                  <a:lnTo>
                    <a:pt x="331" y="71"/>
                  </a:lnTo>
                  <a:lnTo>
                    <a:pt x="331" y="74"/>
                  </a:lnTo>
                  <a:lnTo>
                    <a:pt x="331" y="76"/>
                  </a:lnTo>
                  <a:lnTo>
                    <a:pt x="331" y="87"/>
                  </a:lnTo>
                  <a:lnTo>
                    <a:pt x="333" y="89"/>
                  </a:lnTo>
                  <a:lnTo>
                    <a:pt x="336" y="89"/>
                  </a:lnTo>
                  <a:lnTo>
                    <a:pt x="336" y="92"/>
                  </a:lnTo>
                  <a:lnTo>
                    <a:pt x="338" y="92"/>
                  </a:lnTo>
                  <a:lnTo>
                    <a:pt x="341" y="92"/>
                  </a:lnTo>
                  <a:lnTo>
                    <a:pt x="343" y="94"/>
                  </a:lnTo>
                  <a:lnTo>
                    <a:pt x="346" y="94"/>
                  </a:lnTo>
                  <a:lnTo>
                    <a:pt x="346" y="97"/>
                  </a:lnTo>
                  <a:lnTo>
                    <a:pt x="348" y="94"/>
                  </a:lnTo>
                  <a:lnTo>
                    <a:pt x="351" y="97"/>
                  </a:lnTo>
                  <a:lnTo>
                    <a:pt x="374" y="112"/>
                  </a:lnTo>
                  <a:lnTo>
                    <a:pt x="374" y="115"/>
                  </a:lnTo>
                  <a:lnTo>
                    <a:pt x="376" y="117"/>
                  </a:lnTo>
                  <a:lnTo>
                    <a:pt x="376" y="120"/>
                  </a:lnTo>
                  <a:lnTo>
                    <a:pt x="379" y="120"/>
                  </a:lnTo>
                  <a:lnTo>
                    <a:pt x="381" y="125"/>
                  </a:lnTo>
                  <a:lnTo>
                    <a:pt x="384" y="127"/>
                  </a:lnTo>
                  <a:lnTo>
                    <a:pt x="384" y="130"/>
                  </a:lnTo>
                  <a:lnTo>
                    <a:pt x="387" y="130"/>
                  </a:lnTo>
                  <a:lnTo>
                    <a:pt x="389" y="135"/>
                  </a:lnTo>
                  <a:lnTo>
                    <a:pt x="392" y="138"/>
                  </a:lnTo>
                  <a:lnTo>
                    <a:pt x="394" y="140"/>
                  </a:lnTo>
                  <a:lnTo>
                    <a:pt x="394" y="143"/>
                  </a:lnTo>
                  <a:lnTo>
                    <a:pt x="397" y="143"/>
                  </a:lnTo>
                  <a:lnTo>
                    <a:pt x="397" y="145"/>
                  </a:lnTo>
                  <a:lnTo>
                    <a:pt x="399" y="145"/>
                  </a:lnTo>
                  <a:lnTo>
                    <a:pt x="399" y="148"/>
                  </a:lnTo>
                  <a:lnTo>
                    <a:pt x="402" y="148"/>
                  </a:lnTo>
                  <a:lnTo>
                    <a:pt x="402" y="150"/>
                  </a:lnTo>
                  <a:lnTo>
                    <a:pt x="404" y="150"/>
                  </a:lnTo>
                  <a:lnTo>
                    <a:pt x="404" y="153"/>
                  </a:lnTo>
                  <a:lnTo>
                    <a:pt x="407" y="153"/>
                  </a:lnTo>
                  <a:lnTo>
                    <a:pt x="407" y="155"/>
                  </a:lnTo>
                  <a:lnTo>
                    <a:pt x="404" y="155"/>
                  </a:lnTo>
                  <a:lnTo>
                    <a:pt x="397" y="158"/>
                  </a:lnTo>
                  <a:lnTo>
                    <a:pt x="397" y="163"/>
                  </a:lnTo>
                  <a:lnTo>
                    <a:pt x="392" y="171"/>
                  </a:lnTo>
                  <a:lnTo>
                    <a:pt x="376" y="199"/>
                  </a:lnTo>
                  <a:lnTo>
                    <a:pt x="374" y="199"/>
                  </a:lnTo>
                  <a:lnTo>
                    <a:pt x="371" y="206"/>
                  </a:lnTo>
                  <a:lnTo>
                    <a:pt x="369" y="209"/>
                  </a:lnTo>
                  <a:lnTo>
                    <a:pt x="364" y="216"/>
                  </a:lnTo>
                  <a:lnTo>
                    <a:pt x="341" y="255"/>
                  </a:lnTo>
                  <a:lnTo>
                    <a:pt x="325" y="280"/>
                  </a:lnTo>
                  <a:lnTo>
                    <a:pt x="323" y="303"/>
                  </a:lnTo>
                  <a:lnTo>
                    <a:pt x="323" y="306"/>
                  </a:lnTo>
                  <a:lnTo>
                    <a:pt x="325" y="311"/>
                  </a:lnTo>
                  <a:lnTo>
                    <a:pt x="328" y="313"/>
                  </a:lnTo>
                  <a:lnTo>
                    <a:pt x="336" y="318"/>
                  </a:lnTo>
                  <a:lnTo>
                    <a:pt x="336" y="326"/>
                  </a:lnTo>
                  <a:lnTo>
                    <a:pt x="338" y="328"/>
                  </a:lnTo>
                  <a:lnTo>
                    <a:pt x="341" y="334"/>
                  </a:lnTo>
                  <a:lnTo>
                    <a:pt x="343" y="336"/>
                  </a:lnTo>
                  <a:lnTo>
                    <a:pt x="341" y="336"/>
                  </a:lnTo>
                  <a:lnTo>
                    <a:pt x="338" y="341"/>
                  </a:lnTo>
                  <a:lnTo>
                    <a:pt x="336" y="341"/>
                  </a:lnTo>
                  <a:lnTo>
                    <a:pt x="331" y="346"/>
                  </a:lnTo>
                  <a:lnTo>
                    <a:pt x="325" y="361"/>
                  </a:lnTo>
                  <a:lnTo>
                    <a:pt x="320" y="364"/>
                  </a:lnTo>
                  <a:lnTo>
                    <a:pt x="320" y="367"/>
                  </a:lnTo>
                  <a:lnTo>
                    <a:pt x="315" y="372"/>
                  </a:lnTo>
                  <a:lnTo>
                    <a:pt x="313" y="384"/>
                  </a:lnTo>
                  <a:lnTo>
                    <a:pt x="313" y="389"/>
                  </a:lnTo>
                  <a:lnTo>
                    <a:pt x="318" y="395"/>
                  </a:lnTo>
                  <a:lnTo>
                    <a:pt x="323" y="397"/>
                  </a:lnTo>
                  <a:lnTo>
                    <a:pt x="320" y="423"/>
                  </a:lnTo>
                  <a:lnTo>
                    <a:pt x="320" y="428"/>
                  </a:lnTo>
                  <a:lnTo>
                    <a:pt x="325" y="443"/>
                  </a:lnTo>
                  <a:lnTo>
                    <a:pt x="325" y="445"/>
                  </a:lnTo>
                  <a:lnTo>
                    <a:pt x="336" y="486"/>
                  </a:lnTo>
                  <a:lnTo>
                    <a:pt x="343" y="519"/>
                  </a:lnTo>
                  <a:lnTo>
                    <a:pt x="346" y="527"/>
                  </a:lnTo>
                  <a:lnTo>
                    <a:pt x="348" y="529"/>
                  </a:lnTo>
                  <a:lnTo>
                    <a:pt x="348" y="537"/>
                  </a:lnTo>
                  <a:lnTo>
                    <a:pt x="351" y="542"/>
                  </a:lnTo>
                  <a:lnTo>
                    <a:pt x="353" y="545"/>
                  </a:lnTo>
                  <a:lnTo>
                    <a:pt x="353" y="550"/>
                  </a:lnTo>
                  <a:lnTo>
                    <a:pt x="353" y="555"/>
                  </a:lnTo>
                  <a:lnTo>
                    <a:pt x="353" y="575"/>
                  </a:lnTo>
                  <a:lnTo>
                    <a:pt x="353" y="580"/>
                  </a:lnTo>
                  <a:lnTo>
                    <a:pt x="356" y="580"/>
                  </a:lnTo>
                  <a:lnTo>
                    <a:pt x="364" y="58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8">
              <a:extLst>
                <a:ext uri="{FF2B5EF4-FFF2-40B4-BE49-F238E27FC236}">
                  <a16:creationId xmlns:a16="http://schemas.microsoft.com/office/drawing/2014/main" id="{E6AFFCD1-00AC-63F6-A902-066323532D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0" y="776"/>
              <a:ext cx="830" cy="1033"/>
            </a:xfrm>
            <a:custGeom>
              <a:avLst/>
              <a:gdLst>
                <a:gd name="T0" fmla="*/ 511 w 830"/>
                <a:gd name="T1" fmla="*/ 804 h 1033"/>
                <a:gd name="T2" fmla="*/ 501 w 830"/>
                <a:gd name="T3" fmla="*/ 837 h 1033"/>
                <a:gd name="T4" fmla="*/ 506 w 830"/>
                <a:gd name="T5" fmla="*/ 871 h 1033"/>
                <a:gd name="T6" fmla="*/ 506 w 830"/>
                <a:gd name="T7" fmla="*/ 904 h 1033"/>
                <a:gd name="T8" fmla="*/ 504 w 830"/>
                <a:gd name="T9" fmla="*/ 947 h 1033"/>
                <a:gd name="T10" fmla="*/ 506 w 830"/>
                <a:gd name="T11" fmla="*/ 985 h 1033"/>
                <a:gd name="T12" fmla="*/ 514 w 830"/>
                <a:gd name="T13" fmla="*/ 1026 h 1033"/>
                <a:gd name="T14" fmla="*/ 494 w 830"/>
                <a:gd name="T15" fmla="*/ 1008 h 1033"/>
                <a:gd name="T16" fmla="*/ 478 w 830"/>
                <a:gd name="T17" fmla="*/ 965 h 1033"/>
                <a:gd name="T18" fmla="*/ 430 w 830"/>
                <a:gd name="T19" fmla="*/ 947 h 1033"/>
                <a:gd name="T20" fmla="*/ 404 w 830"/>
                <a:gd name="T21" fmla="*/ 919 h 1033"/>
                <a:gd name="T22" fmla="*/ 376 w 830"/>
                <a:gd name="T23" fmla="*/ 896 h 1033"/>
                <a:gd name="T24" fmla="*/ 341 w 830"/>
                <a:gd name="T25" fmla="*/ 863 h 1033"/>
                <a:gd name="T26" fmla="*/ 323 w 830"/>
                <a:gd name="T27" fmla="*/ 837 h 1033"/>
                <a:gd name="T28" fmla="*/ 300 w 830"/>
                <a:gd name="T29" fmla="*/ 812 h 1033"/>
                <a:gd name="T30" fmla="*/ 262 w 830"/>
                <a:gd name="T31" fmla="*/ 797 h 1033"/>
                <a:gd name="T32" fmla="*/ 252 w 830"/>
                <a:gd name="T33" fmla="*/ 756 h 1033"/>
                <a:gd name="T34" fmla="*/ 206 w 830"/>
                <a:gd name="T35" fmla="*/ 726 h 1033"/>
                <a:gd name="T36" fmla="*/ 165 w 830"/>
                <a:gd name="T37" fmla="*/ 682 h 1033"/>
                <a:gd name="T38" fmla="*/ 147 w 830"/>
                <a:gd name="T39" fmla="*/ 619 h 1033"/>
                <a:gd name="T40" fmla="*/ 163 w 830"/>
                <a:gd name="T41" fmla="*/ 552 h 1033"/>
                <a:gd name="T42" fmla="*/ 94 w 830"/>
                <a:gd name="T43" fmla="*/ 570 h 1033"/>
                <a:gd name="T44" fmla="*/ 28 w 830"/>
                <a:gd name="T45" fmla="*/ 527 h 1033"/>
                <a:gd name="T46" fmla="*/ 10 w 830"/>
                <a:gd name="T47" fmla="*/ 479 h 1033"/>
                <a:gd name="T48" fmla="*/ 20 w 830"/>
                <a:gd name="T49" fmla="*/ 425 h 1033"/>
                <a:gd name="T50" fmla="*/ 28 w 830"/>
                <a:gd name="T51" fmla="*/ 362 h 1033"/>
                <a:gd name="T52" fmla="*/ 30 w 830"/>
                <a:gd name="T53" fmla="*/ 331 h 1033"/>
                <a:gd name="T54" fmla="*/ 18 w 830"/>
                <a:gd name="T55" fmla="*/ 300 h 1033"/>
                <a:gd name="T56" fmla="*/ 23 w 830"/>
                <a:gd name="T57" fmla="*/ 278 h 1033"/>
                <a:gd name="T58" fmla="*/ 28 w 830"/>
                <a:gd name="T59" fmla="*/ 234 h 1033"/>
                <a:gd name="T60" fmla="*/ 124 w 830"/>
                <a:gd name="T61" fmla="*/ 166 h 1033"/>
                <a:gd name="T62" fmla="*/ 186 w 830"/>
                <a:gd name="T63" fmla="*/ 127 h 1033"/>
                <a:gd name="T64" fmla="*/ 206 w 830"/>
                <a:gd name="T65" fmla="*/ 89 h 1033"/>
                <a:gd name="T66" fmla="*/ 229 w 830"/>
                <a:gd name="T67" fmla="*/ 56 h 1033"/>
                <a:gd name="T68" fmla="*/ 267 w 830"/>
                <a:gd name="T69" fmla="*/ 10 h 1033"/>
                <a:gd name="T70" fmla="*/ 318 w 830"/>
                <a:gd name="T71" fmla="*/ 23 h 1033"/>
                <a:gd name="T72" fmla="*/ 382 w 830"/>
                <a:gd name="T73" fmla="*/ 41 h 1033"/>
                <a:gd name="T74" fmla="*/ 417 w 830"/>
                <a:gd name="T75" fmla="*/ 89 h 1033"/>
                <a:gd name="T76" fmla="*/ 481 w 830"/>
                <a:gd name="T77" fmla="*/ 115 h 1033"/>
                <a:gd name="T78" fmla="*/ 562 w 830"/>
                <a:gd name="T79" fmla="*/ 138 h 1033"/>
                <a:gd name="T80" fmla="*/ 628 w 830"/>
                <a:gd name="T81" fmla="*/ 138 h 1033"/>
                <a:gd name="T82" fmla="*/ 641 w 830"/>
                <a:gd name="T83" fmla="*/ 64 h 1033"/>
                <a:gd name="T84" fmla="*/ 763 w 830"/>
                <a:gd name="T85" fmla="*/ 66 h 1033"/>
                <a:gd name="T86" fmla="*/ 802 w 830"/>
                <a:gd name="T87" fmla="*/ 120 h 1033"/>
                <a:gd name="T88" fmla="*/ 825 w 830"/>
                <a:gd name="T89" fmla="*/ 155 h 1033"/>
                <a:gd name="T90" fmla="*/ 743 w 830"/>
                <a:gd name="T91" fmla="*/ 201 h 1033"/>
                <a:gd name="T92" fmla="*/ 692 w 830"/>
                <a:gd name="T93" fmla="*/ 186 h 1033"/>
                <a:gd name="T94" fmla="*/ 649 w 830"/>
                <a:gd name="T95" fmla="*/ 224 h 1033"/>
                <a:gd name="T96" fmla="*/ 667 w 830"/>
                <a:gd name="T97" fmla="*/ 278 h 1033"/>
                <a:gd name="T98" fmla="*/ 738 w 830"/>
                <a:gd name="T99" fmla="*/ 326 h 1033"/>
                <a:gd name="T100" fmla="*/ 735 w 830"/>
                <a:gd name="T101" fmla="*/ 402 h 1033"/>
                <a:gd name="T102" fmla="*/ 728 w 830"/>
                <a:gd name="T103" fmla="*/ 443 h 1033"/>
                <a:gd name="T104" fmla="*/ 723 w 830"/>
                <a:gd name="T105" fmla="*/ 486 h 1033"/>
                <a:gd name="T106" fmla="*/ 705 w 830"/>
                <a:gd name="T107" fmla="*/ 593 h 1033"/>
                <a:gd name="T108" fmla="*/ 733 w 830"/>
                <a:gd name="T109" fmla="*/ 629 h 1033"/>
                <a:gd name="T110" fmla="*/ 730 w 830"/>
                <a:gd name="T111" fmla="*/ 708 h 1033"/>
                <a:gd name="T112" fmla="*/ 677 w 830"/>
                <a:gd name="T113" fmla="*/ 743 h 1033"/>
                <a:gd name="T114" fmla="*/ 656 w 830"/>
                <a:gd name="T115" fmla="*/ 779 h 1033"/>
                <a:gd name="T116" fmla="*/ 646 w 830"/>
                <a:gd name="T117" fmla="*/ 799 h 1033"/>
                <a:gd name="T118" fmla="*/ 595 w 830"/>
                <a:gd name="T119" fmla="*/ 792 h 1033"/>
                <a:gd name="T120" fmla="*/ 562 w 830"/>
                <a:gd name="T121" fmla="*/ 754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30" h="1033">
                  <a:moveTo>
                    <a:pt x="544" y="764"/>
                  </a:moveTo>
                  <a:lnTo>
                    <a:pt x="539" y="766"/>
                  </a:lnTo>
                  <a:lnTo>
                    <a:pt x="537" y="769"/>
                  </a:lnTo>
                  <a:lnTo>
                    <a:pt x="534" y="771"/>
                  </a:lnTo>
                  <a:lnTo>
                    <a:pt x="534" y="776"/>
                  </a:lnTo>
                  <a:lnTo>
                    <a:pt x="534" y="779"/>
                  </a:lnTo>
                  <a:lnTo>
                    <a:pt x="532" y="779"/>
                  </a:lnTo>
                  <a:lnTo>
                    <a:pt x="527" y="779"/>
                  </a:lnTo>
                  <a:lnTo>
                    <a:pt x="524" y="781"/>
                  </a:lnTo>
                  <a:lnTo>
                    <a:pt x="522" y="781"/>
                  </a:lnTo>
                  <a:lnTo>
                    <a:pt x="522" y="787"/>
                  </a:lnTo>
                  <a:lnTo>
                    <a:pt x="522" y="789"/>
                  </a:lnTo>
                  <a:lnTo>
                    <a:pt x="519" y="797"/>
                  </a:lnTo>
                  <a:lnTo>
                    <a:pt x="519" y="802"/>
                  </a:lnTo>
                  <a:lnTo>
                    <a:pt x="516" y="804"/>
                  </a:lnTo>
                  <a:lnTo>
                    <a:pt x="514" y="804"/>
                  </a:lnTo>
                  <a:lnTo>
                    <a:pt x="511" y="804"/>
                  </a:lnTo>
                  <a:lnTo>
                    <a:pt x="506" y="802"/>
                  </a:lnTo>
                  <a:lnTo>
                    <a:pt x="504" y="802"/>
                  </a:lnTo>
                  <a:lnTo>
                    <a:pt x="499" y="802"/>
                  </a:lnTo>
                  <a:lnTo>
                    <a:pt x="496" y="802"/>
                  </a:lnTo>
                  <a:lnTo>
                    <a:pt x="494" y="804"/>
                  </a:lnTo>
                  <a:lnTo>
                    <a:pt x="494" y="807"/>
                  </a:lnTo>
                  <a:lnTo>
                    <a:pt x="494" y="809"/>
                  </a:lnTo>
                  <a:lnTo>
                    <a:pt x="494" y="812"/>
                  </a:lnTo>
                  <a:lnTo>
                    <a:pt x="494" y="817"/>
                  </a:lnTo>
                  <a:lnTo>
                    <a:pt x="499" y="817"/>
                  </a:lnTo>
                  <a:lnTo>
                    <a:pt x="501" y="820"/>
                  </a:lnTo>
                  <a:lnTo>
                    <a:pt x="501" y="822"/>
                  </a:lnTo>
                  <a:lnTo>
                    <a:pt x="501" y="825"/>
                  </a:lnTo>
                  <a:lnTo>
                    <a:pt x="499" y="827"/>
                  </a:lnTo>
                  <a:lnTo>
                    <a:pt x="499" y="832"/>
                  </a:lnTo>
                  <a:lnTo>
                    <a:pt x="499" y="835"/>
                  </a:lnTo>
                  <a:lnTo>
                    <a:pt x="501" y="837"/>
                  </a:lnTo>
                  <a:lnTo>
                    <a:pt x="501" y="840"/>
                  </a:lnTo>
                  <a:lnTo>
                    <a:pt x="499" y="843"/>
                  </a:lnTo>
                  <a:lnTo>
                    <a:pt x="496" y="840"/>
                  </a:lnTo>
                  <a:lnTo>
                    <a:pt x="496" y="843"/>
                  </a:lnTo>
                  <a:lnTo>
                    <a:pt x="496" y="845"/>
                  </a:lnTo>
                  <a:lnTo>
                    <a:pt x="499" y="845"/>
                  </a:lnTo>
                  <a:lnTo>
                    <a:pt x="501" y="845"/>
                  </a:lnTo>
                  <a:lnTo>
                    <a:pt x="504" y="848"/>
                  </a:lnTo>
                  <a:lnTo>
                    <a:pt x="501" y="853"/>
                  </a:lnTo>
                  <a:lnTo>
                    <a:pt x="501" y="855"/>
                  </a:lnTo>
                  <a:lnTo>
                    <a:pt x="504" y="858"/>
                  </a:lnTo>
                  <a:lnTo>
                    <a:pt x="509" y="858"/>
                  </a:lnTo>
                  <a:lnTo>
                    <a:pt x="511" y="860"/>
                  </a:lnTo>
                  <a:lnTo>
                    <a:pt x="509" y="863"/>
                  </a:lnTo>
                  <a:lnTo>
                    <a:pt x="506" y="865"/>
                  </a:lnTo>
                  <a:lnTo>
                    <a:pt x="504" y="868"/>
                  </a:lnTo>
                  <a:lnTo>
                    <a:pt x="506" y="871"/>
                  </a:lnTo>
                  <a:lnTo>
                    <a:pt x="506" y="873"/>
                  </a:lnTo>
                  <a:lnTo>
                    <a:pt x="509" y="873"/>
                  </a:lnTo>
                  <a:lnTo>
                    <a:pt x="509" y="878"/>
                  </a:lnTo>
                  <a:lnTo>
                    <a:pt x="511" y="878"/>
                  </a:lnTo>
                  <a:lnTo>
                    <a:pt x="511" y="881"/>
                  </a:lnTo>
                  <a:lnTo>
                    <a:pt x="509" y="881"/>
                  </a:lnTo>
                  <a:lnTo>
                    <a:pt x="506" y="883"/>
                  </a:lnTo>
                  <a:lnTo>
                    <a:pt x="506" y="886"/>
                  </a:lnTo>
                  <a:lnTo>
                    <a:pt x="509" y="888"/>
                  </a:lnTo>
                  <a:lnTo>
                    <a:pt x="511" y="891"/>
                  </a:lnTo>
                  <a:lnTo>
                    <a:pt x="514" y="891"/>
                  </a:lnTo>
                  <a:lnTo>
                    <a:pt x="516" y="891"/>
                  </a:lnTo>
                  <a:lnTo>
                    <a:pt x="514" y="893"/>
                  </a:lnTo>
                  <a:lnTo>
                    <a:pt x="511" y="896"/>
                  </a:lnTo>
                  <a:lnTo>
                    <a:pt x="509" y="896"/>
                  </a:lnTo>
                  <a:lnTo>
                    <a:pt x="506" y="901"/>
                  </a:lnTo>
                  <a:lnTo>
                    <a:pt x="506" y="904"/>
                  </a:lnTo>
                  <a:lnTo>
                    <a:pt x="509" y="906"/>
                  </a:lnTo>
                  <a:lnTo>
                    <a:pt x="511" y="909"/>
                  </a:lnTo>
                  <a:lnTo>
                    <a:pt x="511" y="911"/>
                  </a:lnTo>
                  <a:lnTo>
                    <a:pt x="511" y="914"/>
                  </a:lnTo>
                  <a:lnTo>
                    <a:pt x="509" y="914"/>
                  </a:lnTo>
                  <a:lnTo>
                    <a:pt x="509" y="916"/>
                  </a:lnTo>
                  <a:lnTo>
                    <a:pt x="506" y="916"/>
                  </a:lnTo>
                  <a:lnTo>
                    <a:pt x="506" y="919"/>
                  </a:lnTo>
                  <a:lnTo>
                    <a:pt x="506" y="921"/>
                  </a:lnTo>
                  <a:lnTo>
                    <a:pt x="506" y="924"/>
                  </a:lnTo>
                  <a:lnTo>
                    <a:pt x="509" y="927"/>
                  </a:lnTo>
                  <a:lnTo>
                    <a:pt x="506" y="932"/>
                  </a:lnTo>
                  <a:lnTo>
                    <a:pt x="504" y="937"/>
                  </a:lnTo>
                  <a:lnTo>
                    <a:pt x="501" y="939"/>
                  </a:lnTo>
                  <a:lnTo>
                    <a:pt x="501" y="942"/>
                  </a:lnTo>
                  <a:lnTo>
                    <a:pt x="504" y="944"/>
                  </a:lnTo>
                  <a:lnTo>
                    <a:pt x="504" y="947"/>
                  </a:lnTo>
                  <a:lnTo>
                    <a:pt x="504" y="949"/>
                  </a:lnTo>
                  <a:lnTo>
                    <a:pt x="501" y="952"/>
                  </a:lnTo>
                  <a:lnTo>
                    <a:pt x="499" y="955"/>
                  </a:lnTo>
                  <a:lnTo>
                    <a:pt x="504" y="957"/>
                  </a:lnTo>
                  <a:lnTo>
                    <a:pt x="504" y="960"/>
                  </a:lnTo>
                  <a:lnTo>
                    <a:pt x="504" y="962"/>
                  </a:lnTo>
                  <a:lnTo>
                    <a:pt x="501" y="965"/>
                  </a:lnTo>
                  <a:lnTo>
                    <a:pt x="501" y="967"/>
                  </a:lnTo>
                  <a:lnTo>
                    <a:pt x="499" y="970"/>
                  </a:lnTo>
                  <a:lnTo>
                    <a:pt x="499" y="972"/>
                  </a:lnTo>
                  <a:lnTo>
                    <a:pt x="501" y="970"/>
                  </a:lnTo>
                  <a:lnTo>
                    <a:pt x="504" y="972"/>
                  </a:lnTo>
                  <a:lnTo>
                    <a:pt x="506" y="975"/>
                  </a:lnTo>
                  <a:lnTo>
                    <a:pt x="506" y="977"/>
                  </a:lnTo>
                  <a:lnTo>
                    <a:pt x="506" y="980"/>
                  </a:lnTo>
                  <a:lnTo>
                    <a:pt x="506" y="983"/>
                  </a:lnTo>
                  <a:lnTo>
                    <a:pt x="506" y="985"/>
                  </a:lnTo>
                  <a:lnTo>
                    <a:pt x="509" y="988"/>
                  </a:lnTo>
                  <a:lnTo>
                    <a:pt x="509" y="990"/>
                  </a:lnTo>
                  <a:lnTo>
                    <a:pt x="506" y="993"/>
                  </a:lnTo>
                  <a:lnTo>
                    <a:pt x="506" y="995"/>
                  </a:lnTo>
                  <a:lnTo>
                    <a:pt x="504" y="998"/>
                  </a:lnTo>
                  <a:lnTo>
                    <a:pt x="506" y="1000"/>
                  </a:lnTo>
                  <a:lnTo>
                    <a:pt x="506" y="1003"/>
                  </a:lnTo>
                  <a:lnTo>
                    <a:pt x="509" y="1005"/>
                  </a:lnTo>
                  <a:lnTo>
                    <a:pt x="509" y="1008"/>
                  </a:lnTo>
                  <a:lnTo>
                    <a:pt x="511" y="1011"/>
                  </a:lnTo>
                  <a:lnTo>
                    <a:pt x="514" y="1013"/>
                  </a:lnTo>
                  <a:lnTo>
                    <a:pt x="516" y="1016"/>
                  </a:lnTo>
                  <a:lnTo>
                    <a:pt x="514" y="1018"/>
                  </a:lnTo>
                  <a:lnTo>
                    <a:pt x="511" y="1018"/>
                  </a:lnTo>
                  <a:lnTo>
                    <a:pt x="516" y="1021"/>
                  </a:lnTo>
                  <a:lnTo>
                    <a:pt x="516" y="1023"/>
                  </a:lnTo>
                  <a:lnTo>
                    <a:pt x="514" y="1026"/>
                  </a:lnTo>
                  <a:lnTo>
                    <a:pt x="514" y="1028"/>
                  </a:lnTo>
                  <a:lnTo>
                    <a:pt x="516" y="1031"/>
                  </a:lnTo>
                  <a:lnTo>
                    <a:pt x="514" y="1033"/>
                  </a:lnTo>
                  <a:lnTo>
                    <a:pt x="511" y="1031"/>
                  </a:lnTo>
                  <a:lnTo>
                    <a:pt x="509" y="1031"/>
                  </a:lnTo>
                  <a:lnTo>
                    <a:pt x="506" y="1031"/>
                  </a:lnTo>
                  <a:lnTo>
                    <a:pt x="504" y="1031"/>
                  </a:lnTo>
                  <a:lnTo>
                    <a:pt x="501" y="1028"/>
                  </a:lnTo>
                  <a:lnTo>
                    <a:pt x="499" y="1026"/>
                  </a:lnTo>
                  <a:lnTo>
                    <a:pt x="499" y="1023"/>
                  </a:lnTo>
                  <a:lnTo>
                    <a:pt x="499" y="1021"/>
                  </a:lnTo>
                  <a:lnTo>
                    <a:pt x="499" y="1018"/>
                  </a:lnTo>
                  <a:lnTo>
                    <a:pt x="499" y="1016"/>
                  </a:lnTo>
                  <a:lnTo>
                    <a:pt x="496" y="1013"/>
                  </a:lnTo>
                  <a:lnTo>
                    <a:pt x="494" y="1013"/>
                  </a:lnTo>
                  <a:lnTo>
                    <a:pt x="491" y="1011"/>
                  </a:lnTo>
                  <a:lnTo>
                    <a:pt x="494" y="1008"/>
                  </a:lnTo>
                  <a:lnTo>
                    <a:pt x="494" y="1005"/>
                  </a:lnTo>
                  <a:lnTo>
                    <a:pt x="496" y="1003"/>
                  </a:lnTo>
                  <a:lnTo>
                    <a:pt x="491" y="998"/>
                  </a:lnTo>
                  <a:lnTo>
                    <a:pt x="488" y="995"/>
                  </a:lnTo>
                  <a:lnTo>
                    <a:pt x="488" y="990"/>
                  </a:lnTo>
                  <a:lnTo>
                    <a:pt x="486" y="990"/>
                  </a:lnTo>
                  <a:lnTo>
                    <a:pt x="486" y="988"/>
                  </a:lnTo>
                  <a:lnTo>
                    <a:pt x="486" y="985"/>
                  </a:lnTo>
                  <a:lnTo>
                    <a:pt x="488" y="983"/>
                  </a:lnTo>
                  <a:lnTo>
                    <a:pt x="488" y="980"/>
                  </a:lnTo>
                  <a:lnTo>
                    <a:pt x="486" y="980"/>
                  </a:lnTo>
                  <a:lnTo>
                    <a:pt x="486" y="977"/>
                  </a:lnTo>
                  <a:lnTo>
                    <a:pt x="486" y="975"/>
                  </a:lnTo>
                  <a:lnTo>
                    <a:pt x="483" y="972"/>
                  </a:lnTo>
                  <a:lnTo>
                    <a:pt x="481" y="970"/>
                  </a:lnTo>
                  <a:lnTo>
                    <a:pt x="478" y="967"/>
                  </a:lnTo>
                  <a:lnTo>
                    <a:pt x="478" y="965"/>
                  </a:lnTo>
                  <a:lnTo>
                    <a:pt x="476" y="962"/>
                  </a:lnTo>
                  <a:lnTo>
                    <a:pt x="473" y="960"/>
                  </a:lnTo>
                  <a:lnTo>
                    <a:pt x="471" y="960"/>
                  </a:lnTo>
                  <a:lnTo>
                    <a:pt x="466" y="955"/>
                  </a:lnTo>
                  <a:lnTo>
                    <a:pt x="463" y="952"/>
                  </a:lnTo>
                  <a:lnTo>
                    <a:pt x="460" y="949"/>
                  </a:lnTo>
                  <a:lnTo>
                    <a:pt x="458" y="949"/>
                  </a:lnTo>
                  <a:lnTo>
                    <a:pt x="455" y="947"/>
                  </a:lnTo>
                  <a:lnTo>
                    <a:pt x="453" y="947"/>
                  </a:lnTo>
                  <a:lnTo>
                    <a:pt x="448" y="944"/>
                  </a:lnTo>
                  <a:lnTo>
                    <a:pt x="445" y="947"/>
                  </a:lnTo>
                  <a:lnTo>
                    <a:pt x="443" y="944"/>
                  </a:lnTo>
                  <a:lnTo>
                    <a:pt x="440" y="944"/>
                  </a:lnTo>
                  <a:lnTo>
                    <a:pt x="438" y="944"/>
                  </a:lnTo>
                  <a:lnTo>
                    <a:pt x="435" y="944"/>
                  </a:lnTo>
                  <a:lnTo>
                    <a:pt x="432" y="944"/>
                  </a:lnTo>
                  <a:lnTo>
                    <a:pt x="430" y="947"/>
                  </a:lnTo>
                  <a:lnTo>
                    <a:pt x="427" y="944"/>
                  </a:lnTo>
                  <a:lnTo>
                    <a:pt x="425" y="944"/>
                  </a:lnTo>
                  <a:lnTo>
                    <a:pt x="425" y="942"/>
                  </a:lnTo>
                  <a:lnTo>
                    <a:pt x="420" y="942"/>
                  </a:lnTo>
                  <a:lnTo>
                    <a:pt x="420" y="944"/>
                  </a:lnTo>
                  <a:lnTo>
                    <a:pt x="417" y="944"/>
                  </a:lnTo>
                  <a:lnTo>
                    <a:pt x="415" y="942"/>
                  </a:lnTo>
                  <a:lnTo>
                    <a:pt x="412" y="942"/>
                  </a:lnTo>
                  <a:lnTo>
                    <a:pt x="412" y="937"/>
                  </a:lnTo>
                  <a:lnTo>
                    <a:pt x="412" y="934"/>
                  </a:lnTo>
                  <a:lnTo>
                    <a:pt x="412" y="932"/>
                  </a:lnTo>
                  <a:lnTo>
                    <a:pt x="412" y="929"/>
                  </a:lnTo>
                  <a:lnTo>
                    <a:pt x="412" y="927"/>
                  </a:lnTo>
                  <a:lnTo>
                    <a:pt x="410" y="924"/>
                  </a:lnTo>
                  <a:lnTo>
                    <a:pt x="410" y="921"/>
                  </a:lnTo>
                  <a:lnTo>
                    <a:pt x="407" y="919"/>
                  </a:lnTo>
                  <a:lnTo>
                    <a:pt x="404" y="919"/>
                  </a:lnTo>
                  <a:lnTo>
                    <a:pt x="404" y="916"/>
                  </a:lnTo>
                  <a:lnTo>
                    <a:pt x="402" y="911"/>
                  </a:lnTo>
                  <a:lnTo>
                    <a:pt x="399" y="911"/>
                  </a:lnTo>
                  <a:lnTo>
                    <a:pt x="397" y="914"/>
                  </a:lnTo>
                  <a:lnTo>
                    <a:pt x="394" y="911"/>
                  </a:lnTo>
                  <a:lnTo>
                    <a:pt x="394" y="909"/>
                  </a:lnTo>
                  <a:lnTo>
                    <a:pt x="394" y="906"/>
                  </a:lnTo>
                  <a:lnTo>
                    <a:pt x="397" y="904"/>
                  </a:lnTo>
                  <a:lnTo>
                    <a:pt x="394" y="901"/>
                  </a:lnTo>
                  <a:lnTo>
                    <a:pt x="392" y="901"/>
                  </a:lnTo>
                  <a:lnTo>
                    <a:pt x="389" y="904"/>
                  </a:lnTo>
                  <a:lnTo>
                    <a:pt x="387" y="904"/>
                  </a:lnTo>
                  <a:lnTo>
                    <a:pt x="384" y="901"/>
                  </a:lnTo>
                  <a:lnTo>
                    <a:pt x="384" y="899"/>
                  </a:lnTo>
                  <a:lnTo>
                    <a:pt x="382" y="899"/>
                  </a:lnTo>
                  <a:lnTo>
                    <a:pt x="379" y="896"/>
                  </a:lnTo>
                  <a:lnTo>
                    <a:pt x="376" y="896"/>
                  </a:lnTo>
                  <a:lnTo>
                    <a:pt x="376" y="893"/>
                  </a:lnTo>
                  <a:lnTo>
                    <a:pt x="374" y="893"/>
                  </a:lnTo>
                  <a:lnTo>
                    <a:pt x="371" y="891"/>
                  </a:lnTo>
                  <a:lnTo>
                    <a:pt x="369" y="888"/>
                  </a:lnTo>
                  <a:lnTo>
                    <a:pt x="366" y="886"/>
                  </a:lnTo>
                  <a:lnTo>
                    <a:pt x="364" y="883"/>
                  </a:lnTo>
                  <a:lnTo>
                    <a:pt x="364" y="881"/>
                  </a:lnTo>
                  <a:lnTo>
                    <a:pt x="361" y="876"/>
                  </a:lnTo>
                  <a:lnTo>
                    <a:pt x="359" y="873"/>
                  </a:lnTo>
                  <a:lnTo>
                    <a:pt x="356" y="873"/>
                  </a:lnTo>
                  <a:lnTo>
                    <a:pt x="354" y="871"/>
                  </a:lnTo>
                  <a:lnTo>
                    <a:pt x="351" y="868"/>
                  </a:lnTo>
                  <a:lnTo>
                    <a:pt x="348" y="865"/>
                  </a:lnTo>
                  <a:lnTo>
                    <a:pt x="346" y="865"/>
                  </a:lnTo>
                  <a:lnTo>
                    <a:pt x="346" y="863"/>
                  </a:lnTo>
                  <a:lnTo>
                    <a:pt x="343" y="863"/>
                  </a:lnTo>
                  <a:lnTo>
                    <a:pt x="341" y="863"/>
                  </a:lnTo>
                  <a:lnTo>
                    <a:pt x="338" y="863"/>
                  </a:lnTo>
                  <a:lnTo>
                    <a:pt x="336" y="860"/>
                  </a:lnTo>
                  <a:lnTo>
                    <a:pt x="333" y="860"/>
                  </a:lnTo>
                  <a:lnTo>
                    <a:pt x="333" y="858"/>
                  </a:lnTo>
                  <a:lnTo>
                    <a:pt x="331" y="858"/>
                  </a:lnTo>
                  <a:lnTo>
                    <a:pt x="328" y="858"/>
                  </a:lnTo>
                  <a:lnTo>
                    <a:pt x="328" y="855"/>
                  </a:lnTo>
                  <a:lnTo>
                    <a:pt x="328" y="853"/>
                  </a:lnTo>
                  <a:lnTo>
                    <a:pt x="326" y="853"/>
                  </a:lnTo>
                  <a:lnTo>
                    <a:pt x="326" y="850"/>
                  </a:lnTo>
                  <a:lnTo>
                    <a:pt x="323" y="850"/>
                  </a:lnTo>
                  <a:lnTo>
                    <a:pt x="323" y="848"/>
                  </a:lnTo>
                  <a:lnTo>
                    <a:pt x="323" y="845"/>
                  </a:lnTo>
                  <a:lnTo>
                    <a:pt x="323" y="843"/>
                  </a:lnTo>
                  <a:lnTo>
                    <a:pt x="326" y="840"/>
                  </a:lnTo>
                  <a:lnTo>
                    <a:pt x="323" y="840"/>
                  </a:lnTo>
                  <a:lnTo>
                    <a:pt x="323" y="837"/>
                  </a:lnTo>
                  <a:lnTo>
                    <a:pt x="320" y="837"/>
                  </a:lnTo>
                  <a:lnTo>
                    <a:pt x="320" y="835"/>
                  </a:lnTo>
                  <a:lnTo>
                    <a:pt x="318" y="832"/>
                  </a:lnTo>
                  <a:lnTo>
                    <a:pt x="315" y="832"/>
                  </a:lnTo>
                  <a:lnTo>
                    <a:pt x="315" y="830"/>
                  </a:lnTo>
                  <a:lnTo>
                    <a:pt x="315" y="827"/>
                  </a:lnTo>
                  <a:lnTo>
                    <a:pt x="318" y="827"/>
                  </a:lnTo>
                  <a:lnTo>
                    <a:pt x="318" y="825"/>
                  </a:lnTo>
                  <a:lnTo>
                    <a:pt x="315" y="825"/>
                  </a:lnTo>
                  <a:lnTo>
                    <a:pt x="313" y="822"/>
                  </a:lnTo>
                  <a:lnTo>
                    <a:pt x="310" y="820"/>
                  </a:lnTo>
                  <a:lnTo>
                    <a:pt x="310" y="817"/>
                  </a:lnTo>
                  <a:lnTo>
                    <a:pt x="310" y="815"/>
                  </a:lnTo>
                  <a:lnTo>
                    <a:pt x="308" y="815"/>
                  </a:lnTo>
                  <a:lnTo>
                    <a:pt x="305" y="815"/>
                  </a:lnTo>
                  <a:lnTo>
                    <a:pt x="303" y="812"/>
                  </a:lnTo>
                  <a:lnTo>
                    <a:pt x="300" y="812"/>
                  </a:lnTo>
                  <a:lnTo>
                    <a:pt x="298" y="809"/>
                  </a:lnTo>
                  <a:lnTo>
                    <a:pt x="295" y="807"/>
                  </a:lnTo>
                  <a:lnTo>
                    <a:pt x="292" y="807"/>
                  </a:lnTo>
                  <a:lnTo>
                    <a:pt x="290" y="807"/>
                  </a:lnTo>
                  <a:lnTo>
                    <a:pt x="287" y="804"/>
                  </a:lnTo>
                  <a:lnTo>
                    <a:pt x="285" y="804"/>
                  </a:lnTo>
                  <a:lnTo>
                    <a:pt x="282" y="802"/>
                  </a:lnTo>
                  <a:lnTo>
                    <a:pt x="280" y="802"/>
                  </a:lnTo>
                  <a:lnTo>
                    <a:pt x="277" y="802"/>
                  </a:lnTo>
                  <a:lnTo>
                    <a:pt x="275" y="799"/>
                  </a:lnTo>
                  <a:lnTo>
                    <a:pt x="275" y="797"/>
                  </a:lnTo>
                  <a:lnTo>
                    <a:pt x="272" y="797"/>
                  </a:lnTo>
                  <a:lnTo>
                    <a:pt x="270" y="797"/>
                  </a:lnTo>
                  <a:lnTo>
                    <a:pt x="270" y="799"/>
                  </a:lnTo>
                  <a:lnTo>
                    <a:pt x="267" y="799"/>
                  </a:lnTo>
                  <a:lnTo>
                    <a:pt x="264" y="797"/>
                  </a:lnTo>
                  <a:lnTo>
                    <a:pt x="262" y="797"/>
                  </a:lnTo>
                  <a:lnTo>
                    <a:pt x="259" y="797"/>
                  </a:lnTo>
                  <a:lnTo>
                    <a:pt x="257" y="794"/>
                  </a:lnTo>
                  <a:lnTo>
                    <a:pt x="257" y="792"/>
                  </a:lnTo>
                  <a:lnTo>
                    <a:pt x="254" y="789"/>
                  </a:lnTo>
                  <a:lnTo>
                    <a:pt x="254" y="787"/>
                  </a:lnTo>
                  <a:lnTo>
                    <a:pt x="254" y="784"/>
                  </a:lnTo>
                  <a:lnTo>
                    <a:pt x="254" y="781"/>
                  </a:lnTo>
                  <a:lnTo>
                    <a:pt x="254" y="779"/>
                  </a:lnTo>
                  <a:lnTo>
                    <a:pt x="254" y="776"/>
                  </a:lnTo>
                  <a:lnTo>
                    <a:pt x="254" y="774"/>
                  </a:lnTo>
                  <a:lnTo>
                    <a:pt x="254" y="771"/>
                  </a:lnTo>
                  <a:lnTo>
                    <a:pt x="254" y="769"/>
                  </a:lnTo>
                  <a:lnTo>
                    <a:pt x="252" y="766"/>
                  </a:lnTo>
                  <a:lnTo>
                    <a:pt x="252" y="764"/>
                  </a:lnTo>
                  <a:lnTo>
                    <a:pt x="252" y="761"/>
                  </a:lnTo>
                  <a:lnTo>
                    <a:pt x="252" y="759"/>
                  </a:lnTo>
                  <a:lnTo>
                    <a:pt x="252" y="756"/>
                  </a:lnTo>
                  <a:lnTo>
                    <a:pt x="252" y="754"/>
                  </a:lnTo>
                  <a:lnTo>
                    <a:pt x="249" y="751"/>
                  </a:lnTo>
                  <a:lnTo>
                    <a:pt x="249" y="748"/>
                  </a:lnTo>
                  <a:lnTo>
                    <a:pt x="247" y="748"/>
                  </a:lnTo>
                  <a:lnTo>
                    <a:pt x="247" y="746"/>
                  </a:lnTo>
                  <a:lnTo>
                    <a:pt x="242" y="743"/>
                  </a:lnTo>
                  <a:lnTo>
                    <a:pt x="239" y="743"/>
                  </a:lnTo>
                  <a:lnTo>
                    <a:pt x="236" y="741"/>
                  </a:lnTo>
                  <a:lnTo>
                    <a:pt x="234" y="741"/>
                  </a:lnTo>
                  <a:lnTo>
                    <a:pt x="224" y="738"/>
                  </a:lnTo>
                  <a:lnTo>
                    <a:pt x="224" y="736"/>
                  </a:lnTo>
                  <a:lnTo>
                    <a:pt x="221" y="733"/>
                  </a:lnTo>
                  <a:lnTo>
                    <a:pt x="219" y="731"/>
                  </a:lnTo>
                  <a:lnTo>
                    <a:pt x="216" y="731"/>
                  </a:lnTo>
                  <a:lnTo>
                    <a:pt x="211" y="726"/>
                  </a:lnTo>
                  <a:lnTo>
                    <a:pt x="208" y="726"/>
                  </a:lnTo>
                  <a:lnTo>
                    <a:pt x="206" y="726"/>
                  </a:lnTo>
                  <a:lnTo>
                    <a:pt x="203" y="723"/>
                  </a:lnTo>
                  <a:lnTo>
                    <a:pt x="198" y="720"/>
                  </a:lnTo>
                  <a:lnTo>
                    <a:pt x="193" y="713"/>
                  </a:lnTo>
                  <a:lnTo>
                    <a:pt x="191" y="713"/>
                  </a:lnTo>
                  <a:lnTo>
                    <a:pt x="188" y="713"/>
                  </a:lnTo>
                  <a:lnTo>
                    <a:pt x="188" y="710"/>
                  </a:lnTo>
                  <a:lnTo>
                    <a:pt x="186" y="708"/>
                  </a:lnTo>
                  <a:lnTo>
                    <a:pt x="186" y="705"/>
                  </a:lnTo>
                  <a:lnTo>
                    <a:pt x="186" y="703"/>
                  </a:lnTo>
                  <a:lnTo>
                    <a:pt x="178" y="698"/>
                  </a:lnTo>
                  <a:lnTo>
                    <a:pt x="175" y="698"/>
                  </a:lnTo>
                  <a:lnTo>
                    <a:pt x="173" y="698"/>
                  </a:lnTo>
                  <a:lnTo>
                    <a:pt x="170" y="698"/>
                  </a:lnTo>
                  <a:lnTo>
                    <a:pt x="175" y="687"/>
                  </a:lnTo>
                  <a:lnTo>
                    <a:pt x="175" y="685"/>
                  </a:lnTo>
                  <a:lnTo>
                    <a:pt x="170" y="682"/>
                  </a:lnTo>
                  <a:lnTo>
                    <a:pt x="165" y="682"/>
                  </a:lnTo>
                  <a:lnTo>
                    <a:pt x="155" y="690"/>
                  </a:lnTo>
                  <a:lnTo>
                    <a:pt x="150" y="692"/>
                  </a:lnTo>
                  <a:lnTo>
                    <a:pt x="150" y="695"/>
                  </a:lnTo>
                  <a:lnTo>
                    <a:pt x="135" y="685"/>
                  </a:lnTo>
                  <a:lnTo>
                    <a:pt x="132" y="682"/>
                  </a:lnTo>
                  <a:lnTo>
                    <a:pt x="130" y="682"/>
                  </a:lnTo>
                  <a:lnTo>
                    <a:pt x="130" y="680"/>
                  </a:lnTo>
                  <a:lnTo>
                    <a:pt x="127" y="672"/>
                  </a:lnTo>
                  <a:lnTo>
                    <a:pt x="127" y="664"/>
                  </a:lnTo>
                  <a:lnTo>
                    <a:pt x="127" y="662"/>
                  </a:lnTo>
                  <a:lnTo>
                    <a:pt x="132" y="654"/>
                  </a:lnTo>
                  <a:lnTo>
                    <a:pt x="137" y="642"/>
                  </a:lnTo>
                  <a:lnTo>
                    <a:pt x="140" y="639"/>
                  </a:lnTo>
                  <a:lnTo>
                    <a:pt x="142" y="631"/>
                  </a:lnTo>
                  <a:lnTo>
                    <a:pt x="145" y="629"/>
                  </a:lnTo>
                  <a:lnTo>
                    <a:pt x="147" y="624"/>
                  </a:lnTo>
                  <a:lnTo>
                    <a:pt x="147" y="619"/>
                  </a:lnTo>
                  <a:lnTo>
                    <a:pt x="147" y="614"/>
                  </a:lnTo>
                  <a:lnTo>
                    <a:pt x="147" y="601"/>
                  </a:lnTo>
                  <a:lnTo>
                    <a:pt x="145" y="598"/>
                  </a:lnTo>
                  <a:lnTo>
                    <a:pt x="147" y="596"/>
                  </a:lnTo>
                  <a:lnTo>
                    <a:pt x="147" y="593"/>
                  </a:lnTo>
                  <a:lnTo>
                    <a:pt x="150" y="591"/>
                  </a:lnTo>
                  <a:lnTo>
                    <a:pt x="152" y="586"/>
                  </a:lnTo>
                  <a:lnTo>
                    <a:pt x="158" y="580"/>
                  </a:lnTo>
                  <a:lnTo>
                    <a:pt x="160" y="573"/>
                  </a:lnTo>
                  <a:lnTo>
                    <a:pt x="160" y="570"/>
                  </a:lnTo>
                  <a:lnTo>
                    <a:pt x="160" y="568"/>
                  </a:lnTo>
                  <a:lnTo>
                    <a:pt x="163" y="565"/>
                  </a:lnTo>
                  <a:lnTo>
                    <a:pt x="163" y="563"/>
                  </a:lnTo>
                  <a:lnTo>
                    <a:pt x="163" y="560"/>
                  </a:lnTo>
                  <a:lnTo>
                    <a:pt x="163" y="558"/>
                  </a:lnTo>
                  <a:lnTo>
                    <a:pt x="163" y="555"/>
                  </a:lnTo>
                  <a:lnTo>
                    <a:pt x="163" y="552"/>
                  </a:lnTo>
                  <a:lnTo>
                    <a:pt x="165" y="555"/>
                  </a:lnTo>
                  <a:lnTo>
                    <a:pt x="165" y="552"/>
                  </a:lnTo>
                  <a:lnTo>
                    <a:pt x="165" y="550"/>
                  </a:lnTo>
                  <a:lnTo>
                    <a:pt x="165" y="547"/>
                  </a:lnTo>
                  <a:lnTo>
                    <a:pt x="163" y="550"/>
                  </a:lnTo>
                  <a:lnTo>
                    <a:pt x="158" y="550"/>
                  </a:lnTo>
                  <a:lnTo>
                    <a:pt x="155" y="547"/>
                  </a:lnTo>
                  <a:lnTo>
                    <a:pt x="147" y="550"/>
                  </a:lnTo>
                  <a:lnTo>
                    <a:pt x="147" y="555"/>
                  </a:lnTo>
                  <a:lnTo>
                    <a:pt x="145" y="558"/>
                  </a:lnTo>
                  <a:lnTo>
                    <a:pt x="142" y="560"/>
                  </a:lnTo>
                  <a:lnTo>
                    <a:pt x="132" y="558"/>
                  </a:lnTo>
                  <a:lnTo>
                    <a:pt x="119" y="563"/>
                  </a:lnTo>
                  <a:lnTo>
                    <a:pt x="117" y="565"/>
                  </a:lnTo>
                  <a:lnTo>
                    <a:pt x="104" y="570"/>
                  </a:lnTo>
                  <a:lnTo>
                    <a:pt x="96" y="570"/>
                  </a:lnTo>
                  <a:lnTo>
                    <a:pt x="94" y="570"/>
                  </a:lnTo>
                  <a:lnTo>
                    <a:pt x="89" y="568"/>
                  </a:lnTo>
                  <a:lnTo>
                    <a:pt x="84" y="568"/>
                  </a:lnTo>
                  <a:lnTo>
                    <a:pt x="81" y="568"/>
                  </a:lnTo>
                  <a:lnTo>
                    <a:pt x="71" y="568"/>
                  </a:lnTo>
                  <a:lnTo>
                    <a:pt x="63" y="568"/>
                  </a:lnTo>
                  <a:lnTo>
                    <a:pt x="56" y="568"/>
                  </a:lnTo>
                  <a:lnTo>
                    <a:pt x="51" y="560"/>
                  </a:lnTo>
                  <a:lnTo>
                    <a:pt x="48" y="558"/>
                  </a:lnTo>
                  <a:lnTo>
                    <a:pt x="46" y="555"/>
                  </a:lnTo>
                  <a:lnTo>
                    <a:pt x="43" y="552"/>
                  </a:lnTo>
                  <a:lnTo>
                    <a:pt x="35" y="542"/>
                  </a:lnTo>
                  <a:lnTo>
                    <a:pt x="35" y="540"/>
                  </a:lnTo>
                  <a:lnTo>
                    <a:pt x="33" y="537"/>
                  </a:lnTo>
                  <a:lnTo>
                    <a:pt x="30" y="535"/>
                  </a:lnTo>
                  <a:lnTo>
                    <a:pt x="30" y="532"/>
                  </a:lnTo>
                  <a:lnTo>
                    <a:pt x="28" y="530"/>
                  </a:lnTo>
                  <a:lnTo>
                    <a:pt x="28" y="527"/>
                  </a:lnTo>
                  <a:lnTo>
                    <a:pt x="23" y="522"/>
                  </a:lnTo>
                  <a:lnTo>
                    <a:pt x="23" y="519"/>
                  </a:lnTo>
                  <a:lnTo>
                    <a:pt x="20" y="517"/>
                  </a:lnTo>
                  <a:lnTo>
                    <a:pt x="18" y="514"/>
                  </a:lnTo>
                  <a:lnTo>
                    <a:pt x="18" y="512"/>
                  </a:lnTo>
                  <a:lnTo>
                    <a:pt x="15" y="507"/>
                  </a:lnTo>
                  <a:lnTo>
                    <a:pt x="18" y="504"/>
                  </a:lnTo>
                  <a:lnTo>
                    <a:pt x="18" y="502"/>
                  </a:lnTo>
                  <a:lnTo>
                    <a:pt x="15" y="499"/>
                  </a:lnTo>
                  <a:lnTo>
                    <a:pt x="12" y="499"/>
                  </a:lnTo>
                  <a:lnTo>
                    <a:pt x="10" y="499"/>
                  </a:lnTo>
                  <a:lnTo>
                    <a:pt x="10" y="496"/>
                  </a:lnTo>
                  <a:lnTo>
                    <a:pt x="10" y="494"/>
                  </a:lnTo>
                  <a:lnTo>
                    <a:pt x="7" y="486"/>
                  </a:lnTo>
                  <a:lnTo>
                    <a:pt x="10" y="484"/>
                  </a:lnTo>
                  <a:lnTo>
                    <a:pt x="7" y="481"/>
                  </a:lnTo>
                  <a:lnTo>
                    <a:pt x="10" y="479"/>
                  </a:lnTo>
                  <a:lnTo>
                    <a:pt x="12" y="476"/>
                  </a:lnTo>
                  <a:lnTo>
                    <a:pt x="10" y="471"/>
                  </a:lnTo>
                  <a:lnTo>
                    <a:pt x="7" y="468"/>
                  </a:lnTo>
                  <a:lnTo>
                    <a:pt x="10" y="458"/>
                  </a:lnTo>
                  <a:lnTo>
                    <a:pt x="12" y="456"/>
                  </a:lnTo>
                  <a:lnTo>
                    <a:pt x="7" y="451"/>
                  </a:lnTo>
                  <a:lnTo>
                    <a:pt x="10" y="451"/>
                  </a:lnTo>
                  <a:lnTo>
                    <a:pt x="12" y="446"/>
                  </a:lnTo>
                  <a:lnTo>
                    <a:pt x="18" y="443"/>
                  </a:lnTo>
                  <a:lnTo>
                    <a:pt x="18" y="438"/>
                  </a:lnTo>
                  <a:lnTo>
                    <a:pt x="20" y="435"/>
                  </a:lnTo>
                  <a:lnTo>
                    <a:pt x="20" y="433"/>
                  </a:lnTo>
                  <a:lnTo>
                    <a:pt x="20" y="430"/>
                  </a:lnTo>
                  <a:lnTo>
                    <a:pt x="15" y="428"/>
                  </a:lnTo>
                  <a:lnTo>
                    <a:pt x="18" y="428"/>
                  </a:lnTo>
                  <a:lnTo>
                    <a:pt x="20" y="428"/>
                  </a:lnTo>
                  <a:lnTo>
                    <a:pt x="20" y="425"/>
                  </a:lnTo>
                  <a:lnTo>
                    <a:pt x="18" y="423"/>
                  </a:lnTo>
                  <a:lnTo>
                    <a:pt x="18" y="418"/>
                  </a:lnTo>
                  <a:lnTo>
                    <a:pt x="15" y="415"/>
                  </a:lnTo>
                  <a:lnTo>
                    <a:pt x="18" y="410"/>
                  </a:lnTo>
                  <a:lnTo>
                    <a:pt x="23" y="410"/>
                  </a:lnTo>
                  <a:lnTo>
                    <a:pt x="23" y="407"/>
                  </a:lnTo>
                  <a:lnTo>
                    <a:pt x="23" y="405"/>
                  </a:lnTo>
                  <a:lnTo>
                    <a:pt x="20" y="395"/>
                  </a:lnTo>
                  <a:lnTo>
                    <a:pt x="23" y="392"/>
                  </a:lnTo>
                  <a:lnTo>
                    <a:pt x="20" y="390"/>
                  </a:lnTo>
                  <a:lnTo>
                    <a:pt x="23" y="384"/>
                  </a:lnTo>
                  <a:lnTo>
                    <a:pt x="23" y="382"/>
                  </a:lnTo>
                  <a:lnTo>
                    <a:pt x="20" y="379"/>
                  </a:lnTo>
                  <a:lnTo>
                    <a:pt x="28" y="377"/>
                  </a:lnTo>
                  <a:lnTo>
                    <a:pt x="25" y="369"/>
                  </a:lnTo>
                  <a:lnTo>
                    <a:pt x="25" y="364"/>
                  </a:lnTo>
                  <a:lnTo>
                    <a:pt x="28" y="362"/>
                  </a:lnTo>
                  <a:lnTo>
                    <a:pt x="30" y="362"/>
                  </a:lnTo>
                  <a:lnTo>
                    <a:pt x="30" y="359"/>
                  </a:lnTo>
                  <a:lnTo>
                    <a:pt x="25" y="356"/>
                  </a:lnTo>
                  <a:lnTo>
                    <a:pt x="25" y="354"/>
                  </a:lnTo>
                  <a:lnTo>
                    <a:pt x="28" y="351"/>
                  </a:lnTo>
                  <a:lnTo>
                    <a:pt x="30" y="354"/>
                  </a:lnTo>
                  <a:lnTo>
                    <a:pt x="33" y="354"/>
                  </a:lnTo>
                  <a:lnTo>
                    <a:pt x="33" y="351"/>
                  </a:lnTo>
                  <a:lnTo>
                    <a:pt x="33" y="346"/>
                  </a:lnTo>
                  <a:lnTo>
                    <a:pt x="33" y="344"/>
                  </a:lnTo>
                  <a:lnTo>
                    <a:pt x="35" y="341"/>
                  </a:lnTo>
                  <a:lnTo>
                    <a:pt x="33" y="341"/>
                  </a:lnTo>
                  <a:lnTo>
                    <a:pt x="30" y="339"/>
                  </a:lnTo>
                  <a:lnTo>
                    <a:pt x="28" y="339"/>
                  </a:lnTo>
                  <a:lnTo>
                    <a:pt x="30" y="336"/>
                  </a:lnTo>
                  <a:lnTo>
                    <a:pt x="30" y="334"/>
                  </a:lnTo>
                  <a:lnTo>
                    <a:pt x="30" y="331"/>
                  </a:lnTo>
                  <a:lnTo>
                    <a:pt x="30" y="328"/>
                  </a:lnTo>
                  <a:lnTo>
                    <a:pt x="30" y="326"/>
                  </a:lnTo>
                  <a:lnTo>
                    <a:pt x="28" y="323"/>
                  </a:lnTo>
                  <a:lnTo>
                    <a:pt x="25" y="323"/>
                  </a:lnTo>
                  <a:lnTo>
                    <a:pt x="23" y="323"/>
                  </a:lnTo>
                  <a:lnTo>
                    <a:pt x="20" y="323"/>
                  </a:lnTo>
                  <a:lnTo>
                    <a:pt x="18" y="323"/>
                  </a:lnTo>
                  <a:lnTo>
                    <a:pt x="15" y="323"/>
                  </a:lnTo>
                  <a:lnTo>
                    <a:pt x="12" y="323"/>
                  </a:lnTo>
                  <a:lnTo>
                    <a:pt x="12" y="321"/>
                  </a:lnTo>
                  <a:lnTo>
                    <a:pt x="15" y="313"/>
                  </a:lnTo>
                  <a:lnTo>
                    <a:pt x="18" y="316"/>
                  </a:lnTo>
                  <a:lnTo>
                    <a:pt x="20" y="316"/>
                  </a:lnTo>
                  <a:lnTo>
                    <a:pt x="23" y="308"/>
                  </a:lnTo>
                  <a:lnTo>
                    <a:pt x="23" y="306"/>
                  </a:lnTo>
                  <a:lnTo>
                    <a:pt x="20" y="303"/>
                  </a:lnTo>
                  <a:lnTo>
                    <a:pt x="18" y="300"/>
                  </a:lnTo>
                  <a:lnTo>
                    <a:pt x="18" y="298"/>
                  </a:lnTo>
                  <a:lnTo>
                    <a:pt x="12" y="298"/>
                  </a:lnTo>
                  <a:lnTo>
                    <a:pt x="10" y="300"/>
                  </a:lnTo>
                  <a:lnTo>
                    <a:pt x="7" y="300"/>
                  </a:lnTo>
                  <a:lnTo>
                    <a:pt x="5" y="303"/>
                  </a:lnTo>
                  <a:lnTo>
                    <a:pt x="2" y="300"/>
                  </a:lnTo>
                  <a:lnTo>
                    <a:pt x="0" y="293"/>
                  </a:lnTo>
                  <a:lnTo>
                    <a:pt x="2" y="290"/>
                  </a:lnTo>
                  <a:lnTo>
                    <a:pt x="7" y="288"/>
                  </a:lnTo>
                  <a:lnTo>
                    <a:pt x="7" y="285"/>
                  </a:lnTo>
                  <a:lnTo>
                    <a:pt x="5" y="285"/>
                  </a:lnTo>
                  <a:lnTo>
                    <a:pt x="0" y="283"/>
                  </a:lnTo>
                  <a:lnTo>
                    <a:pt x="2" y="280"/>
                  </a:lnTo>
                  <a:lnTo>
                    <a:pt x="5" y="280"/>
                  </a:lnTo>
                  <a:lnTo>
                    <a:pt x="10" y="280"/>
                  </a:lnTo>
                  <a:lnTo>
                    <a:pt x="20" y="278"/>
                  </a:lnTo>
                  <a:lnTo>
                    <a:pt x="23" y="278"/>
                  </a:lnTo>
                  <a:lnTo>
                    <a:pt x="25" y="278"/>
                  </a:lnTo>
                  <a:lnTo>
                    <a:pt x="25" y="270"/>
                  </a:lnTo>
                  <a:lnTo>
                    <a:pt x="25" y="267"/>
                  </a:lnTo>
                  <a:lnTo>
                    <a:pt x="20" y="267"/>
                  </a:lnTo>
                  <a:lnTo>
                    <a:pt x="18" y="270"/>
                  </a:lnTo>
                  <a:lnTo>
                    <a:pt x="15" y="270"/>
                  </a:lnTo>
                  <a:lnTo>
                    <a:pt x="12" y="270"/>
                  </a:lnTo>
                  <a:lnTo>
                    <a:pt x="10" y="267"/>
                  </a:lnTo>
                  <a:lnTo>
                    <a:pt x="7" y="265"/>
                  </a:lnTo>
                  <a:lnTo>
                    <a:pt x="10" y="262"/>
                  </a:lnTo>
                  <a:lnTo>
                    <a:pt x="15" y="257"/>
                  </a:lnTo>
                  <a:lnTo>
                    <a:pt x="15" y="255"/>
                  </a:lnTo>
                  <a:lnTo>
                    <a:pt x="18" y="255"/>
                  </a:lnTo>
                  <a:lnTo>
                    <a:pt x="18" y="250"/>
                  </a:lnTo>
                  <a:lnTo>
                    <a:pt x="20" y="250"/>
                  </a:lnTo>
                  <a:lnTo>
                    <a:pt x="18" y="247"/>
                  </a:lnTo>
                  <a:lnTo>
                    <a:pt x="28" y="234"/>
                  </a:lnTo>
                  <a:lnTo>
                    <a:pt x="33" y="229"/>
                  </a:lnTo>
                  <a:lnTo>
                    <a:pt x="35" y="227"/>
                  </a:lnTo>
                  <a:lnTo>
                    <a:pt x="46" y="224"/>
                  </a:lnTo>
                  <a:lnTo>
                    <a:pt x="63" y="216"/>
                  </a:lnTo>
                  <a:lnTo>
                    <a:pt x="74" y="209"/>
                  </a:lnTo>
                  <a:lnTo>
                    <a:pt x="79" y="204"/>
                  </a:lnTo>
                  <a:lnTo>
                    <a:pt x="81" y="199"/>
                  </a:lnTo>
                  <a:lnTo>
                    <a:pt x="84" y="191"/>
                  </a:lnTo>
                  <a:lnTo>
                    <a:pt x="94" y="173"/>
                  </a:lnTo>
                  <a:lnTo>
                    <a:pt x="94" y="168"/>
                  </a:lnTo>
                  <a:lnTo>
                    <a:pt x="96" y="163"/>
                  </a:lnTo>
                  <a:lnTo>
                    <a:pt x="99" y="163"/>
                  </a:lnTo>
                  <a:lnTo>
                    <a:pt x="104" y="163"/>
                  </a:lnTo>
                  <a:lnTo>
                    <a:pt x="114" y="166"/>
                  </a:lnTo>
                  <a:lnTo>
                    <a:pt x="117" y="166"/>
                  </a:lnTo>
                  <a:lnTo>
                    <a:pt x="119" y="166"/>
                  </a:lnTo>
                  <a:lnTo>
                    <a:pt x="124" y="166"/>
                  </a:lnTo>
                  <a:lnTo>
                    <a:pt x="127" y="166"/>
                  </a:lnTo>
                  <a:lnTo>
                    <a:pt x="130" y="163"/>
                  </a:lnTo>
                  <a:lnTo>
                    <a:pt x="132" y="160"/>
                  </a:lnTo>
                  <a:lnTo>
                    <a:pt x="135" y="160"/>
                  </a:lnTo>
                  <a:lnTo>
                    <a:pt x="135" y="158"/>
                  </a:lnTo>
                  <a:lnTo>
                    <a:pt x="142" y="150"/>
                  </a:lnTo>
                  <a:lnTo>
                    <a:pt x="147" y="150"/>
                  </a:lnTo>
                  <a:lnTo>
                    <a:pt x="155" y="148"/>
                  </a:lnTo>
                  <a:lnTo>
                    <a:pt x="158" y="148"/>
                  </a:lnTo>
                  <a:lnTo>
                    <a:pt x="163" y="148"/>
                  </a:lnTo>
                  <a:lnTo>
                    <a:pt x="168" y="143"/>
                  </a:lnTo>
                  <a:lnTo>
                    <a:pt x="170" y="138"/>
                  </a:lnTo>
                  <a:lnTo>
                    <a:pt x="173" y="138"/>
                  </a:lnTo>
                  <a:lnTo>
                    <a:pt x="173" y="135"/>
                  </a:lnTo>
                  <a:lnTo>
                    <a:pt x="178" y="133"/>
                  </a:lnTo>
                  <a:lnTo>
                    <a:pt x="183" y="130"/>
                  </a:lnTo>
                  <a:lnTo>
                    <a:pt x="186" y="127"/>
                  </a:lnTo>
                  <a:lnTo>
                    <a:pt x="191" y="115"/>
                  </a:lnTo>
                  <a:lnTo>
                    <a:pt x="193" y="115"/>
                  </a:lnTo>
                  <a:lnTo>
                    <a:pt x="193" y="112"/>
                  </a:lnTo>
                  <a:lnTo>
                    <a:pt x="196" y="110"/>
                  </a:lnTo>
                  <a:lnTo>
                    <a:pt x="198" y="110"/>
                  </a:lnTo>
                  <a:lnTo>
                    <a:pt x="201" y="107"/>
                  </a:lnTo>
                  <a:lnTo>
                    <a:pt x="203" y="105"/>
                  </a:lnTo>
                  <a:lnTo>
                    <a:pt x="206" y="102"/>
                  </a:lnTo>
                  <a:lnTo>
                    <a:pt x="211" y="102"/>
                  </a:lnTo>
                  <a:lnTo>
                    <a:pt x="211" y="99"/>
                  </a:lnTo>
                  <a:lnTo>
                    <a:pt x="211" y="97"/>
                  </a:lnTo>
                  <a:lnTo>
                    <a:pt x="214" y="97"/>
                  </a:lnTo>
                  <a:lnTo>
                    <a:pt x="214" y="94"/>
                  </a:lnTo>
                  <a:lnTo>
                    <a:pt x="208" y="94"/>
                  </a:lnTo>
                  <a:lnTo>
                    <a:pt x="206" y="94"/>
                  </a:lnTo>
                  <a:lnTo>
                    <a:pt x="203" y="92"/>
                  </a:lnTo>
                  <a:lnTo>
                    <a:pt x="206" y="89"/>
                  </a:lnTo>
                  <a:lnTo>
                    <a:pt x="206" y="87"/>
                  </a:lnTo>
                  <a:lnTo>
                    <a:pt x="208" y="87"/>
                  </a:lnTo>
                  <a:lnTo>
                    <a:pt x="211" y="87"/>
                  </a:lnTo>
                  <a:lnTo>
                    <a:pt x="214" y="87"/>
                  </a:lnTo>
                  <a:lnTo>
                    <a:pt x="214" y="84"/>
                  </a:lnTo>
                  <a:lnTo>
                    <a:pt x="214" y="79"/>
                  </a:lnTo>
                  <a:lnTo>
                    <a:pt x="214" y="77"/>
                  </a:lnTo>
                  <a:lnTo>
                    <a:pt x="216" y="74"/>
                  </a:lnTo>
                  <a:lnTo>
                    <a:pt x="224" y="74"/>
                  </a:lnTo>
                  <a:lnTo>
                    <a:pt x="226" y="74"/>
                  </a:lnTo>
                  <a:lnTo>
                    <a:pt x="229" y="71"/>
                  </a:lnTo>
                  <a:lnTo>
                    <a:pt x="229" y="69"/>
                  </a:lnTo>
                  <a:lnTo>
                    <a:pt x="229" y="61"/>
                  </a:lnTo>
                  <a:lnTo>
                    <a:pt x="226" y="61"/>
                  </a:lnTo>
                  <a:lnTo>
                    <a:pt x="224" y="61"/>
                  </a:lnTo>
                  <a:lnTo>
                    <a:pt x="224" y="59"/>
                  </a:lnTo>
                  <a:lnTo>
                    <a:pt x="229" y="56"/>
                  </a:lnTo>
                  <a:lnTo>
                    <a:pt x="229" y="54"/>
                  </a:lnTo>
                  <a:lnTo>
                    <a:pt x="229" y="51"/>
                  </a:lnTo>
                  <a:lnTo>
                    <a:pt x="226" y="49"/>
                  </a:lnTo>
                  <a:lnTo>
                    <a:pt x="221" y="49"/>
                  </a:lnTo>
                  <a:lnTo>
                    <a:pt x="221" y="46"/>
                  </a:lnTo>
                  <a:lnTo>
                    <a:pt x="226" y="36"/>
                  </a:lnTo>
                  <a:lnTo>
                    <a:pt x="229" y="36"/>
                  </a:lnTo>
                  <a:lnTo>
                    <a:pt x="229" y="33"/>
                  </a:lnTo>
                  <a:lnTo>
                    <a:pt x="229" y="31"/>
                  </a:lnTo>
                  <a:lnTo>
                    <a:pt x="234" y="31"/>
                  </a:lnTo>
                  <a:lnTo>
                    <a:pt x="239" y="28"/>
                  </a:lnTo>
                  <a:lnTo>
                    <a:pt x="247" y="28"/>
                  </a:lnTo>
                  <a:lnTo>
                    <a:pt x="252" y="26"/>
                  </a:lnTo>
                  <a:lnTo>
                    <a:pt x="254" y="26"/>
                  </a:lnTo>
                  <a:lnTo>
                    <a:pt x="257" y="23"/>
                  </a:lnTo>
                  <a:lnTo>
                    <a:pt x="262" y="18"/>
                  </a:lnTo>
                  <a:lnTo>
                    <a:pt x="267" y="10"/>
                  </a:lnTo>
                  <a:lnTo>
                    <a:pt x="270" y="8"/>
                  </a:lnTo>
                  <a:lnTo>
                    <a:pt x="270" y="3"/>
                  </a:lnTo>
                  <a:lnTo>
                    <a:pt x="272" y="0"/>
                  </a:lnTo>
                  <a:lnTo>
                    <a:pt x="275" y="0"/>
                  </a:lnTo>
                  <a:lnTo>
                    <a:pt x="277" y="0"/>
                  </a:lnTo>
                  <a:lnTo>
                    <a:pt x="280" y="3"/>
                  </a:lnTo>
                  <a:lnTo>
                    <a:pt x="282" y="3"/>
                  </a:lnTo>
                  <a:lnTo>
                    <a:pt x="285" y="8"/>
                  </a:lnTo>
                  <a:lnTo>
                    <a:pt x="285" y="18"/>
                  </a:lnTo>
                  <a:lnTo>
                    <a:pt x="287" y="21"/>
                  </a:lnTo>
                  <a:lnTo>
                    <a:pt x="292" y="21"/>
                  </a:lnTo>
                  <a:lnTo>
                    <a:pt x="300" y="18"/>
                  </a:lnTo>
                  <a:lnTo>
                    <a:pt x="305" y="18"/>
                  </a:lnTo>
                  <a:lnTo>
                    <a:pt x="310" y="21"/>
                  </a:lnTo>
                  <a:lnTo>
                    <a:pt x="313" y="23"/>
                  </a:lnTo>
                  <a:lnTo>
                    <a:pt x="315" y="23"/>
                  </a:lnTo>
                  <a:lnTo>
                    <a:pt x="318" y="23"/>
                  </a:lnTo>
                  <a:lnTo>
                    <a:pt x="320" y="23"/>
                  </a:lnTo>
                  <a:lnTo>
                    <a:pt x="331" y="10"/>
                  </a:lnTo>
                  <a:lnTo>
                    <a:pt x="333" y="10"/>
                  </a:lnTo>
                  <a:lnTo>
                    <a:pt x="333" y="8"/>
                  </a:lnTo>
                  <a:lnTo>
                    <a:pt x="338" y="8"/>
                  </a:lnTo>
                  <a:lnTo>
                    <a:pt x="341" y="5"/>
                  </a:lnTo>
                  <a:lnTo>
                    <a:pt x="343" y="5"/>
                  </a:lnTo>
                  <a:lnTo>
                    <a:pt x="356" y="5"/>
                  </a:lnTo>
                  <a:lnTo>
                    <a:pt x="359" y="5"/>
                  </a:lnTo>
                  <a:lnTo>
                    <a:pt x="366" y="8"/>
                  </a:lnTo>
                  <a:lnTo>
                    <a:pt x="371" y="8"/>
                  </a:lnTo>
                  <a:lnTo>
                    <a:pt x="371" y="10"/>
                  </a:lnTo>
                  <a:lnTo>
                    <a:pt x="374" y="10"/>
                  </a:lnTo>
                  <a:lnTo>
                    <a:pt x="374" y="13"/>
                  </a:lnTo>
                  <a:lnTo>
                    <a:pt x="376" y="15"/>
                  </a:lnTo>
                  <a:lnTo>
                    <a:pt x="379" y="36"/>
                  </a:lnTo>
                  <a:lnTo>
                    <a:pt x="382" y="41"/>
                  </a:lnTo>
                  <a:lnTo>
                    <a:pt x="382" y="43"/>
                  </a:lnTo>
                  <a:lnTo>
                    <a:pt x="384" y="46"/>
                  </a:lnTo>
                  <a:lnTo>
                    <a:pt x="387" y="49"/>
                  </a:lnTo>
                  <a:lnTo>
                    <a:pt x="387" y="51"/>
                  </a:lnTo>
                  <a:lnTo>
                    <a:pt x="389" y="51"/>
                  </a:lnTo>
                  <a:lnTo>
                    <a:pt x="394" y="56"/>
                  </a:lnTo>
                  <a:lnTo>
                    <a:pt x="399" y="59"/>
                  </a:lnTo>
                  <a:lnTo>
                    <a:pt x="404" y="59"/>
                  </a:lnTo>
                  <a:lnTo>
                    <a:pt x="407" y="59"/>
                  </a:lnTo>
                  <a:lnTo>
                    <a:pt x="410" y="61"/>
                  </a:lnTo>
                  <a:lnTo>
                    <a:pt x="415" y="61"/>
                  </a:lnTo>
                  <a:lnTo>
                    <a:pt x="417" y="64"/>
                  </a:lnTo>
                  <a:lnTo>
                    <a:pt x="420" y="66"/>
                  </a:lnTo>
                  <a:lnTo>
                    <a:pt x="420" y="79"/>
                  </a:lnTo>
                  <a:lnTo>
                    <a:pt x="417" y="84"/>
                  </a:lnTo>
                  <a:lnTo>
                    <a:pt x="417" y="87"/>
                  </a:lnTo>
                  <a:lnTo>
                    <a:pt x="417" y="89"/>
                  </a:lnTo>
                  <a:lnTo>
                    <a:pt x="415" y="94"/>
                  </a:lnTo>
                  <a:lnTo>
                    <a:pt x="410" y="107"/>
                  </a:lnTo>
                  <a:lnTo>
                    <a:pt x="412" y="112"/>
                  </a:lnTo>
                  <a:lnTo>
                    <a:pt x="417" y="110"/>
                  </a:lnTo>
                  <a:lnTo>
                    <a:pt x="422" y="110"/>
                  </a:lnTo>
                  <a:lnTo>
                    <a:pt x="427" y="112"/>
                  </a:lnTo>
                  <a:lnTo>
                    <a:pt x="430" y="112"/>
                  </a:lnTo>
                  <a:lnTo>
                    <a:pt x="435" y="115"/>
                  </a:lnTo>
                  <a:lnTo>
                    <a:pt x="443" y="107"/>
                  </a:lnTo>
                  <a:lnTo>
                    <a:pt x="455" y="105"/>
                  </a:lnTo>
                  <a:lnTo>
                    <a:pt x="458" y="107"/>
                  </a:lnTo>
                  <a:lnTo>
                    <a:pt x="460" y="115"/>
                  </a:lnTo>
                  <a:lnTo>
                    <a:pt x="463" y="117"/>
                  </a:lnTo>
                  <a:lnTo>
                    <a:pt x="466" y="115"/>
                  </a:lnTo>
                  <a:lnTo>
                    <a:pt x="473" y="115"/>
                  </a:lnTo>
                  <a:lnTo>
                    <a:pt x="478" y="115"/>
                  </a:lnTo>
                  <a:lnTo>
                    <a:pt x="481" y="115"/>
                  </a:lnTo>
                  <a:lnTo>
                    <a:pt x="488" y="117"/>
                  </a:lnTo>
                  <a:lnTo>
                    <a:pt x="491" y="120"/>
                  </a:lnTo>
                  <a:lnTo>
                    <a:pt x="496" y="120"/>
                  </a:lnTo>
                  <a:lnTo>
                    <a:pt x="504" y="122"/>
                  </a:lnTo>
                  <a:lnTo>
                    <a:pt x="511" y="120"/>
                  </a:lnTo>
                  <a:lnTo>
                    <a:pt x="516" y="120"/>
                  </a:lnTo>
                  <a:lnTo>
                    <a:pt x="519" y="122"/>
                  </a:lnTo>
                  <a:lnTo>
                    <a:pt x="522" y="122"/>
                  </a:lnTo>
                  <a:lnTo>
                    <a:pt x="524" y="127"/>
                  </a:lnTo>
                  <a:lnTo>
                    <a:pt x="529" y="130"/>
                  </a:lnTo>
                  <a:lnTo>
                    <a:pt x="537" y="127"/>
                  </a:lnTo>
                  <a:lnTo>
                    <a:pt x="539" y="130"/>
                  </a:lnTo>
                  <a:lnTo>
                    <a:pt x="544" y="133"/>
                  </a:lnTo>
                  <a:lnTo>
                    <a:pt x="547" y="135"/>
                  </a:lnTo>
                  <a:lnTo>
                    <a:pt x="550" y="135"/>
                  </a:lnTo>
                  <a:lnTo>
                    <a:pt x="560" y="138"/>
                  </a:lnTo>
                  <a:lnTo>
                    <a:pt x="562" y="138"/>
                  </a:lnTo>
                  <a:lnTo>
                    <a:pt x="567" y="140"/>
                  </a:lnTo>
                  <a:lnTo>
                    <a:pt x="570" y="145"/>
                  </a:lnTo>
                  <a:lnTo>
                    <a:pt x="572" y="155"/>
                  </a:lnTo>
                  <a:lnTo>
                    <a:pt x="575" y="160"/>
                  </a:lnTo>
                  <a:lnTo>
                    <a:pt x="580" y="166"/>
                  </a:lnTo>
                  <a:lnTo>
                    <a:pt x="583" y="168"/>
                  </a:lnTo>
                  <a:lnTo>
                    <a:pt x="585" y="171"/>
                  </a:lnTo>
                  <a:lnTo>
                    <a:pt x="588" y="171"/>
                  </a:lnTo>
                  <a:lnTo>
                    <a:pt x="593" y="171"/>
                  </a:lnTo>
                  <a:lnTo>
                    <a:pt x="595" y="168"/>
                  </a:lnTo>
                  <a:lnTo>
                    <a:pt x="600" y="166"/>
                  </a:lnTo>
                  <a:lnTo>
                    <a:pt x="618" y="155"/>
                  </a:lnTo>
                  <a:lnTo>
                    <a:pt x="621" y="153"/>
                  </a:lnTo>
                  <a:lnTo>
                    <a:pt x="623" y="150"/>
                  </a:lnTo>
                  <a:lnTo>
                    <a:pt x="626" y="150"/>
                  </a:lnTo>
                  <a:lnTo>
                    <a:pt x="626" y="145"/>
                  </a:lnTo>
                  <a:lnTo>
                    <a:pt x="628" y="138"/>
                  </a:lnTo>
                  <a:lnTo>
                    <a:pt x="626" y="130"/>
                  </a:lnTo>
                  <a:lnTo>
                    <a:pt x="623" y="122"/>
                  </a:lnTo>
                  <a:lnTo>
                    <a:pt x="621" y="117"/>
                  </a:lnTo>
                  <a:lnTo>
                    <a:pt x="616" y="112"/>
                  </a:lnTo>
                  <a:lnTo>
                    <a:pt x="616" y="107"/>
                  </a:lnTo>
                  <a:lnTo>
                    <a:pt x="613" y="105"/>
                  </a:lnTo>
                  <a:lnTo>
                    <a:pt x="611" y="97"/>
                  </a:lnTo>
                  <a:lnTo>
                    <a:pt x="611" y="92"/>
                  </a:lnTo>
                  <a:lnTo>
                    <a:pt x="621" y="77"/>
                  </a:lnTo>
                  <a:lnTo>
                    <a:pt x="626" y="74"/>
                  </a:lnTo>
                  <a:lnTo>
                    <a:pt x="626" y="71"/>
                  </a:lnTo>
                  <a:lnTo>
                    <a:pt x="628" y="71"/>
                  </a:lnTo>
                  <a:lnTo>
                    <a:pt x="631" y="66"/>
                  </a:lnTo>
                  <a:lnTo>
                    <a:pt x="634" y="64"/>
                  </a:lnTo>
                  <a:lnTo>
                    <a:pt x="636" y="61"/>
                  </a:lnTo>
                  <a:lnTo>
                    <a:pt x="641" y="61"/>
                  </a:lnTo>
                  <a:lnTo>
                    <a:pt x="641" y="64"/>
                  </a:lnTo>
                  <a:lnTo>
                    <a:pt x="644" y="64"/>
                  </a:lnTo>
                  <a:lnTo>
                    <a:pt x="656" y="61"/>
                  </a:lnTo>
                  <a:lnTo>
                    <a:pt x="662" y="61"/>
                  </a:lnTo>
                  <a:lnTo>
                    <a:pt x="679" y="66"/>
                  </a:lnTo>
                  <a:lnTo>
                    <a:pt x="684" y="66"/>
                  </a:lnTo>
                  <a:lnTo>
                    <a:pt x="687" y="64"/>
                  </a:lnTo>
                  <a:lnTo>
                    <a:pt x="692" y="61"/>
                  </a:lnTo>
                  <a:lnTo>
                    <a:pt x="692" y="59"/>
                  </a:lnTo>
                  <a:lnTo>
                    <a:pt x="695" y="59"/>
                  </a:lnTo>
                  <a:lnTo>
                    <a:pt x="702" y="56"/>
                  </a:lnTo>
                  <a:lnTo>
                    <a:pt x="715" y="54"/>
                  </a:lnTo>
                  <a:lnTo>
                    <a:pt x="718" y="54"/>
                  </a:lnTo>
                  <a:lnTo>
                    <a:pt x="728" y="51"/>
                  </a:lnTo>
                  <a:lnTo>
                    <a:pt x="733" y="51"/>
                  </a:lnTo>
                  <a:lnTo>
                    <a:pt x="753" y="59"/>
                  </a:lnTo>
                  <a:lnTo>
                    <a:pt x="761" y="66"/>
                  </a:lnTo>
                  <a:lnTo>
                    <a:pt x="763" y="66"/>
                  </a:lnTo>
                  <a:lnTo>
                    <a:pt x="766" y="69"/>
                  </a:lnTo>
                  <a:lnTo>
                    <a:pt x="771" y="69"/>
                  </a:lnTo>
                  <a:lnTo>
                    <a:pt x="779" y="66"/>
                  </a:lnTo>
                  <a:lnTo>
                    <a:pt x="781" y="64"/>
                  </a:lnTo>
                  <a:lnTo>
                    <a:pt x="784" y="59"/>
                  </a:lnTo>
                  <a:lnTo>
                    <a:pt x="784" y="56"/>
                  </a:lnTo>
                  <a:lnTo>
                    <a:pt x="791" y="71"/>
                  </a:lnTo>
                  <a:lnTo>
                    <a:pt x="794" y="74"/>
                  </a:lnTo>
                  <a:lnTo>
                    <a:pt x="794" y="79"/>
                  </a:lnTo>
                  <a:lnTo>
                    <a:pt x="797" y="82"/>
                  </a:lnTo>
                  <a:lnTo>
                    <a:pt x="799" y="89"/>
                  </a:lnTo>
                  <a:lnTo>
                    <a:pt x="802" y="92"/>
                  </a:lnTo>
                  <a:lnTo>
                    <a:pt x="802" y="105"/>
                  </a:lnTo>
                  <a:lnTo>
                    <a:pt x="804" y="110"/>
                  </a:lnTo>
                  <a:lnTo>
                    <a:pt x="802" y="112"/>
                  </a:lnTo>
                  <a:lnTo>
                    <a:pt x="802" y="117"/>
                  </a:lnTo>
                  <a:lnTo>
                    <a:pt x="802" y="120"/>
                  </a:lnTo>
                  <a:lnTo>
                    <a:pt x="804" y="125"/>
                  </a:lnTo>
                  <a:lnTo>
                    <a:pt x="807" y="125"/>
                  </a:lnTo>
                  <a:lnTo>
                    <a:pt x="807" y="127"/>
                  </a:lnTo>
                  <a:lnTo>
                    <a:pt x="809" y="130"/>
                  </a:lnTo>
                  <a:lnTo>
                    <a:pt x="812" y="130"/>
                  </a:lnTo>
                  <a:lnTo>
                    <a:pt x="814" y="130"/>
                  </a:lnTo>
                  <a:lnTo>
                    <a:pt x="817" y="130"/>
                  </a:lnTo>
                  <a:lnTo>
                    <a:pt x="819" y="130"/>
                  </a:lnTo>
                  <a:lnTo>
                    <a:pt x="822" y="133"/>
                  </a:lnTo>
                  <a:lnTo>
                    <a:pt x="825" y="133"/>
                  </a:lnTo>
                  <a:lnTo>
                    <a:pt x="825" y="135"/>
                  </a:lnTo>
                  <a:lnTo>
                    <a:pt x="827" y="138"/>
                  </a:lnTo>
                  <a:lnTo>
                    <a:pt x="825" y="140"/>
                  </a:lnTo>
                  <a:lnTo>
                    <a:pt x="825" y="145"/>
                  </a:lnTo>
                  <a:lnTo>
                    <a:pt x="825" y="148"/>
                  </a:lnTo>
                  <a:lnTo>
                    <a:pt x="825" y="153"/>
                  </a:lnTo>
                  <a:lnTo>
                    <a:pt x="825" y="155"/>
                  </a:lnTo>
                  <a:lnTo>
                    <a:pt x="825" y="158"/>
                  </a:lnTo>
                  <a:lnTo>
                    <a:pt x="827" y="160"/>
                  </a:lnTo>
                  <a:lnTo>
                    <a:pt x="827" y="163"/>
                  </a:lnTo>
                  <a:lnTo>
                    <a:pt x="830" y="163"/>
                  </a:lnTo>
                  <a:lnTo>
                    <a:pt x="830" y="166"/>
                  </a:lnTo>
                  <a:lnTo>
                    <a:pt x="830" y="168"/>
                  </a:lnTo>
                  <a:lnTo>
                    <a:pt x="819" y="176"/>
                  </a:lnTo>
                  <a:lnTo>
                    <a:pt x="804" y="181"/>
                  </a:lnTo>
                  <a:lnTo>
                    <a:pt x="794" y="186"/>
                  </a:lnTo>
                  <a:lnTo>
                    <a:pt x="786" y="186"/>
                  </a:lnTo>
                  <a:lnTo>
                    <a:pt x="784" y="188"/>
                  </a:lnTo>
                  <a:lnTo>
                    <a:pt x="774" y="194"/>
                  </a:lnTo>
                  <a:lnTo>
                    <a:pt x="769" y="199"/>
                  </a:lnTo>
                  <a:lnTo>
                    <a:pt x="763" y="201"/>
                  </a:lnTo>
                  <a:lnTo>
                    <a:pt x="761" y="201"/>
                  </a:lnTo>
                  <a:lnTo>
                    <a:pt x="751" y="201"/>
                  </a:lnTo>
                  <a:lnTo>
                    <a:pt x="743" y="201"/>
                  </a:lnTo>
                  <a:lnTo>
                    <a:pt x="738" y="199"/>
                  </a:lnTo>
                  <a:lnTo>
                    <a:pt x="735" y="196"/>
                  </a:lnTo>
                  <a:lnTo>
                    <a:pt x="733" y="191"/>
                  </a:lnTo>
                  <a:lnTo>
                    <a:pt x="728" y="188"/>
                  </a:lnTo>
                  <a:lnTo>
                    <a:pt x="725" y="183"/>
                  </a:lnTo>
                  <a:lnTo>
                    <a:pt x="723" y="183"/>
                  </a:lnTo>
                  <a:lnTo>
                    <a:pt x="720" y="183"/>
                  </a:lnTo>
                  <a:lnTo>
                    <a:pt x="715" y="183"/>
                  </a:lnTo>
                  <a:lnTo>
                    <a:pt x="712" y="181"/>
                  </a:lnTo>
                  <a:lnTo>
                    <a:pt x="710" y="183"/>
                  </a:lnTo>
                  <a:lnTo>
                    <a:pt x="707" y="183"/>
                  </a:lnTo>
                  <a:lnTo>
                    <a:pt x="705" y="181"/>
                  </a:lnTo>
                  <a:lnTo>
                    <a:pt x="702" y="181"/>
                  </a:lnTo>
                  <a:lnTo>
                    <a:pt x="700" y="181"/>
                  </a:lnTo>
                  <a:lnTo>
                    <a:pt x="700" y="183"/>
                  </a:lnTo>
                  <a:lnTo>
                    <a:pt x="695" y="183"/>
                  </a:lnTo>
                  <a:lnTo>
                    <a:pt x="692" y="186"/>
                  </a:lnTo>
                  <a:lnTo>
                    <a:pt x="690" y="186"/>
                  </a:lnTo>
                  <a:lnTo>
                    <a:pt x="684" y="186"/>
                  </a:lnTo>
                  <a:lnTo>
                    <a:pt x="679" y="191"/>
                  </a:lnTo>
                  <a:lnTo>
                    <a:pt x="677" y="188"/>
                  </a:lnTo>
                  <a:lnTo>
                    <a:pt x="674" y="191"/>
                  </a:lnTo>
                  <a:lnTo>
                    <a:pt x="674" y="194"/>
                  </a:lnTo>
                  <a:lnTo>
                    <a:pt x="672" y="196"/>
                  </a:lnTo>
                  <a:lnTo>
                    <a:pt x="669" y="199"/>
                  </a:lnTo>
                  <a:lnTo>
                    <a:pt x="667" y="199"/>
                  </a:lnTo>
                  <a:lnTo>
                    <a:pt x="664" y="201"/>
                  </a:lnTo>
                  <a:lnTo>
                    <a:pt x="662" y="204"/>
                  </a:lnTo>
                  <a:lnTo>
                    <a:pt x="662" y="209"/>
                  </a:lnTo>
                  <a:lnTo>
                    <a:pt x="656" y="214"/>
                  </a:lnTo>
                  <a:lnTo>
                    <a:pt x="656" y="216"/>
                  </a:lnTo>
                  <a:lnTo>
                    <a:pt x="654" y="216"/>
                  </a:lnTo>
                  <a:lnTo>
                    <a:pt x="649" y="222"/>
                  </a:lnTo>
                  <a:lnTo>
                    <a:pt x="649" y="224"/>
                  </a:lnTo>
                  <a:lnTo>
                    <a:pt x="649" y="227"/>
                  </a:lnTo>
                  <a:lnTo>
                    <a:pt x="646" y="229"/>
                  </a:lnTo>
                  <a:lnTo>
                    <a:pt x="649" y="234"/>
                  </a:lnTo>
                  <a:lnTo>
                    <a:pt x="649" y="237"/>
                  </a:lnTo>
                  <a:lnTo>
                    <a:pt x="649" y="239"/>
                  </a:lnTo>
                  <a:lnTo>
                    <a:pt x="646" y="242"/>
                  </a:lnTo>
                  <a:lnTo>
                    <a:pt x="646" y="244"/>
                  </a:lnTo>
                  <a:lnTo>
                    <a:pt x="639" y="257"/>
                  </a:lnTo>
                  <a:lnTo>
                    <a:pt x="636" y="257"/>
                  </a:lnTo>
                  <a:lnTo>
                    <a:pt x="634" y="262"/>
                  </a:lnTo>
                  <a:lnTo>
                    <a:pt x="631" y="265"/>
                  </a:lnTo>
                  <a:lnTo>
                    <a:pt x="631" y="270"/>
                  </a:lnTo>
                  <a:lnTo>
                    <a:pt x="636" y="272"/>
                  </a:lnTo>
                  <a:lnTo>
                    <a:pt x="644" y="272"/>
                  </a:lnTo>
                  <a:lnTo>
                    <a:pt x="654" y="275"/>
                  </a:lnTo>
                  <a:lnTo>
                    <a:pt x="664" y="278"/>
                  </a:lnTo>
                  <a:lnTo>
                    <a:pt x="667" y="278"/>
                  </a:lnTo>
                  <a:lnTo>
                    <a:pt x="672" y="278"/>
                  </a:lnTo>
                  <a:lnTo>
                    <a:pt x="674" y="275"/>
                  </a:lnTo>
                  <a:lnTo>
                    <a:pt x="679" y="275"/>
                  </a:lnTo>
                  <a:lnTo>
                    <a:pt x="684" y="278"/>
                  </a:lnTo>
                  <a:lnTo>
                    <a:pt x="690" y="283"/>
                  </a:lnTo>
                  <a:lnTo>
                    <a:pt x="695" y="285"/>
                  </a:lnTo>
                  <a:lnTo>
                    <a:pt x="700" y="288"/>
                  </a:lnTo>
                  <a:lnTo>
                    <a:pt x="705" y="290"/>
                  </a:lnTo>
                  <a:lnTo>
                    <a:pt x="710" y="295"/>
                  </a:lnTo>
                  <a:lnTo>
                    <a:pt x="718" y="300"/>
                  </a:lnTo>
                  <a:lnTo>
                    <a:pt x="720" y="300"/>
                  </a:lnTo>
                  <a:lnTo>
                    <a:pt x="723" y="303"/>
                  </a:lnTo>
                  <a:lnTo>
                    <a:pt x="728" y="308"/>
                  </a:lnTo>
                  <a:lnTo>
                    <a:pt x="730" y="311"/>
                  </a:lnTo>
                  <a:lnTo>
                    <a:pt x="733" y="316"/>
                  </a:lnTo>
                  <a:lnTo>
                    <a:pt x="735" y="321"/>
                  </a:lnTo>
                  <a:lnTo>
                    <a:pt x="738" y="326"/>
                  </a:lnTo>
                  <a:lnTo>
                    <a:pt x="738" y="331"/>
                  </a:lnTo>
                  <a:lnTo>
                    <a:pt x="735" y="339"/>
                  </a:lnTo>
                  <a:lnTo>
                    <a:pt x="735" y="346"/>
                  </a:lnTo>
                  <a:lnTo>
                    <a:pt x="735" y="354"/>
                  </a:lnTo>
                  <a:lnTo>
                    <a:pt x="733" y="359"/>
                  </a:lnTo>
                  <a:lnTo>
                    <a:pt x="730" y="369"/>
                  </a:lnTo>
                  <a:lnTo>
                    <a:pt x="730" y="374"/>
                  </a:lnTo>
                  <a:lnTo>
                    <a:pt x="733" y="377"/>
                  </a:lnTo>
                  <a:lnTo>
                    <a:pt x="735" y="377"/>
                  </a:lnTo>
                  <a:lnTo>
                    <a:pt x="741" y="382"/>
                  </a:lnTo>
                  <a:lnTo>
                    <a:pt x="743" y="382"/>
                  </a:lnTo>
                  <a:lnTo>
                    <a:pt x="746" y="384"/>
                  </a:lnTo>
                  <a:lnTo>
                    <a:pt x="743" y="387"/>
                  </a:lnTo>
                  <a:lnTo>
                    <a:pt x="741" y="392"/>
                  </a:lnTo>
                  <a:lnTo>
                    <a:pt x="741" y="395"/>
                  </a:lnTo>
                  <a:lnTo>
                    <a:pt x="738" y="397"/>
                  </a:lnTo>
                  <a:lnTo>
                    <a:pt x="735" y="402"/>
                  </a:lnTo>
                  <a:lnTo>
                    <a:pt x="735" y="407"/>
                  </a:lnTo>
                  <a:lnTo>
                    <a:pt x="735" y="410"/>
                  </a:lnTo>
                  <a:lnTo>
                    <a:pt x="741" y="410"/>
                  </a:lnTo>
                  <a:lnTo>
                    <a:pt x="743" y="412"/>
                  </a:lnTo>
                  <a:lnTo>
                    <a:pt x="743" y="415"/>
                  </a:lnTo>
                  <a:lnTo>
                    <a:pt x="741" y="415"/>
                  </a:lnTo>
                  <a:lnTo>
                    <a:pt x="735" y="418"/>
                  </a:lnTo>
                  <a:lnTo>
                    <a:pt x="733" y="420"/>
                  </a:lnTo>
                  <a:lnTo>
                    <a:pt x="733" y="425"/>
                  </a:lnTo>
                  <a:lnTo>
                    <a:pt x="733" y="428"/>
                  </a:lnTo>
                  <a:lnTo>
                    <a:pt x="733" y="430"/>
                  </a:lnTo>
                  <a:lnTo>
                    <a:pt x="733" y="433"/>
                  </a:lnTo>
                  <a:lnTo>
                    <a:pt x="730" y="433"/>
                  </a:lnTo>
                  <a:lnTo>
                    <a:pt x="728" y="435"/>
                  </a:lnTo>
                  <a:lnTo>
                    <a:pt x="725" y="438"/>
                  </a:lnTo>
                  <a:lnTo>
                    <a:pt x="725" y="440"/>
                  </a:lnTo>
                  <a:lnTo>
                    <a:pt x="728" y="443"/>
                  </a:lnTo>
                  <a:lnTo>
                    <a:pt x="725" y="446"/>
                  </a:lnTo>
                  <a:lnTo>
                    <a:pt x="725" y="448"/>
                  </a:lnTo>
                  <a:lnTo>
                    <a:pt x="725" y="453"/>
                  </a:lnTo>
                  <a:lnTo>
                    <a:pt x="723" y="456"/>
                  </a:lnTo>
                  <a:lnTo>
                    <a:pt x="725" y="458"/>
                  </a:lnTo>
                  <a:lnTo>
                    <a:pt x="725" y="463"/>
                  </a:lnTo>
                  <a:lnTo>
                    <a:pt x="728" y="466"/>
                  </a:lnTo>
                  <a:lnTo>
                    <a:pt x="725" y="468"/>
                  </a:lnTo>
                  <a:lnTo>
                    <a:pt x="720" y="468"/>
                  </a:lnTo>
                  <a:lnTo>
                    <a:pt x="720" y="471"/>
                  </a:lnTo>
                  <a:lnTo>
                    <a:pt x="720" y="474"/>
                  </a:lnTo>
                  <a:lnTo>
                    <a:pt x="718" y="476"/>
                  </a:lnTo>
                  <a:lnTo>
                    <a:pt x="715" y="479"/>
                  </a:lnTo>
                  <a:lnTo>
                    <a:pt x="715" y="481"/>
                  </a:lnTo>
                  <a:lnTo>
                    <a:pt x="718" y="484"/>
                  </a:lnTo>
                  <a:lnTo>
                    <a:pt x="720" y="486"/>
                  </a:lnTo>
                  <a:lnTo>
                    <a:pt x="723" y="486"/>
                  </a:lnTo>
                  <a:lnTo>
                    <a:pt x="725" y="486"/>
                  </a:lnTo>
                  <a:lnTo>
                    <a:pt x="725" y="491"/>
                  </a:lnTo>
                  <a:lnTo>
                    <a:pt x="728" y="491"/>
                  </a:lnTo>
                  <a:lnTo>
                    <a:pt x="735" y="499"/>
                  </a:lnTo>
                  <a:lnTo>
                    <a:pt x="738" y="502"/>
                  </a:lnTo>
                  <a:lnTo>
                    <a:pt x="718" y="517"/>
                  </a:lnTo>
                  <a:lnTo>
                    <a:pt x="720" y="537"/>
                  </a:lnTo>
                  <a:lnTo>
                    <a:pt x="720" y="545"/>
                  </a:lnTo>
                  <a:lnTo>
                    <a:pt x="718" y="555"/>
                  </a:lnTo>
                  <a:lnTo>
                    <a:pt x="718" y="560"/>
                  </a:lnTo>
                  <a:lnTo>
                    <a:pt x="718" y="565"/>
                  </a:lnTo>
                  <a:lnTo>
                    <a:pt x="718" y="568"/>
                  </a:lnTo>
                  <a:lnTo>
                    <a:pt x="715" y="575"/>
                  </a:lnTo>
                  <a:lnTo>
                    <a:pt x="715" y="583"/>
                  </a:lnTo>
                  <a:lnTo>
                    <a:pt x="712" y="586"/>
                  </a:lnTo>
                  <a:lnTo>
                    <a:pt x="710" y="591"/>
                  </a:lnTo>
                  <a:lnTo>
                    <a:pt x="705" y="593"/>
                  </a:lnTo>
                  <a:lnTo>
                    <a:pt x="707" y="596"/>
                  </a:lnTo>
                  <a:lnTo>
                    <a:pt x="712" y="598"/>
                  </a:lnTo>
                  <a:lnTo>
                    <a:pt x="715" y="603"/>
                  </a:lnTo>
                  <a:lnTo>
                    <a:pt x="720" y="606"/>
                  </a:lnTo>
                  <a:lnTo>
                    <a:pt x="718" y="608"/>
                  </a:lnTo>
                  <a:lnTo>
                    <a:pt x="718" y="611"/>
                  </a:lnTo>
                  <a:lnTo>
                    <a:pt x="718" y="616"/>
                  </a:lnTo>
                  <a:lnTo>
                    <a:pt x="718" y="619"/>
                  </a:lnTo>
                  <a:lnTo>
                    <a:pt x="718" y="621"/>
                  </a:lnTo>
                  <a:lnTo>
                    <a:pt x="715" y="624"/>
                  </a:lnTo>
                  <a:lnTo>
                    <a:pt x="718" y="626"/>
                  </a:lnTo>
                  <a:lnTo>
                    <a:pt x="720" y="629"/>
                  </a:lnTo>
                  <a:lnTo>
                    <a:pt x="723" y="629"/>
                  </a:lnTo>
                  <a:lnTo>
                    <a:pt x="725" y="629"/>
                  </a:lnTo>
                  <a:lnTo>
                    <a:pt x="728" y="629"/>
                  </a:lnTo>
                  <a:lnTo>
                    <a:pt x="730" y="629"/>
                  </a:lnTo>
                  <a:lnTo>
                    <a:pt x="733" y="629"/>
                  </a:lnTo>
                  <a:lnTo>
                    <a:pt x="735" y="631"/>
                  </a:lnTo>
                  <a:lnTo>
                    <a:pt x="738" y="631"/>
                  </a:lnTo>
                  <a:lnTo>
                    <a:pt x="738" y="636"/>
                  </a:lnTo>
                  <a:lnTo>
                    <a:pt x="738" y="642"/>
                  </a:lnTo>
                  <a:lnTo>
                    <a:pt x="735" y="644"/>
                  </a:lnTo>
                  <a:lnTo>
                    <a:pt x="735" y="652"/>
                  </a:lnTo>
                  <a:lnTo>
                    <a:pt x="735" y="657"/>
                  </a:lnTo>
                  <a:lnTo>
                    <a:pt x="735" y="662"/>
                  </a:lnTo>
                  <a:lnTo>
                    <a:pt x="735" y="667"/>
                  </a:lnTo>
                  <a:lnTo>
                    <a:pt x="733" y="672"/>
                  </a:lnTo>
                  <a:lnTo>
                    <a:pt x="733" y="677"/>
                  </a:lnTo>
                  <a:lnTo>
                    <a:pt x="733" y="682"/>
                  </a:lnTo>
                  <a:lnTo>
                    <a:pt x="733" y="687"/>
                  </a:lnTo>
                  <a:lnTo>
                    <a:pt x="733" y="692"/>
                  </a:lnTo>
                  <a:lnTo>
                    <a:pt x="730" y="698"/>
                  </a:lnTo>
                  <a:lnTo>
                    <a:pt x="730" y="703"/>
                  </a:lnTo>
                  <a:lnTo>
                    <a:pt x="730" y="708"/>
                  </a:lnTo>
                  <a:lnTo>
                    <a:pt x="730" y="713"/>
                  </a:lnTo>
                  <a:lnTo>
                    <a:pt x="728" y="715"/>
                  </a:lnTo>
                  <a:lnTo>
                    <a:pt x="725" y="723"/>
                  </a:lnTo>
                  <a:lnTo>
                    <a:pt x="723" y="726"/>
                  </a:lnTo>
                  <a:lnTo>
                    <a:pt x="720" y="728"/>
                  </a:lnTo>
                  <a:lnTo>
                    <a:pt x="715" y="731"/>
                  </a:lnTo>
                  <a:lnTo>
                    <a:pt x="712" y="731"/>
                  </a:lnTo>
                  <a:lnTo>
                    <a:pt x="705" y="736"/>
                  </a:lnTo>
                  <a:lnTo>
                    <a:pt x="700" y="736"/>
                  </a:lnTo>
                  <a:lnTo>
                    <a:pt x="697" y="738"/>
                  </a:lnTo>
                  <a:lnTo>
                    <a:pt x="695" y="741"/>
                  </a:lnTo>
                  <a:lnTo>
                    <a:pt x="692" y="743"/>
                  </a:lnTo>
                  <a:lnTo>
                    <a:pt x="690" y="743"/>
                  </a:lnTo>
                  <a:lnTo>
                    <a:pt x="684" y="741"/>
                  </a:lnTo>
                  <a:lnTo>
                    <a:pt x="682" y="741"/>
                  </a:lnTo>
                  <a:lnTo>
                    <a:pt x="679" y="743"/>
                  </a:lnTo>
                  <a:lnTo>
                    <a:pt x="677" y="743"/>
                  </a:lnTo>
                  <a:lnTo>
                    <a:pt x="674" y="746"/>
                  </a:lnTo>
                  <a:lnTo>
                    <a:pt x="672" y="748"/>
                  </a:lnTo>
                  <a:lnTo>
                    <a:pt x="669" y="751"/>
                  </a:lnTo>
                  <a:lnTo>
                    <a:pt x="667" y="751"/>
                  </a:lnTo>
                  <a:lnTo>
                    <a:pt x="664" y="748"/>
                  </a:lnTo>
                  <a:lnTo>
                    <a:pt x="662" y="748"/>
                  </a:lnTo>
                  <a:lnTo>
                    <a:pt x="659" y="751"/>
                  </a:lnTo>
                  <a:lnTo>
                    <a:pt x="659" y="754"/>
                  </a:lnTo>
                  <a:lnTo>
                    <a:pt x="659" y="756"/>
                  </a:lnTo>
                  <a:lnTo>
                    <a:pt x="656" y="759"/>
                  </a:lnTo>
                  <a:lnTo>
                    <a:pt x="656" y="764"/>
                  </a:lnTo>
                  <a:lnTo>
                    <a:pt x="656" y="766"/>
                  </a:lnTo>
                  <a:lnTo>
                    <a:pt x="656" y="769"/>
                  </a:lnTo>
                  <a:lnTo>
                    <a:pt x="656" y="771"/>
                  </a:lnTo>
                  <a:lnTo>
                    <a:pt x="656" y="774"/>
                  </a:lnTo>
                  <a:lnTo>
                    <a:pt x="656" y="776"/>
                  </a:lnTo>
                  <a:lnTo>
                    <a:pt x="656" y="779"/>
                  </a:lnTo>
                  <a:lnTo>
                    <a:pt x="656" y="781"/>
                  </a:lnTo>
                  <a:lnTo>
                    <a:pt x="656" y="784"/>
                  </a:lnTo>
                  <a:lnTo>
                    <a:pt x="656" y="787"/>
                  </a:lnTo>
                  <a:lnTo>
                    <a:pt x="656" y="789"/>
                  </a:lnTo>
                  <a:lnTo>
                    <a:pt x="656" y="792"/>
                  </a:lnTo>
                  <a:lnTo>
                    <a:pt x="656" y="797"/>
                  </a:lnTo>
                  <a:lnTo>
                    <a:pt x="656" y="799"/>
                  </a:lnTo>
                  <a:lnTo>
                    <a:pt x="659" y="802"/>
                  </a:lnTo>
                  <a:lnTo>
                    <a:pt x="659" y="804"/>
                  </a:lnTo>
                  <a:lnTo>
                    <a:pt x="659" y="807"/>
                  </a:lnTo>
                  <a:lnTo>
                    <a:pt x="659" y="809"/>
                  </a:lnTo>
                  <a:lnTo>
                    <a:pt x="656" y="809"/>
                  </a:lnTo>
                  <a:lnTo>
                    <a:pt x="654" y="809"/>
                  </a:lnTo>
                  <a:lnTo>
                    <a:pt x="651" y="807"/>
                  </a:lnTo>
                  <a:lnTo>
                    <a:pt x="649" y="804"/>
                  </a:lnTo>
                  <a:lnTo>
                    <a:pt x="649" y="802"/>
                  </a:lnTo>
                  <a:lnTo>
                    <a:pt x="646" y="799"/>
                  </a:lnTo>
                  <a:lnTo>
                    <a:pt x="644" y="797"/>
                  </a:lnTo>
                  <a:lnTo>
                    <a:pt x="641" y="794"/>
                  </a:lnTo>
                  <a:lnTo>
                    <a:pt x="639" y="792"/>
                  </a:lnTo>
                  <a:lnTo>
                    <a:pt x="636" y="792"/>
                  </a:lnTo>
                  <a:lnTo>
                    <a:pt x="634" y="794"/>
                  </a:lnTo>
                  <a:lnTo>
                    <a:pt x="628" y="797"/>
                  </a:lnTo>
                  <a:lnTo>
                    <a:pt x="626" y="797"/>
                  </a:lnTo>
                  <a:lnTo>
                    <a:pt x="623" y="797"/>
                  </a:lnTo>
                  <a:lnTo>
                    <a:pt x="623" y="794"/>
                  </a:lnTo>
                  <a:lnTo>
                    <a:pt x="618" y="794"/>
                  </a:lnTo>
                  <a:lnTo>
                    <a:pt x="616" y="792"/>
                  </a:lnTo>
                  <a:lnTo>
                    <a:pt x="613" y="792"/>
                  </a:lnTo>
                  <a:lnTo>
                    <a:pt x="611" y="792"/>
                  </a:lnTo>
                  <a:lnTo>
                    <a:pt x="606" y="794"/>
                  </a:lnTo>
                  <a:lnTo>
                    <a:pt x="600" y="794"/>
                  </a:lnTo>
                  <a:lnTo>
                    <a:pt x="598" y="794"/>
                  </a:lnTo>
                  <a:lnTo>
                    <a:pt x="595" y="792"/>
                  </a:lnTo>
                  <a:lnTo>
                    <a:pt x="593" y="792"/>
                  </a:lnTo>
                  <a:lnTo>
                    <a:pt x="590" y="789"/>
                  </a:lnTo>
                  <a:lnTo>
                    <a:pt x="588" y="787"/>
                  </a:lnTo>
                  <a:lnTo>
                    <a:pt x="585" y="784"/>
                  </a:lnTo>
                  <a:lnTo>
                    <a:pt x="585" y="779"/>
                  </a:lnTo>
                  <a:lnTo>
                    <a:pt x="583" y="776"/>
                  </a:lnTo>
                  <a:lnTo>
                    <a:pt x="583" y="774"/>
                  </a:lnTo>
                  <a:lnTo>
                    <a:pt x="580" y="769"/>
                  </a:lnTo>
                  <a:lnTo>
                    <a:pt x="578" y="766"/>
                  </a:lnTo>
                  <a:lnTo>
                    <a:pt x="575" y="764"/>
                  </a:lnTo>
                  <a:lnTo>
                    <a:pt x="575" y="761"/>
                  </a:lnTo>
                  <a:lnTo>
                    <a:pt x="572" y="761"/>
                  </a:lnTo>
                  <a:lnTo>
                    <a:pt x="570" y="759"/>
                  </a:lnTo>
                  <a:lnTo>
                    <a:pt x="567" y="759"/>
                  </a:lnTo>
                  <a:lnTo>
                    <a:pt x="565" y="756"/>
                  </a:lnTo>
                  <a:lnTo>
                    <a:pt x="562" y="756"/>
                  </a:lnTo>
                  <a:lnTo>
                    <a:pt x="562" y="754"/>
                  </a:lnTo>
                  <a:lnTo>
                    <a:pt x="560" y="754"/>
                  </a:lnTo>
                  <a:lnTo>
                    <a:pt x="557" y="751"/>
                  </a:lnTo>
                  <a:lnTo>
                    <a:pt x="552" y="751"/>
                  </a:lnTo>
                  <a:lnTo>
                    <a:pt x="550" y="754"/>
                  </a:lnTo>
                  <a:lnTo>
                    <a:pt x="547" y="756"/>
                  </a:lnTo>
                  <a:lnTo>
                    <a:pt x="544" y="761"/>
                  </a:lnTo>
                  <a:lnTo>
                    <a:pt x="544" y="764"/>
                  </a:lnTo>
                  <a:close/>
                </a:path>
              </a:pathLst>
            </a:custGeom>
            <a:solidFill>
              <a:srgbClr val="76A432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9">
              <a:extLst>
                <a:ext uri="{FF2B5EF4-FFF2-40B4-BE49-F238E27FC236}">
                  <a16:creationId xmlns:a16="http://schemas.microsoft.com/office/drawing/2014/main" id="{C7D2CFFE-5915-EC59-69DB-992EDBB53F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3" y="2777"/>
              <a:ext cx="784" cy="786"/>
            </a:xfrm>
            <a:custGeom>
              <a:avLst/>
              <a:gdLst>
                <a:gd name="T0" fmla="*/ 377 w 784"/>
                <a:gd name="T1" fmla="*/ 547 h 786"/>
                <a:gd name="T2" fmla="*/ 235 w 784"/>
                <a:gd name="T3" fmla="*/ 588 h 786"/>
                <a:gd name="T4" fmla="*/ 230 w 784"/>
                <a:gd name="T5" fmla="*/ 580 h 786"/>
                <a:gd name="T6" fmla="*/ 224 w 784"/>
                <a:gd name="T7" fmla="*/ 575 h 786"/>
                <a:gd name="T8" fmla="*/ 219 w 784"/>
                <a:gd name="T9" fmla="*/ 562 h 786"/>
                <a:gd name="T10" fmla="*/ 217 w 784"/>
                <a:gd name="T11" fmla="*/ 552 h 786"/>
                <a:gd name="T12" fmla="*/ 214 w 784"/>
                <a:gd name="T13" fmla="*/ 547 h 786"/>
                <a:gd name="T14" fmla="*/ 219 w 784"/>
                <a:gd name="T15" fmla="*/ 544 h 786"/>
                <a:gd name="T16" fmla="*/ 219 w 784"/>
                <a:gd name="T17" fmla="*/ 534 h 786"/>
                <a:gd name="T18" fmla="*/ 222 w 784"/>
                <a:gd name="T19" fmla="*/ 526 h 786"/>
                <a:gd name="T20" fmla="*/ 207 w 784"/>
                <a:gd name="T21" fmla="*/ 516 h 786"/>
                <a:gd name="T22" fmla="*/ 199 w 784"/>
                <a:gd name="T23" fmla="*/ 501 h 786"/>
                <a:gd name="T24" fmla="*/ 189 w 784"/>
                <a:gd name="T25" fmla="*/ 491 h 786"/>
                <a:gd name="T26" fmla="*/ 194 w 784"/>
                <a:gd name="T27" fmla="*/ 481 h 786"/>
                <a:gd name="T28" fmla="*/ 179 w 784"/>
                <a:gd name="T29" fmla="*/ 470 h 786"/>
                <a:gd name="T30" fmla="*/ 176 w 784"/>
                <a:gd name="T31" fmla="*/ 460 h 786"/>
                <a:gd name="T32" fmla="*/ 118 w 784"/>
                <a:gd name="T33" fmla="*/ 465 h 786"/>
                <a:gd name="T34" fmla="*/ 112 w 784"/>
                <a:gd name="T35" fmla="*/ 458 h 786"/>
                <a:gd name="T36" fmla="*/ 102 w 784"/>
                <a:gd name="T37" fmla="*/ 445 h 786"/>
                <a:gd name="T38" fmla="*/ 100 w 784"/>
                <a:gd name="T39" fmla="*/ 420 h 786"/>
                <a:gd name="T40" fmla="*/ 87 w 784"/>
                <a:gd name="T41" fmla="*/ 414 h 786"/>
                <a:gd name="T42" fmla="*/ 82 w 784"/>
                <a:gd name="T43" fmla="*/ 397 h 786"/>
                <a:gd name="T44" fmla="*/ 79 w 784"/>
                <a:gd name="T45" fmla="*/ 356 h 786"/>
                <a:gd name="T46" fmla="*/ 46 w 784"/>
                <a:gd name="T47" fmla="*/ 330 h 786"/>
                <a:gd name="T48" fmla="*/ 31 w 784"/>
                <a:gd name="T49" fmla="*/ 302 h 786"/>
                <a:gd name="T50" fmla="*/ 13 w 784"/>
                <a:gd name="T51" fmla="*/ 259 h 786"/>
                <a:gd name="T52" fmla="*/ 8 w 784"/>
                <a:gd name="T53" fmla="*/ 213 h 786"/>
                <a:gd name="T54" fmla="*/ 3 w 784"/>
                <a:gd name="T55" fmla="*/ 196 h 786"/>
                <a:gd name="T56" fmla="*/ 36 w 784"/>
                <a:gd name="T57" fmla="*/ 183 h 786"/>
                <a:gd name="T58" fmla="*/ 125 w 784"/>
                <a:gd name="T59" fmla="*/ 170 h 786"/>
                <a:gd name="T60" fmla="*/ 153 w 784"/>
                <a:gd name="T61" fmla="*/ 170 h 786"/>
                <a:gd name="T62" fmla="*/ 174 w 784"/>
                <a:gd name="T63" fmla="*/ 160 h 786"/>
                <a:gd name="T64" fmla="*/ 181 w 784"/>
                <a:gd name="T65" fmla="*/ 142 h 786"/>
                <a:gd name="T66" fmla="*/ 186 w 784"/>
                <a:gd name="T67" fmla="*/ 119 h 786"/>
                <a:gd name="T68" fmla="*/ 199 w 784"/>
                <a:gd name="T69" fmla="*/ 99 h 786"/>
                <a:gd name="T70" fmla="*/ 204 w 784"/>
                <a:gd name="T71" fmla="*/ 81 h 786"/>
                <a:gd name="T72" fmla="*/ 364 w 784"/>
                <a:gd name="T73" fmla="*/ 81 h 786"/>
                <a:gd name="T74" fmla="*/ 543 w 784"/>
                <a:gd name="T75" fmla="*/ 28 h 786"/>
                <a:gd name="T76" fmla="*/ 591 w 784"/>
                <a:gd name="T77" fmla="*/ 33 h 786"/>
                <a:gd name="T78" fmla="*/ 594 w 784"/>
                <a:gd name="T79" fmla="*/ 53 h 786"/>
                <a:gd name="T80" fmla="*/ 581 w 784"/>
                <a:gd name="T81" fmla="*/ 71 h 786"/>
                <a:gd name="T82" fmla="*/ 591 w 784"/>
                <a:gd name="T83" fmla="*/ 94 h 786"/>
                <a:gd name="T84" fmla="*/ 586 w 784"/>
                <a:gd name="T85" fmla="*/ 122 h 786"/>
                <a:gd name="T86" fmla="*/ 599 w 784"/>
                <a:gd name="T87" fmla="*/ 147 h 786"/>
                <a:gd name="T88" fmla="*/ 619 w 784"/>
                <a:gd name="T89" fmla="*/ 145 h 786"/>
                <a:gd name="T90" fmla="*/ 639 w 784"/>
                <a:gd name="T91" fmla="*/ 145 h 786"/>
                <a:gd name="T92" fmla="*/ 734 w 784"/>
                <a:gd name="T93" fmla="*/ 323 h 786"/>
                <a:gd name="T94" fmla="*/ 784 w 784"/>
                <a:gd name="T95" fmla="*/ 440 h 786"/>
                <a:gd name="T96" fmla="*/ 741 w 784"/>
                <a:gd name="T97" fmla="*/ 572 h 786"/>
                <a:gd name="T98" fmla="*/ 746 w 784"/>
                <a:gd name="T99" fmla="*/ 588 h 786"/>
                <a:gd name="T100" fmla="*/ 746 w 784"/>
                <a:gd name="T101" fmla="*/ 603 h 786"/>
                <a:gd name="T102" fmla="*/ 739 w 784"/>
                <a:gd name="T103" fmla="*/ 613 h 786"/>
                <a:gd name="T104" fmla="*/ 736 w 784"/>
                <a:gd name="T105" fmla="*/ 626 h 786"/>
                <a:gd name="T106" fmla="*/ 734 w 784"/>
                <a:gd name="T107" fmla="*/ 636 h 786"/>
                <a:gd name="T108" fmla="*/ 728 w 784"/>
                <a:gd name="T109" fmla="*/ 643 h 786"/>
                <a:gd name="T110" fmla="*/ 726 w 784"/>
                <a:gd name="T111" fmla="*/ 654 h 786"/>
                <a:gd name="T112" fmla="*/ 721 w 784"/>
                <a:gd name="T113" fmla="*/ 666 h 786"/>
                <a:gd name="T114" fmla="*/ 718 w 784"/>
                <a:gd name="T115" fmla="*/ 677 h 786"/>
                <a:gd name="T116" fmla="*/ 721 w 784"/>
                <a:gd name="T117" fmla="*/ 689 h 786"/>
                <a:gd name="T118" fmla="*/ 716 w 784"/>
                <a:gd name="T119" fmla="*/ 697 h 786"/>
                <a:gd name="T120" fmla="*/ 622 w 784"/>
                <a:gd name="T121" fmla="*/ 755 h 786"/>
                <a:gd name="T122" fmla="*/ 441 w 784"/>
                <a:gd name="T123" fmla="*/ 588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84" h="786">
                  <a:moveTo>
                    <a:pt x="441" y="588"/>
                  </a:moveTo>
                  <a:lnTo>
                    <a:pt x="431" y="575"/>
                  </a:lnTo>
                  <a:lnTo>
                    <a:pt x="431" y="567"/>
                  </a:lnTo>
                  <a:lnTo>
                    <a:pt x="431" y="565"/>
                  </a:lnTo>
                  <a:lnTo>
                    <a:pt x="420" y="567"/>
                  </a:lnTo>
                  <a:lnTo>
                    <a:pt x="410" y="570"/>
                  </a:lnTo>
                  <a:lnTo>
                    <a:pt x="377" y="547"/>
                  </a:lnTo>
                  <a:lnTo>
                    <a:pt x="362" y="537"/>
                  </a:lnTo>
                  <a:lnTo>
                    <a:pt x="319" y="565"/>
                  </a:lnTo>
                  <a:lnTo>
                    <a:pt x="242" y="590"/>
                  </a:lnTo>
                  <a:lnTo>
                    <a:pt x="240" y="588"/>
                  </a:lnTo>
                  <a:lnTo>
                    <a:pt x="240" y="590"/>
                  </a:lnTo>
                  <a:lnTo>
                    <a:pt x="237" y="588"/>
                  </a:lnTo>
                  <a:lnTo>
                    <a:pt x="235" y="588"/>
                  </a:lnTo>
                  <a:lnTo>
                    <a:pt x="235" y="588"/>
                  </a:lnTo>
                  <a:lnTo>
                    <a:pt x="232" y="588"/>
                  </a:lnTo>
                  <a:lnTo>
                    <a:pt x="232" y="588"/>
                  </a:lnTo>
                  <a:lnTo>
                    <a:pt x="232" y="585"/>
                  </a:lnTo>
                  <a:lnTo>
                    <a:pt x="230" y="582"/>
                  </a:lnTo>
                  <a:lnTo>
                    <a:pt x="230" y="580"/>
                  </a:lnTo>
                  <a:lnTo>
                    <a:pt x="230" y="580"/>
                  </a:lnTo>
                  <a:lnTo>
                    <a:pt x="230" y="577"/>
                  </a:lnTo>
                  <a:lnTo>
                    <a:pt x="230" y="577"/>
                  </a:lnTo>
                  <a:lnTo>
                    <a:pt x="230" y="575"/>
                  </a:lnTo>
                  <a:lnTo>
                    <a:pt x="227" y="575"/>
                  </a:lnTo>
                  <a:lnTo>
                    <a:pt x="227" y="575"/>
                  </a:lnTo>
                  <a:lnTo>
                    <a:pt x="224" y="575"/>
                  </a:lnTo>
                  <a:lnTo>
                    <a:pt x="224" y="575"/>
                  </a:lnTo>
                  <a:lnTo>
                    <a:pt x="224" y="572"/>
                  </a:lnTo>
                  <a:lnTo>
                    <a:pt x="224" y="572"/>
                  </a:lnTo>
                  <a:lnTo>
                    <a:pt x="222" y="570"/>
                  </a:lnTo>
                  <a:lnTo>
                    <a:pt x="222" y="567"/>
                  </a:lnTo>
                  <a:lnTo>
                    <a:pt x="222" y="567"/>
                  </a:lnTo>
                  <a:lnTo>
                    <a:pt x="222" y="565"/>
                  </a:lnTo>
                  <a:lnTo>
                    <a:pt x="219" y="562"/>
                  </a:lnTo>
                  <a:lnTo>
                    <a:pt x="219" y="562"/>
                  </a:lnTo>
                  <a:lnTo>
                    <a:pt x="219" y="560"/>
                  </a:lnTo>
                  <a:lnTo>
                    <a:pt x="219" y="560"/>
                  </a:lnTo>
                  <a:lnTo>
                    <a:pt x="219" y="557"/>
                  </a:lnTo>
                  <a:lnTo>
                    <a:pt x="217" y="557"/>
                  </a:lnTo>
                  <a:lnTo>
                    <a:pt x="217" y="554"/>
                  </a:lnTo>
                  <a:lnTo>
                    <a:pt x="217" y="552"/>
                  </a:lnTo>
                  <a:lnTo>
                    <a:pt x="217" y="552"/>
                  </a:lnTo>
                  <a:lnTo>
                    <a:pt x="217" y="552"/>
                  </a:lnTo>
                  <a:lnTo>
                    <a:pt x="217" y="549"/>
                  </a:lnTo>
                  <a:lnTo>
                    <a:pt x="219" y="549"/>
                  </a:lnTo>
                  <a:lnTo>
                    <a:pt x="217" y="547"/>
                  </a:lnTo>
                  <a:lnTo>
                    <a:pt x="217" y="547"/>
                  </a:lnTo>
                  <a:lnTo>
                    <a:pt x="214" y="547"/>
                  </a:lnTo>
                  <a:lnTo>
                    <a:pt x="214" y="547"/>
                  </a:lnTo>
                  <a:lnTo>
                    <a:pt x="214" y="544"/>
                  </a:lnTo>
                  <a:lnTo>
                    <a:pt x="214" y="544"/>
                  </a:lnTo>
                  <a:lnTo>
                    <a:pt x="217" y="544"/>
                  </a:lnTo>
                  <a:lnTo>
                    <a:pt x="217" y="544"/>
                  </a:lnTo>
                  <a:lnTo>
                    <a:pt x="219" y="544"/>
                  </a:lnTo>
                  <a:lnTo>
                    <a:pt x="219" y="544"/>
                  </a:lnTo>
                  <a:lnTo>
                    <a:pt x="219" y="542"/>
                  </a:lnTo>
                  <a:lnTo>
                    <a:pt x="219" y="542"/>
                  </a:lnTo>
                  <a:lnTo>
                    <a:pt x="219" y="539"/>
                  </a:lnTo>
                  <a:lnTo>
                    <a:pt x="219" y="539"/>
                  </a:lnTo>
                  <a:lnTo>
                    <a:pt x="219" y="537"/>
                  </a:lnTo>
                  <a:lnTo>
                    <a:pt x="219" y="534"/>
                  </a:lnTo>
                  <a:lnTo>
                    <a:pt x="219" y="534"/>
                  </a:lnTo>
                  <a:lnTo>
                    <a:pt x="222" y="532"/>
                  </a:lnTo>
                  <a:lnTo>
                    <a:pt x="222" y="532"/>
                  </a:lnTo>
                  <a:lnTo>
                    <a:pt x="222" y="532"/>
                  </a:lnTo>
                  <a:lnTo>
                    <a:pt x="222" y="529"/>
                  </a:lnTo>
                  <a:lnTo>
                    <a:pt x="222" y="529"/>
                  </a:lnTo>
                  <a:lnTo>
                    <a:pt x="222" y="526"/>
                  </a:lnTo>
                  <a:lnTo>
                    <a:pt x="222" y="526"/>
                  </a:lnTo>
                  <a:lnTo>
                    <a:pt x="219" y="526"/>
                  </a:lnTo>
                  <a:lnTo>
                    <a:pt x="219" y="526"/>
                  </a:lnTo>
                  <a:lnTo>
                    <a:pt x="217" y="526"/>
                  </a:lnTo>
                  <a:lnTo>
                    <a:pt x="214" y="521"/>
                  </a:lnTo>
                  <a:lnTo>
                    <a:pt x="212" y="519"/>
                  </a:lnTo>
                  <a:lnTo>
                    <a:pt x="209" y="519"/>
                  </a:lnTo>
                  <a:lnTo>
                    <a:pt x="207" y="516"/>
                  </a:lnTo>
                  <a:lnTo>
                    <a:pt x="209" y="514"/>
                  </a:lnTo>
                  <a:lnTo>
                    <a:pt x="209" y="511"/>
                  </a:lnTo>
                  <a:lnTo>
                    <a:pt x="207" y="511"/>
                  </a:lnTo>
                  <a:lnTo>
                    <a:pt x="207" y="511"/>
                  </a:lnTo>
                  <a:lnTo>
                    <a:pt x="204" y="511"/>
                  </a:lnTo>
                  <a:lnTo>
                    <a:pt x="202" y="509"/>
                  </a:lnTo>
                  <a:lnTo>
                    <a:pt x="199" y="501"/>
                  </a:lnTo>
                  <a:lnTo>
                    <a:pt x="196" y="498"/>
                  </a:lnTo>
                  <a:lnTo>
                    <a:pt x="196" y="496"/>
                  </a:lnTo>
                  <a:lnTo>
                    <a:pt x="196" y="493"/>
                  </a:lnTo>
                  <a:lnTo>
                    <a:pt x="196" y="491"/>
                  </a:lnTo>
                  <a:lnTo>
                    <a:pt x="194" y="491"/>
                  </a:lnTo>
                  <a:lnTo>
                    <a:pt x="191" y="493"/>
                  </a:lnTo>
                  <a:lnTo>
                    <a:pt x="189" y="491"/>
                  </a:lnTo>
                  <a:lnTo>
                    <a:pt x="189" y="488"/>
                  </a:lnTo>
                  <a:lnTo>
                    <a:pt x="189" y="486"/>
                  </a:lnTo>
                  <a:lnTo>
                    <a:pt x="191" y="486"/>
                  </a:lnTo>
                  <a:lnTo>
                    <a:pt x="191" y="486"/>
                  </a:lnTo>
                  <a:lnTo>
                    <a:pt x="194" y="483"/>
                  </a:lnTo>
                  <a:lnTo>
                    <a:pt x="194" y="483"/>
                  </a:lnTo>
                  <a:lnTo>
                    <a:pt x="194" y="481"/>
                  </a:lnTo>
                  <a:lnTo>
                    <a:pt x="194" y="481"/>
                  </a:lnTo>
                  <a:lnTo>
                    <a:pt x="194" y="478"/>
                  </a:lnTo>
                  <a:lnTo>
                    <a:pt x="191" y="476"/>
                  </a:lnTo>
                  <a:lnTo>
                    <a:pt x="181" y="470"/>
                  </a:lnTo>
                  <a:lnTo>
                    <a:pt x="179" y="470"/>
                  </a:lnTo>
                  <a:lnTo>
                    <a:pt x="179" y="470"/>
                  </a:lnTo>
                  <a:lnTo>
                    <a:pt x="179" y="470"/>
                  </a:lnTo>
                  <a:lnTo>
                    <a:pt x="179" y="470"/>
                  </a:lnTo>
                  <a:lnTo>
                    <a:pt x="176" y="470"/>
                  </a:lnTo>
                  <a:lnTo>
                    <a:pt x="176" y="468"/>
                  </a:lnTo>
                  <a:lnTo>
                    <a:pt x="176" y="468"/>
                  </a:lnTo>
                  <a:lnTo>
                    <a:pt x="174" y="468"/>
                  </a:lnTo>
                  <a:lnTo>
                    <a:pt x="176" y="465"/>
                  </a:lnTo>
                  <a:lnTo>
                    <a:pt x="176" y="460"/>
                  </a:lnTo>
                  <a:lnTo>
                    <a:pt x="166" y="460"/>
                  </a:lnTo>
                  <a:lnTo>
                    <a:pt x="163" y="460"/>
                  </a:lnTo>
                  <a:lnTo>
                    <a:pt x="153" y="460"/>
                  </a:lnTo>
                  <a:lnTo>
                    <a:pt x="128" y="460"/>
                  </a:lnTo>
                  <a:lnTo>
                    <a:pt x="123" y="463"/>
                  </a:lnTo>
                  <a:lnTo>
                    <a:pt x="120" y="463"/>
                  </a:lnTo>
                  <a:lnTo>
                    <a:pt x="118" y="465"/>
                  </a:lnTo>
                  <a:lnTo>
                    <a:pt x="115" y="468"/>
                  </a:lnTo>
                  <a:lnTo>
                    <a:pt x="112" y="465"/>
                  </a:lnTo>
                  <a:lnTo>
                    <a:pt x="112" y="463"/>
                  </a:lnTo>
                  <a:lnTo>
                    <a:pt x="110" y="460"/>
                  </a:lnTo>
                  <a:lnTo>
                    <a:pt x="110" y="460"/>
                  </a:lnTo>
                  <a:lnTo>
                    <a:pt x="110" y="458"/>
                  </a:lnTo>
                  <a:lnTo>
                    <a:pt x="112" y="458"/>
                  </a:lnTo>
                  <a:lnTo>
                    <a:pt x="110" y="455"/>
                  </a:lnTo>
                  <a:lnTo>
                    <a:pt x="110" y="453"/>
                  </a:lnTo>
                  <a:lnTo>
                    <a:pt x="110" y="450"/>
                  </a:lnTo>
                  <a:lnTo>
                    <a:pt x="107" y="450"/>
                  </a:lnTo>
                  <a:lnTo>
                    <a:pt x="107" y="448"/>
                  </a:lnTo>
                  <a:lnTo>
                    <a:pt x="105" y="448"/>
                  </a:lnTo>
                  <a:lnTo>
                    <a:pt x="102" y="445"/>
                  </a:lnTo>
                  <a:lnTo>
                    <a:pt x="102" y="442"/>
                  </a:lnTo>
                  <a:lnTo>
                    <a:pt x="102" y="440"/>
                  </a:lnTo>
                  <a:lnTo>
                    <a:pt x="105" y="432"/>
                  </a:lnTo>
                  <a:lnTo>
                    <a:pt x="102" y="425"/>
                  </a:lnTo>
                  <a:lnTo>
                    <a:pt x="100" y="422"/>
                  </a:lnTo>
                  <a:lnTo>
                    <a:pt x="100" y="422"/>
                  </a:lnTo>
                  <a:lnTo>
                    <a:pt x="100" y="420"/>
                  </a:lnTo>
                  <a:lnTo>
                    <a:pt x="97" y="420"/>
                  </a:lnTo>
                  <a:lnTo>
                    <a:pt x="97" y="420"/>
                  </a:lnTo>
                  <a:lnTo>
                    <a:pt x="95" y="417"/>
                  </a:lnTo>
                  <a:lnTo>
                    <a:pt x="92" y="417"/>
                  </a:lnTo>
                  <a:lnTo>
                    <a:pt x="90" y="417"/>
                  </a:lnTo>
                  <a:lnTo>
                    <a:pt x="87" y="414"/>
                  </a:lnTo>
                  <a:lnTo>
                    <a:pt x="87" y="414"/>
                  </a:lnTo>
                  <a:lnTo>
                    <a:pt x="84" y="412"/>
                  </a:lnTo>
                  <a:lnTo>
                    <a:pt x="82" y="409"/>
                  </a:lnTo>
                  <a:lnTo>
                    <a:pt x="82" y="407"/>
                  </a:lnTo>
                  <a:lnTo>
                    <a:pt x="82" y="404"/>
                  </a:lnTo>
                  <a:lnTo>
                    <a:pt x="82" y="402"/>
                  </a:lnTo>
                  <a:lnTo>
                    <a:pt x="84" y="399"/>
                  </a:lnTo>
                  <a:lnTo>
                    <a:pt x="82" y="397"/>
                  </a:lnTo>
                  <a:lnTo>
                    <a:pt x="82" y="394"/>
                  </a:lnTo>
                  <a:lnTo>
                    <a:pt x="82" y="394"/>
                  </a:lnTo>
                  <a:lnTo>
                    <a:pt x="79" y="392"/>
                  </a:lnTo>
                  <a:lnTo>
                    <a:pt x="79" y="384"/>
                  </a:lnTo>
                  <a:lnTo>
                    <a:pt x="79" y="379"/>
                  </a:lnTo>
                  <a:lnTo>
                    <a:pt x="79" y="358"/>
                  </a:lnTo>
                  <a:lnTo>
                    <a:pt x="79" y="356"/>
                  </a:lnTo>
                  <a:lnTo>
                    <a:pt x="77" y="353"/>
                  </a:lnTo>
                  <a:lnTo>
                    <a:pt x="74" y="348"/>
                  </a:lnTo>
                  <a:lnTo>
                    <a:pt x="72" y="346"/>
                  </a:lnTo>
                  <a:lnTo>
                    <a:pt x="69" y="346"/>
                  </a:lnTo>
                  <a:lnTo>
                    <a:pt x="64" y="341"/>
                  </a:lnTo>
                  <a:lnTo>
                    <a:pt x="51" y="333"/>
                  </a:lnTo>
                  <a:lnTo>
                    <a:pt x="46" y="330"/>
                  </a:lnTo>
                  <a:lnTo>
                    <a:pt x="41" y="325"/>
                  </a:lnTo>
                  <a:lnTo>
                    <a:pt x="39" y="323"/>
                  </a:lnTo>
                  <a:lnTo>
                    <a:pt x="36" y="318"/>
                  </a:lnTo>
                  <a:lnTo>
                    <a:pt x="36" y="313"/>
                  </a:lnTo>
                  <a:lnTo>
                    <a:pt x="34" y="308"/>
                  </a:lnTo>
                  <a:lnTo>
                    <a:pt x="31" y="305"/>
                  </a:lnTo>
                  <a:lnTo>
                    <a:pt x="31" y="302"/>
                  </a:lnTo>
                  <a:lnTo>
                    <a:pt x="28" y="297"/>
                  </a:lnTo>
                  <a:lnTo>
                    <a:pt x="26" y="292"/>
                  </a:lnTo>
                  <a:lnTo>
                    <a:pt x="23" y="287"/>
                  </a:lnTo>
                  <a:lnTo>
                    <a:pt x="23" y="282"/>
                  </a:lnTo>
                  <a:lnTo>
                    <a:pt x="23" y="280"/>
                  </a:lnTo>
                  <a:lnTo>
                    <a:pt x="23" y="277"/>
                  </a:lnTo>
                  <a:lnTo>
                    <a:pt x="13" y="259"/>
                  </a:lnTo>
                  <a:lnTo>
                    <a:pt x="13" y="257"/>
                  </a:lnTo>
                  <a:lnTo>
                    <a:pt x="11" y="249"/>
                  </a:lnTo>
                  <a:lnTo>
                    <a:pt x="8" y="236"/>
                  </a:lnTo>
                  <a:lnTo>
                    <a:pt x="8" y="234"/>
                  </a:lnTo>
                  <a:lnTo>
                    <a:pt x="8" y="231"/>
                  </a:lnTo>
                  <a:lnTo>
                    <a:pt x="8" y="213"/>
                  </a:lnTo>
                  <a:lnTo>
                    <a:pt x="8" y="213"/>
                  </a:lnTo>
                  <a:lnTo>
                    <a:pt x="6" y="208"/>
                  </a:lnTo>
                  <a:lnTo>
                    <a:pt x="6" y="208"/>
                  </a:lnTo>
                  <a:lnTo>
                    <a:pt x="6" y="206"/>
                  </a:lnTo>
                  <a:lnTo>
                    <a:pt x="6" y="203"/>
                  </a:lnTo>
                  <a:lnTo>
                    <a:pt x="6" y="201"/>
                  </a:lnTo>
                  <a:lnTo>
                    <a:pt x="6" y="198"/>
                  </a:lnTo>
                  <a:lnTo>
                    <a:pt x="3" y="196"/>
                  </a:lnTo>
                  <a:lnTo>
                    <a:pt x="3" y="193"/>
                  </a:lnTo>
                  <a:lnTo>
                    <a:pt x="0" y="190"/>
                  </a:lnTo>
                  <a:lnTo>
                    <a:pt x="0" y="188"/>
                  </a:lnTo>
                  <a:lnTo>
                    <a:pt x="8" y="185"/>
                  </a:lnTo>
                  <a:lnTo>
                    <a:pt x="11" y="185"/>
                  </a:lnTo>
                  <a:lnTo>
                    <a:pt x="34" y="185"/>
                  </a:lnTo>
                  <a:lnTo>
                    <a:pt x="36" y="183"/>
                  </a:lnTo>
                  <a:lnTo>
                    <a:pt x="41" y="183"/>
                  </a:lnTo>
                  <a:lnTo>
                    <a:pt x="54" y="180"/>
                  </a:lnTo>
                  <a:lnTo>
                    <a:pt x="54" y="178"/>
                  </a:lnTo>
                  <a:lnTo>
                    <a:pt x="59" y="170"/>
                  </a:lnTo>
                  <a:lnTo>
                    <a:pt x="67" y="162"/>
                  </a:lnTo>
                  <a:lnTo>
                    <a:pt x="120" y="168"/>
                  </a:lnTo>
                  <a:lnTo>
                    <a:pt x="125" y="170"/>
                  </a:lnTo>
                  <a:lnTo>
                    <a:pt x="128" y="170"/>
                  </a:lnTo>
                  <a:lnTo>
                    <a:pt x="133" y="168"/>
                  </a:lnTo>
                  <a:lnTo>
                    <a:pt x="138" y="162"/>
                  </a:lnTo>
                  <a:lnTo>
                    <a:pt x="140" y="162"/>
                  </a:lnTo>
                  <a:lnTo>
                    <a:pt x="146" y="165"/>
                  </a:lnTo>
                  <a:lnTo>
                    <a:pt x="151" y="168"/>
                  </a:lnTo>
                  <a:lnTo>
                    <a:pt x="153" y="170"/>
                  </a:lnTo>
                  <a:lnTo>
                    <a:pt x="156" y="170"/>
                  </a:lnTo>
                  <a:lnTo>
                    <a:pt x="161" y="170"/>
                  </a:lnTo>
                  <a:lnTo>
                    <a:pt x="168" y="173"/>
                  </a:lnTo>
                  <a:lnTo>
                    <a:pt x="168" y="168"/>
                  </a:lnTo>
                  <a:lnTo>
                    <a:pt x="171" y="165"/>
                  </a:lnTo>
                  <a:lnTo>
                    <a:pt x="171" y="162"/>
                  </a:lnTo>
                  <a:lnTo>
                    <a:pt x="174" y="160"/>
                  </a:lnTo>
                  <a:lnTo>
                    <a:pt x="174" y="157"/>
                  </a:lnTo>
                  <a:lnTo>
                    <a:pt x="174" y="155"/>
                  </a:lnTo>
                  <a:lnTo>
                    <a:pt x="174" y="150"/>
                  </a:lnTo>
                  <a:lnTo>
                    <a:pt x="174" y="147"/>
                  </a:lnTo>
                  <a:lnTo>
                    <a:pt x="176" y="147"/>
                  </a:lnTo>
                  <a:lnTo>
                    <a:pt x="179" y="145"/>
                  </a:lnTo>
                  <a:lnTo>
                    <a:pt x="181" y="142"/>
                  </a:lnTo>
                  <a:lnTo>
                    <a:pt x="181" y="137"/>
                  </a:lnTo>
                  <a:lnTo>
                    <a:pt x="181" y="134"/>
                  </a:lnTo>
                  <a:lnTo>
                    <a:pt x="181" y="132"/>
                  </a:lnTo>
                  <a:lnTo>
                    <a:pt x="184" y="129"/>
                  </a:lnTo>
                  <a:lnTo>
                    <a:pt x="184" y="124"/>
                  </a:lnTo>
                  <a:lnTo>
                    <a:pt x="186" y="122"/>
                  </a:lnTo>
                  <a:lnTo>
                    <a:pt x="186" y="119"/>
                  </a:lnTo>
                  <a:lnTo>
                    <a:pt x="189" y="117"/>
                  </a:lnTo>
                  <a:lnTo>
                    <a:pt x="191" y="112"/>
                  </a:lnTo>
                  <a:lnTo>
                    <a:pt x="194" y="109"/>
                  </a:lnTo>
                  <a:lnTo>
                    <a:pt x="196" y="109"/>
                  </a:lnTo>
                  <a:lnTo>
                    <a:pt x="199" y="106"/>
                  </a:lnTo>
                  <a:lnTo>
                    <a:pt x="199" y="104"/>
                  </a:lnTo>
                  <a:lnTo>
                    <a:pt x="199" y="99"/>
                  </a:lnTo>
                  <a:lnTo>
                    <a:pt x="202" y="99"/>
                  </a:lnTo>
                  <a:lnTo>
                    <a:pt x="202" y="96"/>
                  </a:lnTo>
                  <a:lnTo>
                    <a:pt x="202" y="94"/>
                  </a:lnTo>
                  <a:lnTo>
                    <a:pt x="202" y="91"/>
                  </a:lnTo>
                  <a:lnTo>
                    <a:pt x="204" y="86"/>
                  </a:lnTo>
                  <a:lnTo>
                    <a:pt x="204" y="84"/>
                  </a:lnTo>
                  <a:lnTo>
                    <a:pt x="204" y="81"/>
                  </a:lnTo>
                  <a:lnTo>
                    <a:pt x="204" y="76"/>
                  </a:lnTo>
                  <a:lnTo>
                    <a:pt x="204" y="73"/>
                  </a:lnTo>
                  <a:lnTo>
                    <a:pt x="207" y="68"/>
                  </a:lnTo>
                  <a:lnTo>
                    <a:pt x="207" y="66"/>
                  </a:lnTo>
                  <a:lnTo>
                    <a:pt x="207" y="63"/>
                  </a:lnTo>
                  <a:lnTo>
                    <a:pt x="265" y="66"/>
                  </a:lnTo>
                  <a:lnTo>
                    <a:pt x="364" y="81"/>
                  </a:lnTo>
                  <a:lnTo>
                    <a:pt x="489" y="0"/>
                  </a:lnTo>
                  <a:lnTo>
                    <a:pt x="540" y="0"/>
                  </a:lnTo>
                  <a:lnTo>
                    <a:pt x="535" y="10"/>
                  </a:lnTo>
                  <a:lnTo>
                    <a:pt x="535" y="17"/>
                  </a:lnTo>
                  <a:lnTo>
                    <a:pt x="538" y="22"/>
                  </a:lnTo>
                  <a:lnTo>
                    <a:pt x="540" y="25"/>
                  </a:lnTo>
                  <a:lnTo>
                    <a:pt x="543" y="28"/>
                  </a:lnTo>
                  <a:lnTo>
                    <a:pt x="548" y="28"/>
                  </a:lnTo>
                  <a:lnTo>
                    <a:pt x="555" y="28"/>
                  </a:lnTo>
                  <a:lnTo>
                    <a:pt x="560" y="25"/>
                  </a:lnTo>
                  <a:lnTo>
                    <a:pt x="568" y="28"/>
                  </a:lnTo>
                  <a:lnTo>
                    <a:pt x="573" y="28"/>
                  </a:lnTo>
                  <a:lnTo>
                    <a:pt x="581" y="30"/>
                  </a:lnTo>
                  <a:lnTo>
                    <a:pt x="591" y="33"/>
                  </a:lnTo>
                  <a:lnTo>
                    <a:pt x="594" y="35"/>
                  </a:lnTo>
                  <a:lnTo>
                    <a:pt x="596" y="40"/>
                  </a:lnTo>
                  <a:lnTo>
                    <a:pt x="594" y="45"/>
                  </a:lnTo>
                  <a:lnTo>
                    <a:pt x="594" y="48"/>
                  </a:lnTo>
                  <a:lnTo>
                    <a:pt x="591" y="50"/>
                  </a:lnTo>
                  <a:lnTo>
                    <a:pt x="591" y="53"/>
                  </a:lnTo>
                  <a:lnTo>
                    <a:pt x="594" y="53"/>
                  </a:lnTo>
                  <a:lnTo>
                    <a:pt x="594" y="58"/>
                  </a:lnTo>
                  <a:lnTo>
                    <a:pt x="591" y="61"/>
                  </a:lnTo>
                  <a:lnTo>
                    <a:pt x="588" y="63"/>
                  </a:lnTo>
                  <a:lnTo>
                    <a:pt x="586" y="63"/>
                  </a:lnTo>
                  <a:lnTo>
                    <a:pt x="581" y="66"/>
                  </a:lnTo>
                  <a:lnTo>
                    <a:pt x="581" y="68"/>
                  </a:lnTo>
                  <a:lnTo>
                    <a:pt x="581" y="71"/>
                  </a:lnTo>
                  <a:lnTo>
                    <a:pt x="583" y="73"/>
                  </a:lnTo>
                  <a:lnTo>
                    <a:pt x="588" y="73"/>
                  </a:lnTo>
                  <a:lnTo>
                    <a:pt x="594" y="76"/>
                  </a:lnTo>
                  <a:lnTo>
                    <a:pt x="596" y="81"/>
                  </a:lnTo>
                  <a:lnTo>
                    <a:pt x="594" y="84"/>
                  </a:lnTo>
                  <a:lnTo>
                    <a:pt x="594" y="89"/>
                  </a:lnTo>
                  <a:lnTo>
                    <a:pt x="591" y="94"/>
                  </a:lnTo>
                  <a:lnTo>
                    <a:pt x="586" y="96"/>
                  </a:lnTo>
                  <a:lnTo>
                    <a:pt x="583" y="101"/>
                  </a:lnTo>
                  <a:lnTo>
                    <a:pt x="586" y="104"/>
                  </a:lnTo>
                  <a:lnTo>
                    <a:pt x="588" y="109"/>
                  </a:lnTo>
                  <a:lnTo>
                    <a:pt x="588" y="117"/>
                  </a:lnTo>
                  <a:lnTo>
                    <a:pt x="586" y="119"/>
                  </a:lnTo>
                  <a:lnTo>
                    <a:pt x="586" y="122"/>
                  </a:lnTo>
                  <a:lnTo>
                    <a:pt x="586" y="127"/>
                  </a:lnTo>
                  <a:lnTo>
                    <a:pt x="588" y="132"/>
                  </a:lnTo>
                  <a:lnTo>
                    <a:pt x="588" y="134"/>
                  </a:lnTo>
                  <a:lnTo>
                    <a:pt x="588" y="140"/>
                  </a:lnTo>
                  <a:lnTo>
                    <a:pt x="594" y="145"/>
                  </a:lnTo>
                  <a:lnTo>
                    <a:pt x="596" y="145"/>
                  </a:lnTo>
                  <a:lnTo>
                    <a:pt x="599" y="147"/>
                  </a:lnTo>
                  <a:lnTo>
                    <a:pt x="601" y="147"/>
                  </a:lnTo>
                  <a:lnTo>
                    <a:pt x="604" y="150"/>
                  </a:lnTo>
                  <a:lnTo>
                    <a:pt x="604" y="152"/>
                  </a:lnTo>
                  <a:lnTo>
                    <a:pt x="609" y="150"/>
                  </a:lnTo>
                  <a:lnTo>
                    <a:pt x="614" y="150"/>
                  </a:lnTo>
                  <a:lnTo>
                    <a:pt x="616" y="147"/>
                  </a:lnTo>
                  <a:lnTo>
                    <a:pt x="619" y="145"/>
                  </a:lnTo>
                  <a:lnTo>
                    <a:pt x="624" y="142"/>
                  </a:lnTo>
                  <a:lnTo>
                    <a:pt x="629" y="142"/>
                  </a:lnTo>
                  <a:lnTo>
                    <a:pt x="637" y="140"/>
                  </a:lnTo>
                  <a:lnTo>
                    <a:pt x="639" y="142"/>
                  </a:lnTo>
                  <a:lnTo>
                    <a:pt x="639" y="142"/>
                  </a:lnTo>
                  <a:lnTo>
                    <a:pt x="642" y="142"/>
                  </a:lnTo>
                  <a:lnTo>
                    <a:pt x="639" y="145"/>
                  </a:lnTo>
                  <a:lnTo>
                    <a:pt x="624" y="229"/>
                  </a:lnTo>
                  <a:lnTo>
                    <a:pt x="650" y="254"/>
                  </a:lnTo>
                  <a:lnTo>
                    <a:pt x="713" y="267"/>
                  </a:lnTo>
                  <a:lnTo>
                    <a:pt x="749" y="274"/>
                  </a:lnTo>
                  <a:lnTo>
                    <a:pt x="759" y="295"/>
                  </a:lnTo>
                  <a:lnTo>
                    <a:pt x="746" y="310"/>
                  </a:lnTo>
                  <a:lnTo>
                    <a:pt x="734" y="323"/>
                  </a:lnTo>
                  <a:lnTo>
                    <a:pt x="744" y="351"/>
                  </a:lnTo>
                  <a:lnTo>
                    <a:pt x="744" y="358"/>
                  </a:lnTo>
                  <a:lnTo>
                    <a:pt x="744" y="361"/>
                  </a:lnTo>
                  <a:lnTo>
                    <a:pt x="746" y="371"/>
                  </a:lnTo>
                  <a:lnTo>
                    <a:pt x="746" y="371"/>
                  </a:lnTo>
                  <a:lnTo>
                    <a:pt x="746" y="389"/>
                  </a:lnTo>
                  <a:lnTo>
                    <a:pt x="784" y="440"/>
                  </a:lnTo>
                  <a:lnTo>
                    <a:pt x="751" y="511"/>
                  </a:lnTo>
                  <a:lnTo>
                    <a:pt x="751" y="539"/>
                  </a:lnTo>
                  <a:lnTo>
                    <a:pt x="749" y="542"/>
                  </a:lnTo>
                  <a:lnTo>
                    <a:pt x="739" y="570"/>
                  </a:lnTo>
                  <a:lnTo>
                    <a:pt x="739" y="570"/>
                  </a:lnTo>
                  <a:lnTo>
                    <a:pt x="741" y="570"/>
                  </a:lnTo>
                  <a:lnTo>
                    <a:pt x="741" y="572"/>
                  </a:lnTo>
                  <a:lnTo>
                    <a:pt x="744" y="580"/>
                  </a:lnTo>
                  <a:lnTo>
                    <a:pt x="746" y="580"/>
                  </a:lnTo>
                  <a:lnTo>
                    <a:pt x="746" y="582"/>
                  </a:lnTo>
                  <a:lnTo>
                    <a:pt x="746" y="585"/>
                  </a:lnTo>
                  <a:lnTo>
                    <a:pt x="746" y="585"/>
                  </a:lnTo>
                  <a:lnTo>
                    <a:pt x="744" y="588"/>
                  </a:lnTo>
                  <a:lnTo>
                    <a:pt x="746" y="588"/>
                  </a:lnTo>
                  <a:lnTo>
                    <a:pt x="746" y="595"/>
                  </a:lnTo>
                  <a:lnTo>
                    <a:pt x="746" y="595"/>
                  </a:lnTo>
                  <a:lnTo>
                    <a:pt x="746" y="598"/>
                  </a:lnTo>
                  <a:lnTo>
                    <a:pt x="746" y="598"/>
                  </a:lnTo>
                  <a:lnTo>
                    <a:pt x="746" y="600"/>
                  </a:lnTo>
                  <a:lnTo>
                    <a:pt x="746" y="603"/>
                  </a:lnTo>
                  <a:lnTo>
                    <a:pt x="746" y="603"/>
                  </a:lnTo>
                  <a:lnTo>
                    <a:pt x="746" y="605"/>
                  </a:lnTo>
                  <a:lnTo>
                    <a:pt x="744" y="605"/>
                  </a:lnTo>
                  <a:lnTo>
                    <a:pt x="744" y="608"/>
                  </a:lnTo>
                  <a:lnTo>
                    <a:pt x="741" y="610"/>
                  </a:lnTo>
                  <a:lnTo>
                    <a:pt x="741" y="610"/>
                  </a:lnTo>
                  <a:lnTo>
                    <a:pt x="739" y="613"/>
                  </a:lnTo>
                  <a:lnTo>
                    <a:pt x="739" y="613"/>
                  </a:lnTo>
                  <a:lnTo>
                    <a:pt x="739" y="615"/>
                  </a:lnTo>
                  <a:lnTo>
                    <a:pt x="739" y="618"/>
                  </a:lnTo>
                  <a:lnTo>
                    <a:pt x="739" y="618"/>
                  </a:lnTo>
                  <a:lnTo>
                    <a:pt x="739" y="621"/>
                  </a:lnTo>
                  <a:lnTo>
                    <a:pt x="739" y="623"/>
                  </a:lnTo>
                  <a:lnTo>
                    <a:pt x="739" y="626"/>
                  </a:lnTo>
                  <a:lnTo>
                    <a:pt x="736" y="626"/>
                  </a:lnTo>
                  <a:lnTo>
                    <a:pt x="736" y="628"/>
                  </a:lnTo>
                  <a:lnTo>
                    <a:pt x="736" y="628"/>
                  </a:lnTo>
                  <a:lnTo>
                    <a:pt x="736" y="631"/>
                  </a:lnTo>
                  <a:lnTo>
                    <a:pt x="736" y="631"/>
                  </a:lnTo>
                  <a:lnTo>
                    <a:pt x="734" y="633"/>
                  </a:lnTo>
                  <a:lnTo>
                    <a:pt x="734" y="633"/>
                  </a:lnTo>
                  <a:lnTo>
                    <a:pt x="734" y="636"/>
                  </a:lnTo>
                  <a:lnTo>
                    <a:pt x="734" y="636"/>
                  </a:lnTo>
                  <a:lnTo>
                    <a:pt x="731" y="638"/>
                  </a:lnTo>
                  <a:lnTo>
                    <a:pt x="731" y="638"/>
                  </a:lnTo>
                  <a:lnTo>
                    <a:pt x="731" y="641"/>
                  </a:lnTo>
                  <a:lnTo>
                    <a:pt x="731" y="641"/>
                  </a:lnTo>
                  <a:lnTo>
                    <a:pt x="728" y="643"/>
                  </a:lnTo>
                  <a:lnTo>
                    <a:pt x="728" y="643"/>
                  </a:lnTo>
                  <a:lnTo>
                    <a:pt x="728" y="643"/>
                  </a:lnTo>
                  <a:lnTo>
                    <a:pt x="728" y="646"/>
                  </a:lnTo>
                  <a:lnTo>
                    <a:pt x="728" y="646"/>
                  </a:lnTo>
                  <a:lnTo>
                    <a:pt x="728" y="649"/>
                  </a:lnTo>
                  <a:lnTo>
                    <a:pt x="726" y="651"/>
                  </a:lnTo>
                  <a:lnTo>
                    <a:pt x="726" y="651"/>
                  </a:lnTo>
                  <a:lnTo>
                    <a:pt x="726" y="654"/>
                  </a:lnTo>
                  <a:lnTo>
                    <a:pt x="726" y="656"/>
                  </a:lnTo>
                  <a:lnTo>
                    <a:pt x="726" y="656"/>
                  </a:lnTo>
                  <a:lnTo>
                    <a:pt x="723" y="659"/>
                  </a:lnTo>
                  <a:lnTo>
                    <a:pt x="723" y="659"/>
                  </a:lnTo>
                  <a:lnTo>
                    <a:pt x="721" y="661"/>
                  </a:lnTo>
                  <a:lnTo>
                    <a:pt x="723" y="664"/>
                  </a:lnTo>
                  <a:lnTo>
                    <a:pt x="721" y="666"/>
                  </a:lnTo>
                  <a:lnTo>
                    <a:pt x="721" y="666"/>
                  </a:lnTo>
                  <a:lnTo>
                    <a:pt x="721" y="669"/>
                  </a:lnTo>
                  <a:lnTo>
                    <a:pt x="721" y="671"/>
                  </a:lnTo>
                  <a:lnTo>
                    <a:pt x="721" y="674"/>
                  </a:lnTo>
                  <a:lnTo>
                    <a:pt x="718" y="674"/>
                  </a:lnTo>
                  <a:lnTo>
                    <a:pt x="718" y="677"/>
                  </a:lnTo>
                  <a:lnTo>
                    <a:pt x="718" y="677"/>
                  </a:lnTo>
                  <a:lnTo>
                    <a:pt x="718" y="682"/>
                  </a:lnTo>
                  <a:lnTo>
                    <a:pt x="718" y="682"/>
                  </a:lnTo>
                  <a:lnTo>
                    <a:pt x="721" y="684"/>
                  </a:lnTo>
                  <a:lnTo>
                    <a:pt x="718" y="687"/>
                  </a:lnTo>
                  <a:lnTo>
                    <a:pt x="721" y="687"/>
                  </a:lnTo>
                  <a:lnTo>
                    <a:pt x="721" y="687"/>
                  </a:lnTo>
                  <a:lnTo>
                    <a:pt x="721" y="689"/>
                  </a:lnTo>
                  <a:lnTo>
                    <a:pt x="721" y="692"/>
                  </a:lnTo>
                  <a:lnTo>
                    <a:pt x="718" y="692"/>
                  </a:lnTo>
                  <a:lnTo>
                    <a:pt x="718" y="694"/>
                  </a:lnTo>
                  <a:lnTo>
                    <a:pt x="716" y="694"/>
                  </a:lnTo>
                  <a:lnTo>
                    <a:pt x="716" y="694"/>
                  </a:lnTo>
                  <a:lnTo>
                    <a:pt x="716" y="694"/>
                  </a:lnTo>
                  <a:lnTo>
                    <a:pt x="716" y="697"/>
                  </a:lnTo>
                  <a:lnTo>
                    <a:pt x="716" y="712"/>
                  </a:lnTo>
                  <a:lnTo>
                    <a:pt x="713" y="761"/>
                  </a:lnTo>
                  <a:lnTo>
                    <a:pt x="693" y="773"/>
                  </a:lnTo>
                  <a:lnTo>
                    <a:pt x="639" y="755"/>
                  </a:lnTo>
                  <a:lnTo>
                    <a:pt x="637" y="755"/>
                  </a:lnTo>
                  <a:lnTo>
                    <a:pt x="624" y="753"/>
                  </a:lnTo>
                  <a:lnTo>
                    <a:pt x="622" y="755"/>
                  </a:lnTo>
                  <a:lnTo>
                    <a:pt x="622" y="755"/>
                  </a:lnTo>
                  <a:lnTo>
                    <a:pt x="576" y="786"/>
                  </a:lnTo>
                  <a:lnTo>
                    <a:pt x="512" y="750"/>
                  </a:lnTo>
                  <a:lnTo>
                    <a:pt x="504" y="636"/>
                  </a:lnTo>
                  <a:lnTo>
                    <a:pt x="494" y="638"/>
                  </a:lnTo>
                  <a:lnTo>
                    <a:pt x="482" y="638"/>
                  </a:lnTo>
                  <a:lnTo>
                    <a:pt x="441" y="588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" name="Freeform 10">
              <a:extLst>
                <a:ext uri="{FF2B5EF4-FFF2-40B4-BE49-F238E27FC236}">
                  <a16:creationId xmlns:a16="http://schemas.microsoft.com/office/drawing/2014/main" id="{26F51F51-CF17-0936-D0AE-BC5A821723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3" y="2049"/>
              <a:ext cx="1133" cy="974"/>
            </a:xfrm>
            <a:custGeom>
              <a:avLst/>
              <a:gdLst>
                <a:gd name="T0" fmla="*/ 799 w 1133"/>
                <a:gd name="T1" fmla="*/ 845 h 974"/>
                <a:gd name="T2" fmla="*/ 799 w 1133"/>
                <a:gd name="T3" fmla="*/ 936 h 974"/>
                <a:gd name="T4" fmla="*/ 751 w 1133"/>
                <a:gd name="T5" fmla="*/ 972 h 974"/>
                <a:gd name="T6" fmla="*/ 698 w 1133"/>
                <a:gd name="T7" fmla="*/ 964 h 974"/>
                <a:gd name="T8" fmla="*/ 621 w 1133"/>
                <a:gd name="T9" fmla="*/ 939 h 974"/>
                <a:gd name="T10" fmla="*/ 517 w 1133"/>
                <a:gd name="T11" fmla="*/ 921 h 974"/>
                <a:gd name="T12" fmla="*/ 443 w 1133"/>
                <a:gd name="T13" fmla="*/ 946 h 974"/>
                <a:gd name="T14" fmla="*/ 194 w 1133"/>
                <a:gd name="T15" fmla="*/ 873 h 974"/>
                <a:gd name="T16" fmla="*/ 188 w 1133"/>
                <a:gd name="T17" fmla="*/ 791 h 974"/>
                <a:gd name="T18" fmla="*/ 262 w 1133"/>
                <a:gd name="T19" fmla="*/ 700 h 974"/>
                <a:gd name="T20" fmla="*/ 374 w 1133"/>
                <a:gd name="T21" fmla="*/ 664 h 974"/>
                <a:gd name="T22" fmla="*/ 354 w 1133"/>
                <a:gd name="T23" fmla="*/ 605 h 974"/>
                <a:gd name="T24" fmla="*/ 318 w 1133"/>
                <a:gd name="T25" fmla="*/ 562 h 974"/>
                <a:gd name="T26" fmla="*/ 278 w 1133"/>
                <a:gd name="T27" fmla="*/ 534 h 974"/>
                <a:gd name="T28" fmla="*/ 244 w 1133"/>
                <a:gd name="T29" fmla="*/ 506 h 974"/>
                <a:gd name="T30" fmla="*/ 160 w 1133"/>
                <a:gd name="T31" fmla="*/ 511 h 974"/>
                <a:gd name="T32" fmla="*/ 94 w 1133"/>
                <a:gd name="T33" fmla="*/ 488 h 974"/>
                <a:gd name="T34" fmla="*/ 13 w 1133"/>
                <a:gd name="T35" fmla="*/ 440 h 974"/>
                <a:gd name="T36" fmla="*/ 43 w 1133"/>
                <a:gd name="T37" fmla="*/ 402 h 974"/>
                <a:gd name="T38" fmla="*/ 92 w 1133"/>
                <a:gd name="T39" fmla="*/ 392 h 974"/>
                <a:gd name="T40" fmla="*/ 130 w 1133"/>
                <a:gd name="T41" fmla="*/ 397 h 974"/>
                <a:gd name="T42" fmla="*/ 168 w 1133"/>
                <a:gd name="T43" fmla="*/ 420 h 974"/>
                <a:gd name="T44" fmla="*/ 209 w 1133"/>
                <a:gd name="T45" fmla="*/ 404 h 974"/>
                <a:gd name="T46" fmla="*/ 250 w 1133"/>
                <a:gd name="T47" fmla="*/ 379 h 974"/>
                <a:gd name="T48" fmla="*/ 295 w 1133"/>
                <a:gd name="T49" fmla="*/ 361 h 974"/>
                <a:gd name="T50" fmla="*/ 334 w 1133"/>
                <a:gd name="T51" fmla="*/ 328 h 974"/>
                <a:gd name="T52" fmla="*/ 349 w 1133"/>
                <a:gd name="T53" fmla="*/ 300 h 974"/>
                <a:gd name="T54" fmla="*/ 387 w 1133"/>
                <a:gd name="T55" fmla="*/ 285 h 974"/>
                <a:gd name="T56" fmla="*/ 420 w 1133"/>
                <a:gd name="T57" fmla="*/ 254 h 974"/>
                <a:gd name="T58" fmla="*/ 484 w 1133"/>
                <a:gd name="T59" fmla="*/ 262 h 974"/>
                <a:gd name="T60" fmla="*/ 524 w 1133"/>
                <a:gd name="T61" fmla="*/ 269 h 974"/>
                <a:gd name="T62" fmla="*/ 560 w 1133"/>
                <a:gd name="T63" fmla="*/ 236 h 974"/>
                <a:gd name="T64" fmla="*/ 603 w 1133"/>
                <a:gd name="T65" fmla="*/ 229 h 974"/>
                <a:gd name="T66" fmla="*/ 601 w 1133"/>
                <a:gd name="T67" fmla="*/ 160 h 974"/>
                <a:gd name="T68" fmla="*/ 598 w 1133"/>
                <a:gd name="T69" fmla="*/ 117 h 974"/>
                <a:gd name="T70" fmla="*/ 726 w 1133"/>
                <a:gd name="T71" fmla="*/ 84 h 974"/>
                <a:gd name="T72" fmla="*/ 835 w 1133"/>
                <a:gd name="T73" fmla="*/ 18 h 974"/>
                <a:gd name="T74" fmla="*/ 889 w 1133"/>
                <a:gd name="T75" fmla="*/ 20 h 974"/>
                <a:gd name="T76" fmla="*/ 878 w 1133"/>
                <a:gd name="T77" fmla="*/ 46 h 974"/>
                <a:gd name="T78" fmla="*/ 904 w 1133"/>
                <a:gd name="T79" fmla="*/ 58 h 974"/>
                <a:gd name="T80" fmla="*/ 896 w 1133"/>
                <a:gd name="T81" fmla="*/ 81 h 974"/>
                <a:gd name="T82" fmla="*/ 939 w 1133"/>
                <a:gd name="T83" fmla="*/ 109 h 974"/>
                <a:gd name="T84" fmla="*/ 947 w 1133"/>
                <a:gd name="T85" fmla="*/ 145 h 974"/>
                <a:gd name="T86" fmla="*/ 995 w 1133"/>
                <a:gd name="T87" fmla="*/ 163 h 974"/>
                <a:gd name="T88" fmla="*/ 1013 w 1133"/>
                <a:gd name="T89" fmla="*/ 201 h 974"/>
                <a:gd name="T90" fmla="*/ 1054 w 1133"/>
                <a:gd name="T91" fmla="*/ 247 h 974"/>
                <a:gd name="T92" fmla="*/ 1092 w 1133"/>
                <a:gd name="T93" fmla="*/ 262 h 974"/>
                <a:gd name="T94" fmla="*/ 1120 w 1133"/>
                <a:gd name="T95" fmla="*/ 305 h 974"/>
                <a:gd name="T96" fmla="*/ 1125 w 1133"/>
                <a:gd name="T97" fmla="*/ 364 h 974"/>
                <a:gd name="T98" fmla="*/ 1115 w 1133"/>
                <a:gd name="T99" fmla="*/ 399 h 974"/>
                <a:gd name="T100" fmla="*/ 1092 w 1133"/>
                <a:gd name="T101" fmla="*/ 435 h 974"/>
                <a:gd name="T102" fmla="*/ 1054 w 1133"/>
                <a:gd name="T103" fmla="*/ 455 h 974"/>
                <a:gd name="T104" fmla="*/ 1092 w 1133"/>
                <a:gd name="T105" fmla="*/ 491 h 974"/>
                <a:gd name="T106" fmla="*/ 1077 w 1133"/>
                <a:gd name="T107" fmla="*/ 504 h 974"/>
                <a:gd name="T108" fmla="*/ 1039 w 1133"/>
                <a:gd name="T109" fmla="*/ 524 h 974"/>
                <a:gd name="T110" fmla="*/ 988 w 1133"/>
                <a:gd name="T111" fmla="*/ 560 h 974"/>
                <a:gd name="T112" fmla="*/ 1008 w 1133"/>
                <a:gd name="T113" fmla="*/ 572 h 974"/>
                <a:gd name="T114" fmla="*/ 988 w 1133"/>
                <a:gd name="T115" fmla="*/ 618 h 974"/>
                <a:gd name="T116" fmla="*/ 995 w 1133"/>
                <a:gd name="T117" fmla="*/ 667 h 974"/>
                <a:gd name="T118" fmla="*/ 995 w 1133"/>
                <a:gd name="T119" fmla="*/ 705 h 974"/>
                <a:gd name="T120" fmla="*/ 970 w 1133"/>
                <a:gd name="T121" fmla="*/ 763 h 974"/>
                <a:gd name="T122" fmla="*/ 861 w 1133"/>
                <a:gd name="T123" fmla="*/ 778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33" h="974">
                  <a:moveTo>
                    <a:pt x="858" y="778"/>
                  </a:moveTo>
                  <a:lnTo>
                    <a:pt x="850" y="776"/>
                  </a:lnTo>
                  <a:lnTo>
                    <a:pt x="845" y="778"/>
                  </a:lnTo>
                  <a:lnTo>
                    <a:pt x="843" y="778"/>
                  </a:lnTo>
                  <a:lnTo>
                    <a:pt x="843" y="781"/>
                  </a:lnTo>
                  <a:lnTo>
                    <a:pt x="838" y="789"/>
                  </a:lnTo>
                  <a:lnTo>
                    <a:pt x="835" y="789"/>
                  </a:lnTo>
                  <a:lnTo>
                    <a:pt x="833" y="796"/>
                  </a:lnTo>
                  <a:lnTo>
                    <a:pt x="830" y="796"/>
                  </a:lnTo>
                  <a:lnTo>
                    <a:pt x="827" y="799"/>
                  </a:lnTo>
                  <a:lnTo>
                    <a:pt x="825" y="801"/>
                  </a:lnTo>
                  <a:lnTo>
                    <a:pt x="817" y="806"/>
                  </a:lnTo>
                  <a:lnTo>
                    <a:pt x="817" y="812"/>
                  </a:lnTo>
                  <a:lnTo>
                    <a:pt x="817" y="817"/>
                  </a:lnTo>
                  <a:lnTo>
                    <a:pt x="817" y="819"/>
                  </a:lnTo>
                  <a:lnTo>
                    <a:pt x="817" y="827"/>
                  </a:lnTo>
                  <a:lnTo>
                    <a:pt x="815" y="827"/>
                  </a:lnTo>
                  <a:lnTo>
                    <a:pt x="815" y="829"/>
                  </a:lnTo>
                  <a:lnTo>
                    <a:pt x="815" y="832"/>
                  </a:lnTo>
                  <a:lnTo>
                    <a:pt x="812" y="834"/>
                  </a:lnTo>
                  <a:lnTo>
                    <a:pt x="802" y="842"/>
                  </a:lnTo>
                  <a:lnTo>
                    <a:pt x="799" y="842"/>
                  </a:lnTo>
                  <a:lnTo>
                    <a:pt x="799" y="845"/>
                  </a:lnTo>
                  <a:lnTo>
                    <a:pt x="797" y="847"/>
                  </a:lnTo>
                  <a:lnTo>
                    <a:pt x="792" y="857"/>
                  </a:lnTo>
                  <a:lnTo>
                    <a:pt x="792" y="860"/>
                  </a:lnTo>
                  <a:lnTo>
                    <a:pt x="789" y="862"/>
                  </a:lnTo>
                  <a:lnTo>
                    <a:pt x="787" y="868"/>
                  </a:lnTo>
                  <a:lnTo>
                    <a:pt x="789" y="875"/>
                  </a:lnTo>
                  <a:lnTo>
                    <a:pt x="787" y="878"/>
                  </a:lnTo>
                  <a:lnTo>
                    <a:pt x="789" y="880"/>
                  </a:lnTo>
                  <a:lnTo>
                    <a:pt x="789" y="883"/>
                  </a:lnTo>
                  <a:lnTo>
                    <a:pt x="792" y="885"/>
                  </a:lnTo>
                  <a:lnTo>
                    <a:pt x="792" y="890"/>
                  </a:lnTo>
                  <a:lnTo>
                    <a:pt x="792" y="896"/>
                  </a:lnTo>
                  <a:lnTo>
                    <a:pt x="792" y="906"/>
                  </a:lnTo>
                  <a:lnTo>
                    <a:pt x="789" y="916"/>
                  </a:lnTo>
                  <a:lnTo>
                    <a:pt x="792" y="918"/>
                  </a:lnTo>
                  <a:lnTo>
                    <a:pt x="792" y="921"/>
                  </a:lnTo>
                  <a:lnTo>
                    <a:pt x="792" y="924"/>
                  </a:lnTo>
                  <a:lnTo>
                    <a:pt x="792" y="926"/>
                  </a:lnTo>
                  <a:lnTo>
                    <a:pt x="797" y="929"/>
                  </a:lnTo>
                  <a:lnTo>
                    <a:pt x="797" y="931"/>
                  </a:lnTo>
                  <a:lnTo>
                    <a:pt x="794" y="934"/>
                  </a:lnTo>
                  <a:lnTo>
                    <a:pt x="797" y="936"/>
                  </a:lnTo>
                  <a:lnTo>
                    <a:pt x="799" y="936"/>
                  </a:lnTo>
                  <a:lnTo>
                    <a:pt x="797" y="936"/>
                  </a:lnTo>
                  <a:lnTo>
                    <a:pt x="797" y="939"/>
                  </a:lnTo>
                  <a:lnTo>
                    <a:pt x="794" y="939"/>
                  </a:lnTo>
                  <a:lnTo>
                    <a:pt x="794" y="941"/>
                  </a:lnTo>
                  <a:lnTo>
                    <a:pt x="794" y="944"/>
                  </a:lnTo>
                  <a:lnTo>
                    <a:pt x="799" y="949"/>
                  </a:lnTo>
                  <a:lnTo>
                    <a:pt x="797" y="949"/>
                  </a:lnTo>
                  <a:lnTo>
                    <a:pt x="794" y="952"/>
                  </a:lnTo>
                  <a:lnTo>
                    <a:pt x="792" y="954"/>
                  </a:lnTo>
                  <a:lnTo>
                    <a:pt x="792" y="959"/>
                  </a:lnTo>
                  <a:lnTo>
                    <a:pt x="792" y="962"/>
                  </a:lnTo>
                  <a:lnTo>
                    <a:pt x="789" y="964"/>
                  </a:lnTo>
                  <a:lnTo>
                    <a:pt x="789" y="967"/>
                  </a:lnTo>
                  <a:lnTo>
                    <a:pt x="784" y="969"/>
                  </a:lnTo>
                  <a:lnTo>
                    <a:pt x="782" y="967"/>
                  </a:lnTo>
                  <a:lnTo>
                    <a:pt x="779" y="967"/>
                  </a:lnTo>
                  <a:lnTo>
                    <a:pt x="777" y="967"/>
                  </a:lnTo>
                  <a:lnTo>
                    <a:pt x="771" y="967"/>
                  </a:lnTo>
                  <a:lnTo>
                    <a:pt x="769" y="967"/>
                  </a:lnTo>
                  <a:lnTo>
                    <a:pt x="766" y="967"/>
                  </a:lnTo>
                  <a:lnTo>
                    <a:pt x="759" y="964"/>
                  </a:lnTo>
                  <a:lnTo>
                    <a:pt x="751" y="969"/>
                  </a:lnTo>
                  <a:lnTo>
                    <a:pt x="751" y="972"/>
                  </a:lnTo>
                  <a:lnTo>
                    <a:pt x="749" y="974"/>
                  </a:lnTo>
                  <a:lnTo>
                    <a:pt x="746" y="974"/>
                  </a:lnTo>
                  <a:lnTo>
                    <a:pt x="743" y="972"/>
                  </a:lnTo>
                  <a:lnTo>
                    <a:pt x="741" y="969"/>
                  </a:lnTo>
                  <a:lnTo>
                    <a:pt x="738" y="969"/>
                  </a:lnTo>
                  <a:lnTo>
                    <a:pt x="736" y="969"/>
                  </a:lnTo>
                  <a:lnTo>
                    <a:pt x="733" y="967"/>
                  </a:lnTo>
                  <a:lnTo>
                    <a:pt x="731" y="967"/>
                  </a:lnTo>
                  <a:lnTo>
                    <a:pt x="728" y="967"/>
                  </a:lnTo>
                  <a:lnTo>
                    <a:pt x="726" y="964"/>
                  </a:lnTo>
                  <a:lnTo>
                    <a:pt x="723" y="967"/>
                  </a:lnTo>
                  <a:lnTo>
                    <a:pt x="721" y="967"/>
                  </a:lnTo>
                  <a:lnTo>
                    <a:pt x="718" y="969"/>
                  </a:lnTo>
                  <a:lnTo>
                    <a:pt x="718" y="967"/>
                  </a:lnTo>
                  <a:lnTo>
                    <a:pt x="715" y="967"/>
                  </a:lnTo>
                  <a:lnTo>
                    <a:pt x="713" y="967"/>
                  </a:lnTo>
                  <a:lnTo>
                    <a:pt x="710" y="967"/>
                  </a:lnTo>
                  <a:lnTo>
                    <a:pt x="708" y="967"/>
                  </a:lnTo>
                  <a:lnTo>
                    <a:pt x="708" y="964"/>
                  </a:lnTo>
                  <a:lnTo>
                    <a:pt x="705" y="964"/>
                  </a:lnTo>
                  <a:lnTo>
                    <a:pt x="703" y="964"/>
                  </a:lnTo>
                  <a:lnTo>
                    <a:pt x="700" y="964"/>
                  </a:lnTo>
                  <a:lnTo>
                    <a:pt x="698" y="964"/>
                  </a:lnTo>
                  <a:lnTo>
                    <a:pt x="695" y="964"/>
                  </a:lnTo>
                  <a:lnTo>
                    <a:pt x="693" y="962"/>
                  </a:lnTo>
                  <a:lnTo>
                    <a:pt x="687" y="954"/>
                  </a:lnTo>
                  <a:lnTo>
                    <a:pt x="685" y="954"/>
                  </a:lnTo>
                  <a:lnTo>
                    <a:pt x="682" y="954"/>
                  </a:lnTo>
                  <a:lnTo>
                    <a:pt x="680" y="952"/>
                  </a:lnTo>
                  <a:lnTo>
                    <a:pt x="677" y="952"/>
                  </a:lnTo>
                  <a:lnTo>
                    <a:pt x="675" y="952"/>
                  </a:lnTo>
                  <a:lnTo>
                    <a:pt x="672" y="949"/>
                  </a:lnTo>
                  <a:lnTo>
                    <a:pt x="670" y="946"/>
                  </a:lnTo>
                  <a:lnTo>
                    <a:pt x="667" y="944"/>
                  </a:lnTo>
                  <a:lnTo>
                    <a:pt x="667" y="941"/>
                  </a:lnTo>
                  <a:lnTo>
                    <a:pt x="665" y="939"/>
                  </a:lnTo>
                  <a:lnTo>
                    <a:pt x="652" y="929"/>
                  </a:lnTo>
                  <a:lnTo>
                    <a:pt x="647" y="941"/>
                  </a:lnTo>
                  <a:lnTo>
                    <a:pt x="644" y="941"/>
                  </a:lnTo>
                  <a:lnTo>
                    <a:pt x="642" y="941"/>
                  </a:lnTo>
                  <a:lnTo>
                    <a:pt x="639" y="941"/>
                  </a:lnTo>
                  <a:lnTo>
                    <a:pt x="637" y="941"/>
                  </a:lnTo>
                  <a:lnTo>
                    <a:pt x="634" y="941"/>
                  </a:lnTo>
                  <a:lnTo>
                    <a:pt x="631" y="941"/>
                  </a:lnTo>
                  <a:lnTo>
                    <a:pt x="624" y="939"/>
                  </a:lnTo>
                  <a:lnTo>
                    <a:pt x="621" y="939"/>
                  </a:lnTo>
                  <a:lnTo>
                    <a:pt x="621" y="941"/>
                  </a:lnTo>
                  <a:lnTo>
                    <a:pt x="619" y="941"/>
                  </a:lnTo>
                  <a:lnTo>
                    <a:pt x="616" y="944"/>
                  </a:lnTo>
                  <a:lnTo>
                    <a:pt x="614" y="944"/>
                  </a:lnTo>
                  <a:lnTo>
                    <a:pt x="611" y="941"/>
                  </a:lnTo>
                  <a:lnTo>
                    <a:pt x="609" y="941"/>
                  </a:lnTo>
                  <a:lnTo>
                    <a:pt x="606" y="941"/>
                  </a:lnTo>
                  <a:lnTo>
                    <a:pt x="603" y="941"/>
                  </a:lnTo>
                  <a:lnTo>
                    <a:pt x="603" y="939"/>
                  </a:lnTo>
                  <a:lnTo>
                    <a:pt x="601" y="939"/>
                  </a:lnTo>
                  <a:lnTo>
                    <a:pt x="598" y="939"/>
                  </a:lnTo>
                  <a:lnTo>
                    <a:pt x="596" y="939"/>
                  </a:lnTo>
                  <a:lnTo>
                    <a:pt x="593" y="936"/>
                  </a:lnTo>
                  <a:lnTo>
                    <a:pt x="591" y="936"/>
                  </a:lnTo>
                  <a:lnTo>
                    <a:pt x="588" y="934"/>
                  </a:lnTo>
                  <a:lnTo>
                    <a:pt x="586" y="934"/>
                  </a:lnTo>
                  <a:lnTo>
                    <a:pt x="583" y="934"/>
                  </a:lnTo>
                  <a:lnTo>
                    <a:pt x="578" y="931"/>
                  </a:lnTo>
                  <a:lnTo>
                    <a:pt x="575" y="931"/>
                  </a:lnTo>
                  <a:lnTo>
                    <a:pt x="575" y="934"/>
                  </a:lnTo>
                  <a:lnTo>
                    <a:pt x="573" y="934"/>
                  </a:lnTo>
                  <a:lnTo>
                    <a:pt x="570" y="934"/>
                  </a:lnTo>
                  <a:lnTo>
                    <a:pt x="517" y="921"/>
                  </a:lnTo>
                  <a:lnTo>
                    <a:pt x="512" y="921"/>
                  </a:lnTo>
                  <a:lnTo>
                    <a:pt x="507" y="921"/>
                  </a:lnTo>
                  <a:lnTo>
                    <a:pt x="507" y="926"/>
                  </a:lnTo>
                  <a:lnTo>
                    <a:pt x="504" y="929"/>
                  </a:lnTo>
                  <a:lnTo>
                    <a:pt x="502" y="931"/>
                  </a:lnTo>
                  <a:lnTo>
                    <a:pt x="499" y="934"/>
                  </a:lnTo>
                  <a:lnTo>
                    <a:pt x="496" y="934"/>
                  </a:lnTo>
                  <a:lnTo>
                    <a:pt x="494" y="936"/>
                  </a:lnTo>
                  <a:lnTo>
                    <a:pt x="491" y="939"/>
                  </a:lnTo>
                  <a:lnTo>
                    <a:pt x="486" y="939"/>
                  </a:lnTo>
                  <a:lnTo>
                    <a:pt x="484" y="941"/>
                  </a:lnTo>
                  <a:lnTo>
                    <a:pt x="479" y="941"/>
                  </a:lnTo>
                  <a:lnTo>
                    <a:pt x="468" y="944"/>
                  </a:lnTo>
                  <a:lnTo>
                    <a:pt x="463" y="944"/>
                  </a:lnTo>
                  <a:lnTo>
                    <a:pt x="458" y="944"/>
                  </a:lnTo>
                  <a:lnTo>
                    <a:pt x="453" y="944"/>
                  </a:lnTo>
                  <a:lnTo>
                    <a:pt x="451" y="944"/>
                  </a:lnTo>
                  <a:lnTo>
                    <a:pt x="448" y="939"/>
                  </a:lnTo>
                  <a:lnTo>
                    <a:pt x="446" y="939"/>
                  </a:lnTo>
                  <a:lnTo>
                    <a:pt x="446" y="941"/>
                  </a:lnTo>
                  <a:lnTo>
                    <a:pt x="448" y="944"/>
                  </a:lnTo>
                  <a:lnTo>
                    <a:pt x="446" y="946"/>
                  </a:lnTo>
                  <a:lnTo>
                    <a:pt x="443" y="946"/>
                  </a:lnTo>
                  <a:lnTo>
                    <a:pt x="440" y="946"/>
                  </a:lnTo>
                  <a:lnTo>
                    <a:pt x="390" y="934"/>
                  </a:lnTo>
                  <a:lnTo>
                    <a:pt x="387" y="911"/>
                  </a:lnTo>
                  <a:lnTo>
                    <a:pt x="323" y="911"/>
                  </a:lnTo>
                  <a:lnTo>
                    <a:pt x="300" y="918"/>
                  </a:lnTo>
                  <a:lnTo>
                    <a:pt x="272" y="893"/>
                  </a:lnTo>
                  <a:lnTo>
                    <a:pt x="252" y="873"/>
                  </a:lnTo>
                  <a:lnTo>
                    <a:pt x="247" y="870"/>
                  </a:lnTo>
                  <a:lnTo>
                    <a:pt x="242" y="870"/>
                  </a:lnTo>
                  <a:lnTo>
                    <a:pt x="239" y="870"/>
                  </a:lnTo>
                  <a:lnTo>
                    <a:pt x="237" y="868"/>
                  </a:lnTo>
                  <a:lnTo>
                    <a:pt x="229" y="870"/>
                  </a:lnTo>
                  <a:lnTo>
                    <a:pt x="224" y="870"/>
                  </a:lnTo>
                  <a:lnTo>
                    <a:pt x="219" y="873"/>
                  </a:lnTo>
                  <a:lnTo>
                    <a:pt x="216" y="875"/>
                  </a:lnTo>
                  <a:lnTo>
                    <a:pt x="214" y="878"/>
                  </a:lnTo>
                  <a:lnTo>
                    <a:pt x="209" y="878"/>
                  </a:lnTo>
                  <a:lnTo>
                    <a:pt x="204" y="880"/>
                  </a:lnTo>
                  <a:lnTo>
                    <a:pt x="204" y="878"/>
                  </a:lnTo>
                  <a:lnTo>
                    <a:pt x="201" y="875"/>
                  </a:lnTo>
                  <a:lnTo>
                    <a:pt x="199" y="875"/>
                  </a:lnTo>
                  <a:lnTo>
                    <a:pt x="196" y="873"/>
                  </a:lnTo>
                  <a:lnTo>
                    <a:pt x="194" y="873"/>
                  </a:lnTo>
                  <a:lnTo>
                    <a:pt x="188" y="868"/>
                  </a:lnTo>
                  <a:lnTo>
                    <a:pt x="188" y="862"/>
                  </a:lnTo>
                  <a:lnTo>
                    <a:pt x="188" y="860"/>
                  </a:lnTo>
                  <a:lnTo>
                    <a:pt x="186" y="855"/>
                  </a:lnTo>
                  <a:lnTo>
                    <a:pt x="186" y="850"/>
                  </a:lnTo>
                  <a:lnTo>
                    <a:pt x="186" y="847"/>
                  </a:lnTo>
                  <a:lnTo>
                    <a:pt x="188" y="845"/>
                  </a:lnTo>
                  <a:lnTo>
                    <a:pt x="188" y="837"/>
                  </a:lnTo>
                  <a:lnTo>
                    <a:pt x="186" y="832"/>
                  </a:lnTo>
                  <a:lnTo>
                    <a:pt x="183" y="829"/>
                  </a:lnTo>
                  <a:lnTo>
                    <a:pt x="186" y="824"/>
                  </a:lnTo>
                  <a:lnTo>
                    <a:pt x="191" y="822"/>
                  </a:lnTo>
                  <a:lnTo>
                    <a:pt x="194" y="817"/>
                  </a:lnTo>
                  <a:lnTo>
                    <a:pt x="194" y="812"/>
                  </a:lnTo>
                  <a:lnTo>
                    <a:pt x="196" y="809"/>
                  </a:lnTo>
                  <a:lnTo>
                    <a:pt x="194" y="804"/>
                  </a:lnTo>
                  <a:lnTo>
                    <a:pt x="188" y="801"/>
                  </a:lnTo>
                  <a:lnTo>
                    <a:pt x="183" y="801"/>
                  </a:lnTo>
                  <a:lnTo>
                    <a:pt x="181" y="799"/>
                  </a:lnTo>
                  <a:lnTo>
                    <a:pt x="181" y="796"/>
                  </a:lnTo>
                  <a:lnTo>
                    <a:pt x="181" y="794"/>
                  </a:lnTo>
                  <a:lnTo>
                    <a:pt x="186" y="791"/>
                  </a:lnTo>
                  <a:lnTo>
                    <a:pt x="188" y="791"/>
                  </a:lnTo>
                  <a:lnTo>
                    <a:pt x="191" y="789"/>
                  </a:lnTo>
                  <a:lnTo>
                    <a:pt x="194" y="786"/>
                  </a:lnTo>
                  <a:lnTo>
                    <a:pt x="194" y="781"/>
                  </a:lnTo>
                  <a:lnTo>
                    <a:pt x="191" y="781"/>
                  </a:lnTo>
                  <a:lnTo>
                    <a:pt x="196" y="778"/>
                  </a:lnTo>
                  <a:lnTo>
                    <a:pt x="199" y="776"/>
                  </a:lnTo>
                  <a:lnTo>
                    <a:pt x="201" y="771"/>
                  </a:lnTo>
                  <a:lnTo>
                    <a:pt x="204" y="771"/>
                  </a:lnTo>
                  <a:lnTo>
                    <a:pt x="201" y="766"/>
                  </a:lnTo>
                  <a:lnTo>
                    <a:pt x="201" y="763"/>
                  </a:lnTo>
                  <a:lnTo>
                    <a:pt x="201" y="758"/>
                  </a:lnTo>
                  <a:lnTo>
                    <a:pt x="201" y="750"/>
                  </a:lnTo>
                  <a:lnTo>
                    <a:pt x="206" y="745"/>
                  </a:lnTo>
                  <a:lnTo>
                    <a:pt x="209" y="743"/>
                  </a:lnTo>
                  <a:lnTo>
                    <a:pt x="211" y="740"/>
                  </a:lnTo>
                  <a:lnTo>
                    <a:pt x="211" y="735"/>
                  </a:lnTo>
                  <a:lnTo>
                    <a:pt x="214" y="733"/>
                  </a:lnTo>
                  <a:lnTo>
                    <a:pt x="214" y="730"/>
                  </a:lnTo>
                  <a:lnTo>
                    <a:pt x="222" y="730"/>
                  </a:lnTo>
                  <a:lnTo>
                    <a:pt x="232" y="728"/>
                  </a:lnTo>
                  <a:lnTo>
                    <a:pt x="234" y="728"/>
                  </a:lnTo>
                  <a:lnTo>
                    <a:pt x="237" y="725"/>
                  </a:lnTo>
                  <a:lnTo>
                    <a:pt x="262" y="700"/>
                  </a:lnTo>
                  <a:lnTo>
                    <a:pt x="285" y="679"/>
                  </a:lnTo>
                  <a:lnTo>
                    <a:pt x="288" y="677"/>
                  </a:lnTo>
                  <a:lnTo>
                    <a:pt x="290" y="674"/>
                  </a:lnTo>
                  <a:lnTo>
                    <a:pt x="295" y="672"/>
                  </a:lnTo>
                  <a:lnTo>
                    <a:pt x="295" y="669"/>
                  </a:lnTo>
                  <a:lnTo>
                    <a:pt x="298" y="664"/>
                  </a:lnTo>
                  <a:lnTo>
                    <a:pt x="300" y="659"/>
                  </a:lnTo>
                  <a:lnTo>
                    <a:pt x="303" y="656"/>
                  </a:lnTo>
                  <a:lnTo>
                    <a:pt x="303" y="654"/>
                  </a:lnTo>
                  <a:lnTo>
                    <a:pt x="306" y="651"/>
                  </a:lnTo>
                  <a:lnTo>
                    <a:pt x="311" y="649"/>
                  </a:lnTo>
                  <a:lnTo>
                    <a:pt x="316" y="646"/>
                  </a:lnTo>
                  <a:lnTo>
                    <a:pt x="318" y="644"/>
                  </a:lnTo>
                  <a:lnTo>
                    <a:pt x="323" y="641"/>
                  </a:lnTo>
                  <a:lnTo>
                    <a:pt x="326" y="641"/>
                  </a:lnTo>
                  <a:lnTo>
                    <a:pt x="328" y="641"/>
                  </a:lnTo>
                  <a:lnTo>
                    <a:pt x="331" y="654"/>
                  </a:lnTo>
                  <a:lnTo>
                    <a:pt x="336" y="667"/>
                  </a:lnTo>
                  <a:lnTo>
                    <a:pt x="349" y="674"/>
                  </a:lnTo>
                  <a:lnTo>
                    <a:pt x="364" y="672"/>
                  </a:lnTo>
                  <a:lnTo>
                    <a:pt x="372" y="669"/>
                  </a:lnTo>
                  <a:lnTo>
                    <a:pt x="372" y="667"/>
                  </a:lnTo>
                  <a:lnTo>
                    <a:pt x="374" y="664"/>
                  </a:lnTo>
                  <a:lnTo>
                    <a:pt x="374" y="659"/>
                  </a:lnTo>
                  <a:lnTo>
                    <a:pt x="374" y="656"/>
                  </a:lnTo>
                  <a:lnTo>
                    <a:pt x="377" y="656"/>
                  </a:lnTo>
                  <a:lnTo>
                    <a:pt x="374" y="654"/>
                  </a:lnTo>
                  <a:lnTo>
                    <a:pt x="374" y="651"/>
                  </a:lnTo>
                  <a:lnTo>
                    <a:pt x="377" y="646"/>
                  </a:lnTo>
                  <a:lnTo>
                    <a:pt x="374" y="641"/>
                  </a:lnTo>
                  <a:lnTo>
                    <a:pt x="372" y="641"/>
                  </a:lnTo>
                  <a:lnTo>
                    <a:pt x="369" y="639"/>
                  </a:lnTo>
                  <a:lnTo>
                    <a:pt x="367" y="639"/>
                  </a:lnTo>
                  <a:lnTo>
                    <a:pt x="364" y="636"/>
                  </a:lnTo>
                  <a:lnTo>
                    <a:pt x="362" y="633"/>
                  </a:lnTo>
                  <a:lnTo>
                    <a:pt x="359" y="631"/>
                  </a:lnTo>
                  <a:lnTo>
                    <a:pt x="356" y="631"/>
                  </a:lnTo>
                  <a:lnTo>
                    <a:pt x="356" y="628"/>
                  </a:lnTo>
                  <a:lnTo>
                    <a:pt x="356" y="626"/>
                  </a:lnTo>
                  <a:lnTo>
                    <a:pt x="356" y="623"/>
                  </a:lnTo>
                  <a:lnTo>
                    <a:pt x="354" y="621"/>
                  </a:lnTo>
                  <a:lnTo>
                    <a:pt x="354" y="616"/>
                  </a:lnTo>
                  <a:lnTo>
                    <a:pt x="351" y="613"/>
                  </a:lnTo>
                  <a:lnTo>
                    <a:pt x="351" y="611"/>
                  </a:lnTo>
                  <a:lnTo>
                    <a:pt x="354" y="608"/>
                  </a:lnTo>
                  <a:lnTo>
                    <a:pt x="354" y="605"/>
                  </a:lnTo>
                  <a:lnTo>
                    <a:pt x="351" y="605"/>
                  </a:lnTo>
                  <a:lnTo>
                    <a:pt x="349" y="605"/>
                  </a:lnTo>
                  <a:lnTo>
                    <a:pt x="346" y="603"/>
                  </a:lnTo>
                  <a:lnTo>
                    <a:pt x="344" y="603"/>
                  </a:lnTo>
                  <a:lnTo>
                    <a:pt x="341" y="600"/>
                  </a:lnTo>
                  <a:lnTo>
                    <a:pt x="339" y="598"/>
                  </a:lnTo>
                  <a:lnTo>
                    <a:pt x="336" y="598"/>
                  </a:lnTo>
                  <a:lnTo>
                    <a:pt x="334" y="598"/>
                  </a:lnTo>
                  <a:lnTo>
                    <a:pt x="331" y="595"/>
                  </a:lnTo>
                  <a:lnTo>
                    <a:pt x="334" y="593"/>
                  </a:lnTo>
                  <a:lnTo>
                    <a:pt x="331" y="590"/>
                  </a:lnTo>
                  <a:lnTo>
                    <a:pt x="331" y="588"/>
                  </a:lnTo>
                  <a:lnTo>
                    <a:pt x="328" y="585"/>
                  </a:lnTo>
                  <a:lnTo>
                    <a:pt x="328" y="583"/>
                  </a:lnTo>
                  <a:lnTo>
                    <a:pt x="328" y="580"/>
                  </a:lnTo>
                  <a:lnTo>
                    <a:pt x="328" y="577"/>
                  </a:lnTo>
                  <a:lnTo>
                    <a:pt x="326" y="577"/>
                  </a:lnTo>
                  <a:lnTo>
                    <a:pt x="326" y="575"/>
                  </a:lnTo>
                  <a:lnTo>
                    <a:pt x="326" y="572"/>
                  </a:lnTo>
                  <a:lnTo>
                    <a:pt x="323" y="570"/>
                  </a:lnTo>
                  <a:lnTo>
                    <a:pt x="323" y="567"/>
                  </a:lnTo>
                  <a:lnTo>
                    <a:pt x="321" y="565"/>
                  </a:lnTo>
                  <a:lnTo>
                    <a:pt x="318" y="562"/>
                  </a:lnTo>
                  <a:lnTo>
                    <a:pt x="318" y="560"/>
                  </a:lnTo>
                  <a:lnTo>
                    <a:pt x="316" y="560"/>
                  </a:lnTo>
                  <a:lnTo>
                    <a:pt x="313" y="560"/>
                  </a:lnTo>
                  <a:lnTo>
                    <a:pt x="311" y="560"/>
                  </a:lnTo>
                  <a:lnTo>
                    <a:pt x="308" y="560"/>
                  </a:lnTo>
                  <a:lnTo>
                    <a:pt x="306" y="560"/>
                  </a:lnTo>
                  <a:lnTo>
                    <a:pt x="303" y="560"/>
                  </a:lnTo>
                  <a:lnTo>
                    <a:pt x="303" y="557"/>
                  </a:lnTo>
                  <a:lnTo>
                    <a:pt x="300" y="557"/>
                  </a:lnTo>
                  <a:lnTo>
                    <a:pt x="298" y="557"/>
                  </a:lnTo>
                  <a:lnTo>
                    <a:pt x="298" y="555"/>
                  </a:lnTo>
                  <a:lnTo>
                    <a:pt x="295" y="552"/>
                  </a:lnTo>
                  <a:lnTo>
                    <a:pt x="293" y="552"/>
                  </a:lnTo>
                  <a:lnTo>
                    <a:pt x="290" y="552"/>
                  </a:lnTo>
                  <a:lnTo>
                    <a:pt x="290" y="549"/>
                  </a:lnTo>
                  <a:lnTo>
                    <a:pt x="288" y="549"/>
                  </a:lnTo>
                  <a:lnTo>
                    <a:pt x="285" y="547"/>
                  </a:lnTo>
                  <a:lnTo>
                    <a:pt x="285" y="544"/>
                  </a:lnTo>
                  <a:lnTo>
                    <a:pt x="283" y="542"/>
                  </a:lnTo>
                  <a:lnTo>
                    <a:pt x="280" y="537"/>
                  </a:lnTo>
                  <a:lnTo>
                    <a:pt x="283" y="534"/>
                  </a:lnTo>
                  <a:lnTo>
                    <a:pt x="280" y="534"/>
                  </a:lnTo>
                  <a:lnTo>
                    <a:pt x="278" y="534"/>
                  </a:lnTo>
                  <a:lnTo>
                    <a:pt x="275" y="532"/>
                  </a:lnTo>
                  <a:lnTo>
                    <a:pt x="272" y="532"/>
                  </a:lnTo>
                  <a:lnTo>
                    <a:pt x="270" y="532"/>
                  </a:lnTo>
                  <a:lnTo>
                    <a:pt x="270" y="529"/>
                  </a:lnTo>
                  <a:lnTo>
                    <a:pt x="270" y="527"/>
                  </a:lnTo>
                  <a:lnTo>
                    <a:pt x="267" y="527"/>
                  </a:lnTo>
                  <a:lnTo>
                    <a:pt x="267" y="524"/>
                  </a:lnTo>
                  <a:lnTo>
                    <a:pt x="267" y="521"/>
                  </a:lnTo>
                  <a:lnTo>
                    <a:pt x="265" y="521"/>
                  </a:lnTo>
                  <a:lnTo>
                    <a:pt x="262" y="521"/>
                  </a:lnTo>
                  <a:lnTo>
                    <a:pt x="260" y="524"/>
                  </a:lnTo>
                  <a:lnTo>
                    <a:pt x="257" y="521"/>
                  </a:lnTo>
                  <a:lnTo>
                    <a:pt x="255" y="521"/>
                  </a:lnTo>
                  <a:lnTo>
                    <a:pt x="252" y="519"/>
                  </a:lnTo>
                  <a:lnTo>
                    <a:pt x="250" y="516"/>
                  </a:lnTo>
                  <a:lnTo>
                    <a:pt x="255" y="514"/>
                  </a:lnTo>
                  <a:lnTo>
                    <a:pt x="255" y="511"/>
                  </a:lnTo>
                  <a:lnTo>
                    <a:pt x="255" y="509"/>
                  </a:lnTo>
                  <a:lnTo>
                    <a:pt x="255" y="506"/>
                  </a:lnTo>
                  <a:lnTo>
                    <a:pt x="252" y="506"/>
                  </a:lnTo>
                  <a:lnTo>
                    <a:pt x="250" y="504"/>
                  </a:lnTo>
                  <a:lnTo>
                    <a:pt x="247" y="506"/>
                  </a:lnTo>
                  <a:lnTo>
                    <a:pt x="244" y="506"/>
                  </a:lnTo>
                  <a:lnTo>
                    <a:pt x="242" y="506"/>
                  </a:lnTo>
                  <a:lnTo>
                    <a:pt x="239" y="506"/>
                  </a:lnTo>
                  <a:lnTo>
                    <a:pt x="234" y="504"/>
                  </a:lnTo>
                  <a:lnTo>
                    <a:pt x="232" y="504"/>
                  </a:lnTo>
                  <a:lnTo>
                    <a:pt x="227" y="506"/>
                  </a:lnTo>
                  <a:lnTo>
                    <a:pt x="224" y="504"/>
                  </a:lnTo>
                  <a:lnTo>
                    <a:pt x="222" y="504"/>
                  </a:lnTo>
                  <a:lnTo>
                    <a:pt x="214" y="501"/>
                  </a:lnTo>
                  <a:lnTo>
                    <a:pt x="211" y="499"/>
                  </a:lnTo>
                  <a:lnTo>
                    <a:pt x="206" y="499"/>
                  </a:lnTo>
                  <a:lnTo>
                    <a:pt x="204" y="496"/>
                  </a:lnTo>
                  <a:lnTo>
                    <a:pt x="201" y="499"/>
                  </a:lnTo>
                  <a:lnTo>
                    <a:pt x="199" y="499"/>
                  </a:lnTo>
                  <a:lnTo>
                    <a:pt x="196" y="496"/>
                  </a:lnTo>
                  <a:lnTo>
                    <a:pt x="194" y="499"/>
                  </a:lnTo>
                  <a:lnTo>
                    <a:pt x="188" y="501"/>
                  </a:lnTo>
                  <a:lnTo>
                    <a:pt x="183" y="504"/>
                  </a:lnTo>
                  <a:lnTo>
                    <a:pt x="178" y="509"/>
                  </a:lnTo>
                  <a:lnTo>
                    <a:pt x="173" y="509"/>
                  </a:lnTo>
                  <a:lnTo>
                    <a:pt x="171" y="509"/>
                  </a:lnTo>
                  <a:lnTo>
                    <a:pt x="168" y="511"/>
                  </a:lnTo>
                  <a:lnTo>
                    <a:pt x="163" y="511"/>
                  </a:lnTo>
                  <a:lnTo>
                    <a:pt x="160" y="511"/>
                  </a:lnTo>
                  <a:lnTo>
                    <a:pt x="158" y="511"/>
                  </a:lnTo>
                  <a:lnTo>
                    <a:pt x="155" y="511"/>
                  </a:lnTo>
                  <a:lnTo>
                    <a:pt x="153" y="514"/>
                  </a:lnTo>
                  <a:lnTo>
                    <a:pt x="150" y="516"/>
                  </a:lnTo>
                  <a:lnTo>
                    <a:pt x="148" y="516"/>
                  </a:lnTo>
                  <a:lnTo>
                    <a:pt x="145" y="519"/>
                  </a:lnTo>
                  <a:lnTo>
                    <a:pt x="143" y="519"/>
                  </a:lnTo>
                  <a:lnTo>
                    <a:pt x="138" y="521"/>
                  </a:lnTo>
                  <a:lnTo>
                    <a:pt x="135" y="521"/>
                  </a:lnTo>
                  <a:lnTo>
                    <a:pt x="132" y="524"/>
                  </a:lnTo>
                  <a:lnTo>
                    <a:pt x="127" y="524"/>
                  </a:lnTo>
                  <a:lnTo>
                    <a:pt x="125" y="521"/>
                  </a:lnTo>
                  <a:lnTo>
                    <a:pt x="122" y="521"/>
                  </a:lnTo>
                  <a:lnTo>
                    <a:pt x="117" y="521"/>
                  </a:lnTo>
                  <a:lnTo>
                    <a:pt x="115" y="521"/>
                  </a:lnTo>
                  <a:lnTo>
                    <a:pt x="110" y="521"/>
                  </a:lnTo>
                  <a:lnTo>
                    <a:pt x="107" y="521"/>
                  </a:lnTo>
                  <a:lnTo>
                    <a:pt x="107" y="524"/>
                  </a:lnTo>
                  <a:lnTo>
                    <a:pt x="97" y="519"/>
                  </a:lnTo>
                  <a:lnTo>
                    <a:pt x="97" y="516"/>
                  </a:lnTo>
                  <a:lnTo>
                    <a:pt x="94" y="509"/>
                  </a:lnTo>
                  <a:lnTo>
                    <a:pt x="92" y="491"/>
                  </a:lnTo>
                  <a:lnTo>
                    <a:pt x="94" y="488"/>
                  </a:lnTo>
                  <a:lnTo>
                    <a:pt x="97" y="488"/>
                  </a:lnTo>
                  <a:lnTo>
                    <a:pt x="97" y="481"/>
                  </a:lnTo>
                  <a:lnTo>
                    <a:pt x="99" y="476"/>
                  </a:lnTo>
                  <a:lnTo>
                    <a:pt x="99" y="473"/>
                  </a:lnTo>
                  <a:lnTo>
                    <a:pt x="89" y="471"/>
                  </a:lnTo>
                  <a:lnTo>
                    <a:pt x="79" y="463"/>
                  </a:lnTo>
                  <a:lnTo>
                    <a:pt x="74" y="465"/>
                  </a:lnTo>
                  <a:lnTo>
                    <a:pt x="69" y="465"/>
                  </a:lnTo>
                  <a:lnTo>
                    <a:pt x="64" y="471"/>
                  </a:lnTo>
                  <a:lnTo>
                    <a:pt x="64" y="473"/>
                  </a:lnTo>
                  <a:lnTo>
                    <a:pt x="51" y="473"/>
                  </a:lnTo>
                  <a:lnTo>
                    <a:pt x="46" y="473"/>
                  </a:lnTo>
                  <a:lnTo>
                    <a:pt x="33" y="463"/>
                  </a:lnTo>
                  <a:lnTo>
                    <a:pt x="38" y="458"/>
                  </a:lnTo>
                  <a:lnTo>
                    <a:pt x="41" y="455"/>
                  </a:lnTo>
                  <a:lnTo>
                    <a:pt x="38" y="450"/>
                  </a:lnTo>
                  <a:lnTo>
                    <a:pt x="36" y="448"/>
                  </a:lnTo>
                  <a:lnTo>
                    <a:pt x="33" y="448"/>
                  </a:lnTo>
                  <a:lnTo>
                    <a:pt x="31" y="445"/>
                  </a:lnTo>
                  <a:lnTo>
                    <a:pt x="28" y="445"/>
                  </a:lnTo>
                  <a:lnTo>
                    <a:pt x="18" y="443"/>
                  </a:lnTo>
                  <a:lnTo>
                    <a:pt x="15" y="440"/>
                  </a:lnTo>
                  <a:lnTo>
                    <a:pt x="13" y="440"/>
                  </a:lnTo>
                  <a:lnTo>
                    <a:pt x="3" y="432"/>
                  </a:lnTo>
                  <a:lnTo>
                    <a:pt x="3" y="430"/>
                  </a:lnTo>
                  <a:lnTo>
                    <a:pt x="0" y="427"/>
                  </a:lnTo>
                  <a:lnTo>
                    <a:pt x="3" y="425"/>
                  </a:lnTo>
                  <a:lnTo>
                    <a:pt x="3" y="422"/>
                  </a:lnTo>
                  <a:lnTo>
                    <a:pt x="5" y="422"/>
                  </a:lnTo>
                  <a:lnTo>
                    <a:pt x="10" y="425"/>
                  </a:lnTo>
                  <a:lnTo>
                    <a:pt x="13" y="422"/>
                  </a:lnTo>
                  <a:lnTo>
                    <a:pt x="13" y="417"/>
                  </a:lnTo>
                  <a:lnTo>
                    <a:pt x="13" y="415"/>
                  </a:lnTo>
                  <a:lnTo>
                    <a:pt x="15" y="412"/>
                  </a:lnTo>
                  <a:lnTo>
                    <a:pt x="18" y="409"/>
                  </a:lnTo>
                  <a:lnTo>
                    <a:pt x="18" y="407"/>
                  </a:lnTo>
                  <a:lnTo>
                    <a:pt x="20" y="407"/>
                  </a:lnTo>
                  <a:lnTo>
                    <a:pt x="23" y="404"/>
                  </a:lnTo>
                  <a:lnTo>
                    <a:pt x="26" y="407"/>
                  </a:lnTo>
                  <a:lnTo>
                    <a:pt x="28" y="407"/>
                  </a:lnTo>
                  <a:lnTo>
                    <a:pt x="31" y="407"/>
                  </a:lnTo>
                  <a:lnTo>
                    <a:pt x="33" y="407"/>
                  </a:lnTo>
                  <a:lnTo>
                    <a:pt x="36" y="404"/>
                  </a:lnTo>
                  <a:lnTo>
                    <a:pt x="38" y="402"/>
                  </a:lnTo>
                  <a:lnTo>
                    <a:pt x="41" y="402"/>
                  </a:lnTo>
                  <a:lnTo>
                    <a:pt x="43" y="402"/>
                  </a:lnTo>
                  <a:lnTo>
                    <a:pt x="46" y="399"/>
                  </a:lnTo>
                  <a:lnTo>
                    <a:pt x="48" y="399"/>
                  </a:lnTo>
                  <a:lnTo>
                    <a:pt x="51" y="399"/>
                  </a:lnTo>
                  <a:lnTo>
                    <a:pt x="54" y="399"/>
                  </a:lnTo>
                  <a:lnTo>
                    <a:pt x="56" y="397"/>
                  </a:lnTo>
                  <a:lnTo>
                    <a:pt x="61" y="397"/>
                  </a:lnTo>
                  <a:lnTo>
                    <a:pt x="64" y="397"/>
                  </a:lnTo>
                  <a:lnTo>
                    <a:pt x="66" y="394"/>
                  </a:lnTo>
                  <a:lnTo>
                    <a:pt x="69" y="394"/>
                  </a:lnTo>
                  <a:lnTo>
                    <a:pt x="71" y="394"/>
                  </a:lnTo>
                  <a:lnTo>
                    <a:pt x="74" y="394"/>
                  </a:lnTo>
                  <a:lnTo>
                    <a:pt x="76" y="394"/>
                  </a:lnTo>
                  <a:lnTo>
                    <a:pt x="79" y="394"/>
                  </a:lnTo>
                  <a:lnTo>
                    <a:pt x="79" y="397"/>
                  </a:lnTo>
                  <a:lnTo>
                    <a:pt x="82" y="399"/>
                  </a:lnTo>
                  <a:lnTo>
                    <a:pt x="84" y="399"/>
                  </a:lnTo>
                  <a:lnTo>
                    <a:pt x="87" y="402"/>
                  </a:lnTo>
                  <a:lnTo>
                    <a:pt x="89" y="402"/>
                  </a:lnTo>
                  <a:lnTo>
                    <a:pt x="89" y="399"/>
                  </a:lnTo>
                  <a:lnTo>
                    <a:pt x="89" y="397"/>
                  </a:lnTo>
                  <a:lnTo>
                    <a:pt x="89" y="394"/>
                  </a:lnTo>
                  <a:lnTo>
                    <a:pt x="92" y="394"/>
                  </a:lnTo>
                  <a:lnTo>
                    <a:pt x="92" y="392"/>
                  </a:lnTo>
                  <a:lnTo>
                    <a:pt x="92" y="389"/>
                  </a:lnTo>
                  <a:lnTo>
                    <a:pt x="94" y="389"/>
                  </a:lnTo>
                  <a:lnTo>
                    <a:pt x="97" y="389"/>
                  </a:lnTo>
                  <a:lnTo>
                    <a:pt x="99" y="387"/>
                  </a:lnTo>
                  <a:lnTo>
                    <a:pt x="99" y="384"/>
                  </a:lnTo>
                  <a:lnTo>
                    <a:pt x="102" y="387"/>
                  </a:lnTo>
                  <a:lnTo>
                    <a:pt x="104" y="387"/>
                  </a:lnTo>
                  <a:lnTo>
                    <a:pt x="107" y="389"/>
                  </a:lnTo>
                  <a:lnTo>
                    <a:pt x="110" y="389"/>
                  </a:lnTo>
                  <a:lnTo>
                    <a:pt x="112" y="389"/>
                  </a:lnTo>
                  <a:lnTo>
                    <a:pt x="115" y="387"/>
                  </a:lnTo>
                  <a:lnTo>
                    <a:pt x="117" y="387"/>
                  </a:lnTo>
                  <a:lnTo>
                    <a:pt x="120" y="387"/>
                  </a:lnTo>
                  <a:lnTo>
                    <a:pt x="122" y="387"/>
                  </a:lnTo>
                  <a:lnTo>
                    <a:pt x="125" y="387"/>
                  </a:lnTo>
                  <a:lnTo>
                    <a:pt x="125" y="389"/>
                  </a:lnTo>
                  <a:lnTo>
                    <a:pt x="125" y="392"/>
                  </a:lnTo>
                  <a:lnTo>
                    <a:pt x="125" y="394"/>
                  </a:lnTo>
                  <a:lnTo>
                    <a:pt x="125" y="397"/>
                  </a:lnTo>
                  <a:lnTo>
                    <a:pt x="125" y="399"/>
                  </a:lnTo>
                  <a:lnTo>
                    <a:pt x="127" y="399"/>
                  </a:lnTo>
                  <a:lnTo>
                    <a:pt x="130" y="399"/>
                  </a:lnTo>
                  <a:lnTo>
                    <a:pt x="130" y="397"/>
                  </a:lnTo>
                  <a:lnTo>
                    <a:pt x="130" y="399"/>
                  </a:lnTo>
                  <a:lnTo>
                    <a:pt x="132" y="397"/>
                  </a:lnTo>
                  <a:lnTo>
                    <a:pt x="135" y="399"/>
                  </a:lnTo>
                  <a:lnTo>
                    <a:pt x="138" y="399"/>
                  </a:lnTo>
                  <a:lnTo>
                    <a:pt x="138" y="402"/>
                  </a:lnTo>
                  <a:lnTo>
                    <a:pt x="140" y="404"/>
                  </a:lnTo>
                  <a:lnTo>
                    <a:pt x="140" y="407"/>
                  </a:lnTo>
                  <a:lnTo>
                    <a:pt x="143" y="407"/>
                  </a:lnTo>
                  <a:lnTo>
                    <a:pt x="143" y="409"/>
                  </a:lnTo>
                  <a:lnTo>
                    <a:pt x="143" y="412"/>
                  </a:lnTo>
                  <a:lnTo>
                    <a:pt x="143" y="415"/>
                  </a:lnTo>
                  <a:lnTo>
                    <a:pt x="143" y="417"/>
                  </a:lnTo>
                  <a:lnTo>
                    <a:pt x="145" y="417"/>
                  </a:lnTo>
                  <a:lnTo>
                    <a:pt x="145" y="420"/>
                  </a:lnTo>
                  <a:lnTo>
                    <a:pt x="148" y="420"/>
                  </a:lnTo>
                  <a:lnTo>
                    <a:pt x="150" y="420"/>
                  </a:lnTo>
                  <a:lnTo>
                    <a:pt x="153" y="420"/>
                  </a:lnTo>
                  <a:lnTo>
                    <a:pt x="155" y="420"/>
                  </a:lnTo>
                  <a:lnTo>
                    <a:pt x="158" y="420"/>
                  </a:lnTo>
                  <a:lnTo>
                    <a:pt x="160" y="420"/>
                  </a:lnTo>
                  <a:lnTo>
                    <a:pt x="163" y="420"/>
                  </a:lnTo>
                  <a:lnTo>
                    <a:pt x="166" y="420"/>
                  </a:lnTo>
                  <a:lnTo>
                    <a:pt x="168" y="420"/>
                  </a:lnTo>
                  <a:lnTo>
                    <a:pt x="171" y="420"/>
                  </a:lnTo>
                  <a:lnTo>
                    <a:pt x="173" y="417"/>
                  </a:lnTo>
                  <a:lnTo>
                    <a:pt x="176" y="417"/>
                  </a:lnTo>
                  <a:lnTo>
                    <a:pt x="176" y="420"/>
                  </a:lnTo>
                  <a:lnTo>
                    <a:pt x="178" y="420"/>
                  </a:lnTo>
                  <a:lnTo>
                    <a:pt x="181" y="420"/>
                  </a:lnTo>
                  <a:lnTo>
                    <a:pt x="183" y="420"/>
                  </a:lnTo>
                  <a:lnTo>
                    <a:pt x="186" y="422"/>
                  </a:lnTo>
                  <a:lnTo>
                    <a:pt x="186" y="420"/>
                  </a:lnTo>
                  <a:lnTo>
                    <a:pt x="188" y="420"/>
                  </a:lnTo>
                  <a:lnTo>
                    <a:pt x="191" y="422"/>
                  </a:lnTo>
                  <a:lnTo>
                    <a:pt x="191" y="425"/>
                  </a:lnTo>
                  <a:lnTo>
                    <a:pt x="194" y="425"/>
                  </a:lnTo>
                  <a:lnTo>
                    <a:pt x="196" y="425"/>
                  </a:lnTo>
                  <a:lnTo>
                    <a:pt x="199" y="422"/>
                  </a:lnTo>
                  <a:lnTo>
                    <a:pt x="199" y="420"/>
                  </a:lnTo>
                  <a:lnTo>
                    <a:pt x="201" y="417"/>
                  </a:lnTo>
                  <a:lnTo>
                    <a:pt x="201" y="415"/>
                  </a:lnTo>
                  <a:lnTo>
                    <a:pt x="204" y="412"/>
                  </a:lnTo>
                  <a:lnTo>
                    <a:pt x="204" y="409"/>
                  </a:lnTo>
                  <a:lnTo>
                    <a:pt x="206" y="409"/>
                  </a:lnTo>
                  <a:lnTo>
                    <a:pt x="206" y="407"/>
                  </a:lnTo>
                  <a:lnTo>
                    <a:pt x="209" y="404"/>
                  </a:lnTo>
                  <a:lnTo>
                    <a:pt x="211" y="402"/>
                  </a:lnTo>
                  <a:lnTo>
                    <a:pt x="214" y="399"/>
                  </a:lnTo>
                  <a:lnTo>
                    <a:pt x="216" y="397"/>
                  </a:lnTo>
                  <a:lnTo>
                    <a:pt x="219" y="394"/>
                  </a:lnTo>
                  <a:lnTo>
                    <a:pt x="219" y="392"/>
                  </a:lnTo>
                  <a:lnTo>
                    <a:pt x="222" y="394"/>
                  </a:lnTo>
                  <a:lnTo>
                    <a:pt x="224" y="394"/>
                  </a:lnTo>
                  <a:lnTo>
                    <a:pt x="227" y="394"/>
                  </a:lnTo>
                  <a:lnTo>
                    <a:pt x="229" y="397"/>
                  </a:lnTo>
                  <a:lnTo>
                    <a:pt x="232" y="397"/>
                  </a:lnTo>
                  <a:lnTo>
                    <a:pt x="232" y="394"/>
                  </a:lnTo>
                  <a:lnTo>
                    <a:pt x="234" y="394"/>
                  </a:lnTo>
                  <a:lnTo>
                    <a:pt x="234" y="392"/>
                  </a:lnTo>
                  <a:lnTo>
                    <a:pt x="237" y="392"/>
                  </a:lnTo>
                  <a:lnTo>
                    <a:pt x="239" y="392"/>
                  </a:lnTo>
                  <a:lnTo>
                    <a:pt x="239" y="394"/>
                  </a:lnTo>
                  <a:lnTo>
                    <a:pt x="242" y="394"/>
                  </a:lnTo>
                  <a:lnTo>
                    <a:pt x="244" y="392"/>
                  </a:lnTo>
                  <a:lnTo>
                    <a:pt x="244" y="387"/>
                  </a:lnTo>
                  <a:lnTo>
                    <a:pt x="244" y="384"/>
                  </a:lnTo>
                  <a:lnTo>
                    <a:pt x="244" y="381"/>
                  </a:lnTo>
                  <a:lnTo>
                    <a:pt x="247" y="381"/>
                  </a:lnTo>
                  <a:lnTo>
                    <a:pt x="250" y="379"/>
                  </a:lnTo>
                  <a:lnTo>
                    <a:pt x="250" y="376"/>
                  </a:lnTo>
                  <a:lnTo>
                    <a:pt x="252" y="374"/>
                  </a:lnTo>
                  <a:lnTo>
                    <a:pt x="252" y="371"/>
                  </a:lnTo>
                  <a:lnTo>
                    <a:pt x="255" y="371"/>
                  </a:lnTo>
                  <a:lnTo>
                    <a:pt x="257" y="371"/>
                  </a:lnTo>
                  <a:lnTo>
                    <a:pt x="257" y="369"/>
                  </a:lnTo>
                  <a:lnTo>
                    <a:pt x="260" y="369"/>
                  </a:lnTo>
                  <a:lnTo>
                    <a:pt x="260" y="366"/>
                  </a:lnTo>
                  <a:lnTo>
                    <a:pt x="262" y="366"/>
                  </a:lnTo>
                  <a:lnTo>
                    <a:pt x="265" y="366"/>
                  </a:lnTo>
                  <a:lnTo>
                    <a:pt x="267" y="366"/>
                  </a:lnTo>
                  <a:lnTo>
                    <a:pt x="270" y="366"/>
                  </a:lnTo>
                  <a:lnTo>
                    <a:pt x="270" y="364"/>
                  </a:lnTo>
                  <a:lnTo>
                    <a:pt x="272" y="364"/>
                  </a:lnTo>
                  <a:lnTo>
                    <a:pt x="275" y="364"/>
                  </a:lnTo>
                  <a:lnTo>
                    <a:pt x="278" y="364"/>
                  </a:lnTo>
                  <a:lnTo>
                    <a:pt x="278" y="361"/>
                  </a:lnTo>
                  <a:lnTo>
                    <a:pt x="280" y="361"/>
                  </a:lnTo>
                  <a:lnTo>
                    <a:pt x="283" y="361"/>
                  </a:lnTo>
                  <a:lnTo>
                    <a:pt x="285" y="361"/>
                  </a:lnTo>
                  <a:lnTo>
                    <a:pt x="288" y="361"/>
                  </a:lnTo>
                  <a:lnTo>
                    <a:pt x="293" y="361"/>
                  </a:lnTo>
                  <a:lnTo>
                    <a:pt x="295" y="361"/>
                  </a:lnTo>
                  <a:lnTo>
                    <a:pt x="298" y="359"/>
                  </a:lnTo>
                  <a:lnTo>
                    <a:pt x="300" y="359"/>
                  </a:lnTo>
                  <a:lnTo>
                    <a:pt x="303" y="359"/>
                  </a:lnTo>
                  <a:lnTo>
                    <a:pt x="303" y="356"/>
                  </a:lnTo>
                  <a:lnTo>
                    <a:pt x="306" y="356"/>
                  </a:lnTo>
                  <a:lnTo>
                    <a:pt x="308" y="353"/>
                  </a:lnTo>
                  <a:lnTo>
                    <a:pt x="311" y="353"/>
                  </a:lnTo>
                  <a:lnTo>
                    <a:pt x="313" y="351"/>
                  </a:lnTo>
                  <a:lnTo>
                    <a:pt x="316" y="351"/>
                  </a:lnTo>
                  <a:lnTo>
                    <a:pt x="318" y="348"/>
                  </a:lnTo>
                  <a:lnTo>
                    <a:pt x="321" y="348"/>
                  </a:lnTo>
                  <a:lnTo>
                    <a:pt x="321" y="346"/>
                  </a:lnTo>
                  <a:lnTo>
                    <a:pt x="323" y="343"/>
                  </a:lnTo>
                  <a:lnTo>
                    <a:pt x="321" y="341"/>
                  </a:lnTo>
                  <a:lnTo>
                    <a:pt x="321" y="338"/>
                  </a:lnTo>
                  <a:lnTo>
                    <a:pt x="318" y="333"/>
                  </a:lnTo>
                  <a:lnTo>
                    <a:pt x="321" y="333"/>
                  </a:lnTo>
                  <a:lnTo>
                    <a:pt x="321" y="331"/>
                  </a:lnTo>
                  <a:lnTo>
                    <a:pt x="323" y="331"/>
                  </a:lnTo>
                  <a:lnTo>
                    <a:pt x="326" y="331"/>
                  </a:lnTo>
                  <a:lnTo>
                    <a:pt x="328" y="331"/>
                  </a:lnTo>
                  <a:lnTo>
                    <a:pt x="331" y="331"/>
                  </a:lnTo>
                  <a:lnTo>
                    <a:pt x="334" y="328"/>
                  </a:lnTo>
                  <a:lnTo>
                    <a:pt x="336" y="328"/>
                  </a:lnTo>
                  <a:lnTo>
                    <a:pt x="339" y="331"/>
                  </a:lnTo>
                  <a:lnTo>
                    <a:pt x="341" y="331"/>
                  </a:lnTo>
                  <a:lnTo>
                    <a:pt x="344" y="331"/>
                  </a:lnTo>
                  <a:lnTo>
                    <a:pt x="346" y="328"/>
                  </a:lnTo>
                  <a:lnTo>
                    <a:pt x="346" y="325"/>
                  </a:lnTo>
                  <a:lnTo>
                    <a:pt x="344" y="325"/>
                  </a:lnTo>
                  <a:lnTo>
                    <a:pt x="341" y="323"/>
                  </a:lnTo>
                  <a:lnTo>
                    <a:pt x="336" y="323"/>
                  </a:lnTo>
                  <a:lnTo>
                    <a:pt x="334" y="323"/>
                  </a:lnTo>
                  <a:lnTo>
                    <a:pt x="331" y="323"/>
                  </a:lnTo>
                  <a:lnTo>
                    <a:pt x="328" y="320"/>
                  </a:lnTo>
                  <a:lnTo>
                    <a:pt x="328" y="318"/>
                  </a:lnTo>
                  <a:lnTo>
                    <a:pt x="331" y="318"/>
                  </a:lnTo>
                  <a:lnTo>
                    <a:pt x="331" y="315"/>
                  </a:lnTo>
                  <a:lnTo>
                    <a:pt x="334" y="313"/>
                  </a:lnTo>
                  <a:lnTo>
                    <a:pt x="336" y="310"/>
                  </a:lnTo>
                  <a:lnTo>
                    <a:pt x="339" y="308"/>
                  </a:lnTo>
                  <a:lnTo>
                    <a:pt x="341" y="305"/>
                  </a:lnTo>
                  <a:lnTo>
                    <a:pt x="344" y="305"/>
                  </a:lnTo>
                  <a:lnTo>
                    <a:pt x="344" y="303"/>
                  </a:lnTo>
                  <a:lnTo>
                    <a:pt x="346" y="300"/>
                  </a:lnTo>
                  <a:lnTo>
                    <a:pt x="349" y="300"/>
                  </a:lnTo>
                  <a:lnTo>
                    <a:pt x="349" y="297"/>
                  </a:lnTo>
                  <a:lnTo>
                    <a:pt x="351" y="300"/>
                  </a:lnTo>
                  <a:lnTo>
                    <a:pt x="354" y="300"/>
                  </a:lnTo>
                  <a:lnTo>
                    <a:pt x="354" y="303"/>
                  </a:lnTo>
                  <a:lnTo>
                    <a:pt x="356" y="300"/>
                  </a:lnTo>
                  <a:lnTo>
                    <a:pt x="359" y="297"/>
                  </a:lnTo>
                  <a:lnTo>
                    <a:pt x="362" y="295"/>
                  </a:lnTo>
                  <a:lnTo>
                    <a:pt x="364" y="292"/>
                  </a:lnTo>
                  <a:lnTo>
                    <a:pt x="364" y="290"/>
                  </a:lnTo>
                  <a:lnTo>
                    <a:pt x="367" y="290"/>
                  </a:lnTo>
                  <a:lnTo>
                    <a:pt x="369" y="290"/>
                  </a:lnTo>
                  <a:lnTo>
                    <a:pt x="372" y="290"/>
                  </a:lnTo>
                  <a:lnTo>
                    <a:pt x="372" y="292"/>
                  </a:lnTo>
                  <a:lnTo>
                    <a:pt x="374" y="292"/>
                  </a:lnTo>
                  <a:lnTo>
                    <a:pt x="377" y="292"/>
                  </a:lnTo>
                  <a:lnTo>
                    <a:pt x="379" y="292"/>
                  </a:lnTo>
                  <a:lnTo>
                    <a:pt x="382" y="292"/>
                  </a:lnTo>
                  <a:lnTo>
                    <a:pt x="384" y="292"/>
                  </a:lnTo>
                  <a:lnTo>
                    <a:pt x="384" y="295"/>
                  </a:lnTo>
                  <a:lnTo>
                    <a:pt x="387" y="292"/>
                  </a:lnTo>
                  <a:lnTo>
                    <a:pt x="387" y="290"/>
                  </a:lnTo>
                  <a:lnTo>
                    <a:pt x="387" y="287"/>
                  </a:lnTo>
                  <a:lnTo>
                    <a:pt x="387" y="285"/>
                  </a:lnTo>
                  <a:lnTo>
                    <a:pt x="390" y="285"/>
                  </a:lnTo>
                  <a:lnTo>
                    <a:pt x="390" y="282"/>
                  </a:lnTo>
                  <a:lnTo>
                    <a:pt x="390" y="280"/>
                  </a:lnTo>
                  <a:lnTo>
                    <a:pt x="387" y="277"/>
                  </a:lnTo>
                  <a:lnTo>
                    <a:pt x="390" y="275"/>
                  </a:lnTo>
                  <a:lnTo>
                    <a:pt x="392" y="275"/>
                  </a:lnTo>
                  <a:lnTo>
                    <a:pt x="395" y="272"/>
                  </a:lnTo>
                  <a:lnTo>
                    <a:pt x="395" y="269"/>
                  </a:lnTo>
                  <a:lnTo>
                    <a:pt x="397" y="267"/>
                  </a:lnTo>
                  <a:lnTo>
                    <a:pt x="400" y="264"/>
                  </a:lnTo>
                  <a:lnTo>
                    <a:pt x="402" y="264"/>
                  </a:lnTo>
                  <a:lnTo>
                    <a:pt x="402" y="262"/>
                  </a:lnTo>
                  <a:lnTo>
                    <a:pt x="402" y="259"/>
                  </a:lnTo>
                  <a:lnTo>
                    <a:pt x="405" y="257"/>
                  </a:lnTo>
                  <a:lnTo>
                    <a:pt x="405" y="254"/>
                  </a:lnTo>
                  <a:lnTo>
                    <a:pt x="407" y="254"/>
                  </a:lnTo>
                  <a:lnTo>
                    <a:pt x="407" y="252"/>
                  </a:lnTo>
                  <a:lnTo>
                    <a:pt x="410" y="249"/>
                  </a:lnTo>
                  <a:lnTo>
                    <a:pt x="412" y="249"/>
                  </a:lnTo>
                  <a:lnTo>
                    <a:pt x="415" y="249"/>
                  </a:lnTo>
                  <a:lnTo>
                    <a:pt x="418" y="252"/>
                  </a:lnTo>
                  <a:lnTo>
                    <a:pt x="418" y="254"/>
                  </a:lnTo>
                  <a:lnTo>
                    <a:pt x="420" y="254"/>
                  </a:lnTo>
                  <a:lnTo>
                    <a:pt x="423" y="257"/>
                  </a:lnTo>
                  <a:lnTo>
                    <a:pt x="425" y="257"/>
                  </a:lnTo>
                  <a:lnTo>
                    <a:pt x="428" y="257"/>
                  </a:lnTo>
                  <a:lnTo>
                    <a:pt x="430" y="257"/>
                  </a:lnTo>
                  <a:lnTo>
                    <a:pt x="433" y="257"/>
                  </a:lnTo>
                  <a:lnTo>
                    <a:pt x="435" y="257"/>
                  </a:lnTo>
                  <a:lnTo>
                    <a:pt x="435" y="254"/>
                  </a:lnTo>
                  <a:lnTo>
                    <a:pt x="438" y="254"/>
                  </a:lnTo>
                  <a:lnTo>
                    <a:pt x="440" y="252"/>
                  </a:lnTo>
                  <a:lnTo>
                    <a:pt x="440" y="249"/>
                  </a:lnTo>
                  <a:lnTo>
                    <a:pt x="443" y="249"/>
                  </a:lnTo>
                  <a:lnTo>
                    <a:pt x="446" y="247"/>
                  </a:lnTo>
                  <a:lnTo>
                    <a:pt x="448" y="249"/>
                  </a:lnTo>
                  <a:lnTo>
                    <a:pt x="451" y="249"/>
                  </a:lnTo>
                  <a:lnTo>
                    <a:pt x="453" y="249"/>
                  </a:lnTo>
                  <a:lnTo>
                    <a:pt x="456" y="249"/>
                  </a:lnTo>
                  <a:lnTo>
                    <a:pt x="458" y="249"/>
                  </a:lnTo>
                  <a:lnTo>
                    <a:pt x="461" y="252"/>
                  </a:lnTo>
                  <a:lnTo>
                    <a:pt x="468" y="241"/>
                  </a:lnTo>
                  <a:lnTo>
                    <a:pt x="479" y="257"/>
                  </a:lnTo>
                  <a:lnTo>
                    <a:pt x="481" y="257"/>
                  </a:lnTo>
                  <a:lnTo>
                    <a:pt x="484" y="259"/>
                  </a:lnTo>
                  <a:lnTo>
                    <a:pt x="484" y="262"/>
                  </a:lnTo>
                  <a:lnTo>
                    <a:pt x="486" y="264"/>
                  </a:lnTo>
                  <a:lnTo>
                    <a:pt x="486" y="267"/>
                  </a:lnTo>
                  <a:lnTo>
                    <a:pt x="486" y="269"/>
                  </a:lnTo>
                  <a:lnTo>
                    <a:pt x="489" y="272"/>
                  </a:lnTo>
                  <a:lnTo>
                    <a:pt x="491" y="272"/>
                  </a:lnTo>
                  <a:lnTo>
                    <a:pt x="494" y="272"/>
                  </a:lnTo>
                  <a:lnTo>
                    <a:pt x="494" y="269"/>
                  </a:lnTo>
                  <a:lnTo>
                    <a:pt x="496" y="269"/>
                  </a:lnTo>
                  <a:lnTo>
                    <a:pt x="496" y="272"/>
                  </a:lnTo>
                  <a:lnTo>
                    <a:pt x="499" y="272"/>
                  </a:lnTo>
                  <a:lnTo>
                    <a:pt x="502" y="272"/>
                  </a:lnTo>
                  <a:lnTo>
                    <a:pt x="504" y="275"/>
                  </a:lnTo>
                  <a:lnTo>
                    <a:pt x="507" y="275"/>
                  </a:lnTo>
                  <a:lnTo>
                    <a:pt x="509" y="275"/>
                  </a:lnTo>
                  <a:lnTo>
                    <a:pt x="512" y="275"/>
                  </a:lnTo>
                  <a:lnTo>
                    <a:pt x="514" y="277"/>
                  </a:lnTo>
                  <a:lnTo>
                    <a:pt x="514" y="275"/>
                  </a:lnTo>
                  <a:lnTo>
                    <a:pt x="517" y="275"/>
                  </a:lnTo>
                  <a:lnTo>
                    <a:pt x="519" y="275"/>
                  </a:lnTo>
                  <a:lnTo>
                    <a:pt x="519" y="272"/>
                  </a:lnTo>
                  <a:lnTo>
                    <a:pt x="522" y="272"/>
                  </a:lnTo>
                  <a:lnTo>
                    <a:pt x="522" y="269"/>
                  </a:lnTo>
                  <a:lnTo>
                    <a:pt x="524" y="269"/>
                  </a:lnTo>
                  <a:lnTo>
                    <a:pt x="527" y="267"/>
                  </a:lnTo>
                  <a:lnTo>
                    <a:pt x="530" y="264"/>
                  </a:lnTo>
                  <a:lnTo>
                    <a:pt x="530" y="262"/>
                  </a:lnTo>
                  <a:lnTo>
                    <a:pt x="530" y="259"/>
                  </a:lnTo>
                  <a:lnTo>
                    <a:pt x="527" y="257"/>
                  </a:lnTo>
                  <a:lnTo>
                    <a:pt x="530" y="257"/>
                  </a:lnTo>
                  <a:lnTo>
                    <a:pt x="532" y="254"/>
                  </a:lnTo>
                  <a:lnTo>
                    <a:pt x="532" y="252"/>
                  </a:lnTo>
                  <a:lnTo>
                    <a:pt x="535" y="252"/>
                  </a:lnTo>
                  <a:lnTo>
                    <a:pt x="537" y="252"/>
                  </a:lnTo>
                  <a:lnTo>
                    <a:pt x="540" y="252"/>
                  </a:lnTo>
                  <a:lnTo>
                    <a:pt x="542" y="252"/>
                  </a:lnTo>
                  <a:lnTo>
                    <a:pt x="545" y="252"/>
                  </a:lnTo>
                  <a:lnTo>
                    <a:pt x="545" y="249"/>
                  </a:lnTo>
                  <a:lnTo>
                    <a:pt x="547" y="249"/>
                  </a:lnTo>
                  <a:lnTo>
                    <a:pt x="550" y="249"/>
                  </a:lnTo>
                  <a:lnTo>
                    <a:pt x="553" y="247"/>
                  </a:lnTo>
                  <a:lnTo>
                    <a:pt x="555" y="247"/>
                  </a:lnTo>
                  <a:lnTo>
                    <a:pt x="555" y="244"/>
                  </a:lnTo>
                  <a:lnTo>
                    <a:pt x="555" y="241"/>
                  </a:lnTo>
                  <a:lnTo>
                    <a:pt x="558" y="241"/>
                  </a:lnTo>
                  <a:lnTo>
                    <a:pt x="558" y="239"/>
                  </a:lnTo>
                  <a:lnTo>
                    <a:pt x="560" y="236"/>
                  </a:lnTo>
                  <a:lnTo>
                    <a:pt x="560" y="234"/>
                  </a:lnTo>
                  <a:lnTo>
                    <a:pt x="560" y="231"/>
                  </a:lnTo>
                  <a:lnTo>
                    <a:pt x="563" y="229"/>
                  </a:lnTo>
                  <a:lnTo>
                    <a:pt x="565" y="229"/>
                  </a:lnTo>
                  <a:lnTo>
                    <a:pt x="568" y="229"/>
                  </a:lnTo>
                  <a:lnTo>
                    <a:pt x="568" y="226"/>
                  </a:lnTo>
                  <a:lnTo>
                    <a:pt x="570" y="226"/>
                  </a:lnTo>
                  <a:lnTo>
                    <a:pt x="570" y="224"/>
                  </a:lnTo>
                  <a:lnTo>
                    <a:pt x="573" y="224"/>
                  </a:lnTo>
                  <a:lnTo>
                    <a:pt x="575" y="224"/>
                  </a:lnTo>
                  <a:lnTo>
                    <a:pt x="578" y="224"/>
                  </a:lnTo>
                  <a:lnTo>
                    <a:pt x="581" y="224"/>
                  </a:lnTo>
                  <a:lnTo>
                    <a:pt x="583" y="224"/>
                  </a:lnTo>
                  <a:lnTo>
                    <a:pt x="586" y="224"/>
                  </a:lnTo>
                  <a:lnTo>
                    <a:pt x="588" y="224"/>
                  </a:lnTo>
                  <a:lnTo>
                    <a:pt x="591" y="226"/>
                  </a:lnTo>
                  <a:lnTo>
                    <a:pt x="591" y="229"/>
                  </a:lnTo>
                  <a:lnTo>
                    <a:pt x="593" y="231"/>
                  </a:lnTo>
                  <a:lnTo>
                    <a:pt x="596" y="231"/>
                  </a:lnTo>
                  <a:lnTo>
                    <a:pt x="598" y="231"/>
                  </a:lnTo>
                  <a:lnTo>
                    <a:pt x="601" y="231"/>
                  </a:lnTo>
                  <a:lnTo>
                    <a:pt x="601" y="229"/>
                  </a:lnTo>
                  <a:lnTo>
                    <a:pt x="603" y="229"/>
                  </a:lnTo>
                  <a:lnTo>
                    <a:pt x="606" y="226"/>
                  </a:lnTo>
                  <a:lnTo>
                    <a:pt x="609" y="226"/>
                  </a:lnTo>
                  <a:lnTo>
                    <a:pt x="611" y="224"/>
                  </a:lnTo>
                  <a:lnTo>
                    <a:pt x="614" y="221"/>
                  </a:lnTo>
                  <a:lnTo>
                    <a:pt x="614" y="216"/>
                  </a:lnTo>
                  <a:lnTo>
                    <a:pt x="611" y="216"/>
                  </a:lnTo>
                  <a:lnTo>
                    <a:pt x="611" y="213"/>
                  </a:lnTo>
                  <a:lnTo>
                    <a:pt x="614" y="211"/>
                  </a:lnTo>
                  <a:lnTo>
                    <a:pt x="611" y="198"/>
                  </a:lnTo>
                  <a:lnTo>
                    <a:pt x="609" y="196"/>
                  </a:lnTo>
                  <a:lnTo>
                    <a:pt x="606" y="193"/>
                  </a:lnTo>
                  <a:lnTo>
                    <a:pt x="606" y="188"/>
                  </a:lnTo>
                  <a:lnTo>
                    <a:pt x="606" y="185"/>
                  </a:lnTo>
                  <a:lnTo>
                    <a:pt x="606" y="183"/>
                  </a:lnTo>
                  <a:lnTo>
                    <a:pt x="603" y="180"/>
                  </a:lnTo>
                  <a:lnTo>
                    <a:pt x="603" y="178"/>
                  </a:lnTo>
                  <a:lnTo>
                    <a:pt x="603" y="175"/>
                  </a:lnTo>
                  <a:lnTo>
                    <a:pt x="603" y="173"/>
                  </a:lnTo>
                  <a:lnTo>
                    <a:pt x="603" y="170"/>
                  </a:lnTo>
                  <a:lnTo>
                    <a:pt x="601" y="168"/>
                  </a:lnTo>
                  <a:lnTo>
                    <a:pt x="601" y="165"/>
                  </a:lnTo>
                  <a:lnTo>
                    <a:pt x="601" y="163"/>
                  </a:lnTo>
                  <a:lnTo>
                    <a:pt x="601" y="160"/>
                  </a:lnTo>
                  <a:lnTo>
                    <a:pt x="601" y="157"/>
                  </a:lnTo>
                  <a:lnTo>
                    <a:pt x="598" y="157"/>
                  </a:lnTo>
                  <a:lnTo>
                    <a:pt x="598" y="155"/>
                  </a:lnTo>
                  <a:lnTo>
                    <a:pt x="598" y="152"/>
                  </a:lnTo>
                  <a:lnTo>
                    <a:pt x="596" y="150"/>
                  </a:lnTo>
                  <a:lnTo>
                    <a:pt x="596" y="147"/>
                  </a:lnTo>
                  <a:lnTo>
                    <a:pt x="593" y="147"/>
                  </a:lnTo>
                  <a:lnTo>
                    <a:pt x="593" y="145"/>
                  </a:lnTo>
                  <a:lnTo>
                    <a:pt x="591" y="145"/>
                  </a:lnTo>
                  <a:lnTo>
                    <a:pt x="591" y="142"/>
                  </a:lnTo>
                  <a:lnTo>
                    <a:pt x="588" y="140"/>
                  </a:lnTo>
                  <a:lnTo>
                    <a:pt x="591" y="137"/>
                  </a:lnTo>
                  <a:lnTo>
                    <a:pt x="588" y="137"/>
                  </a:lnTo>
                  <a:lnTo>
                    <a:pt x="588" y="135"/>
                  </a:lnTo>
                  <a:lnTo>
                    <a:pt x="586" y="132"/>
                  </a:lnTo>
                  <a:lnTo>
                    <a:pt x="586" y="129"/>
                  </a:lnTo>
                  <a:lnTo>
                    <a:pt x="586" y="127"/>
                  </a:lnTo>
                  <a:lnTo>
                    <a:pt x="588" y="124"/>
                  </a:lnTo>
                  <a:lnTo>
                    <a:pt x="591" y="122"/>
                  </a:lnTo>
                  <a:lnTo>
                    <a:pt x="591" y="119"/>
                  </a:lnTo>
                  <a:lnTo>
                    <a:pt x="593" y="114"/>
                  </a:lnTo>
                  <a:lnTo>
                    <a:pt x="596" y="114"/>
                  </a:lnTo>
                  <a:lnTo>
                    <a:pt x="598" y="117"/>
                  </a:lnTo>
                  <a:lnTo>
                    <a:pt x="601" y="117"/>
                  </a:lnTo>
                  <a:lnTo>
                    <a:pt x="603" y="117"/>
                  </a:lnTo>
                  <a:lnTo>
                    <a:pt x="603" y="119"/>
                  </a:lnTo>
                  <a:lnTo>
                    <a:pt x="606" y="117"/>
                  </a:lnTo>
                  <a:lnTo>
                    <a:pt x="609" y="119"/>
                  </a:lnTo>
                  <a:lnTo>
                    <a:pt x="611" y="119"/>
                  </a:lnTo>
                  <a:lnTo>
                    <a:pt x="614" y="117"/>
                  </a:lnTo>
                  <a:lnTo>
                    <a:pt x="616" y="119"/>
                  </a:lnTo>
                  <a:lnTo>
                    <a:pt x="619" y="119"/>
                  </a:lnTo>
                  <a:lnTo>
                    <a:pt x="621" y="122"/>
                  </a:lnTo>
                  <a:lnTo>
                    <a:pt x="624" y="122"/>
                  </a:lnTo>
                  <a:lnTo>
                    <a:pt x="626" y="122"/>
                  </a:lnTo>
                  <a:lnTo>
                    <a:pt x="629" y="122"/>
                  </a:lnTo>
                  <a:lnTo>
                    <a:pt x="631" y="119"/>
                  </a:lnTo>
                  <a:lnTo>
                    <a:pt x="631" y="122"/>
                  </a:lnTo>
                  <a:lnTo>
                    <a:pt x="634" y="122"/>
                  </a:lnTo>
                  <a:lnTo>
                    <a:pt x="637" y="119"/>
                  </a:lnTo>
                  <a:lnTo>
                    <a:pt x="639" y="119"/>
                  </a:lnTo>
                  <a:lnTo>
                    <a:pt x="642" y="119"/>
                  </a:lnTo>
                  <a:lnTo>
                    <a:pt x="647" y="119"/>
                  </a:lnTo>
                  <a:lnTo>
                    <a:pt x="687" y="101"/>
                  </a:lnTo>
                  <a:lnTo>
                    <a:pt x="715" y="101"/>
                  </a:lnTo>
                  <a:lnTo>
                    <a:pt x="726" y="84"/>
                  </a:lnTo>
                  <a:lnTo>
                    <a:pt x="733" y="68"/>
                  </a:lnTo>
                  <a:lnTo>
                    <a:pt x="738" y="66"/>
                  </a:lnTo>
                  <a:lnTo>
                    <a:pt x="756" y="48"/>
                  </a:lnTo>
                  <a:lnTo>
                    <a:pt x="764" y="38"/>
                  </a:lnTo>
                  <a:lnTo>
                    <a:pt x="769" y="30"/>
                  </a:lnTo>
                  <a:lnTo>
                    <a:pt x="774" y="28"/>
                  </a:lnTo>
                  <a:lnTo>
                    <a:pt x="777" y="25"/>
                  </a:lnTo>
                  <a:lnTo>
                    <a:pt x="779" y="23"/>
                  </a:lnTo>
                  <a:lnTo>
                    <a:pt x="784" y="20"/>
                  </a:lnTo>
                  <a:lnTo>
                    <a:pt x="787" y="20"/>
                  </a:lnTo>
                  <a:lnTo>
                    <a:pt x="789" y="20"/>
                  </a:lnTo>
                  <a:lnTo>
                    <a:pt x="792" y="20"/>
                  </a:lnTo>
                  <a:lnTo>
                    <a:pt x="794" y="23"/>
                  </a:lnTo>
                  <a:lnTo>
                    <a:pt x="797" y="23"/>
                  </a:lnTo>
                  <a:lnTo>
                    <a:pt x="799" y="23"/>
                  </a:lnTo>
                  <a:lnTo>
                    <a:pt x="802" y="23"/>
                  </a:lnTo>
                  <a:lnTo>
                    <a:pt x="805" y="23"/>
                  </a:lnTo>
                  <a:lnTo>
                    <a:pt x="817" y="23"/>
                  </a:lnTo>
                  <a:lnTo>
                    <a:pt x="822" y="23"/>
                  </a:lnTo>
                  <a:lnTo>
                    <a:pt x="825" y="20"/>
                  </a:lnTo>
                  <a:lnTo>
                    <a:pt x="827" y="20"/>
                  </a:lnTo>
                  <a:lnTo>
                    <a:pt x="833" y="18"/>
                  </a:lnTo>
                  <a:lnTo>
                    <a:pt x="835" y="18"/>
                  </a:lnTo>
                  <a:lnTo>
                    <a:pt x="838" y="15"/>
                  </a:lnTo>
                  <a:lnTo>
                    <a:pt x="840" y="15"/>
                  </a:lnTo>
                  <a:lnTo>
                    <a:pt x="843" y="12"/>
                  </a:lnTo>
                  <a:lnTo>
                    <a:pt x="850" y="10"/>
                  </a:lnTo>
                  <a:lnTo>
                    <a:pt x="858" y="2"/>
                  </a:lnTo>
                  <a:lnTo>
                    <a:pt x="863" y="2"/>
                  </a:lnTo>
                  <a:lnTo>
                    <a:pt x="863" y="0"/>
                  </a:lnTo>
                  <a:lnTo>
                    <a:pt x="866" y="0"/>
                  </a:lnTo>
                  <a:lnTo>
                    <a:pt x="868" y="2"/>
                  </a:lnTo>
                  <a:lnTo>
                    <a:pt x="871" y="5"/>
                  </a:lnTo>
                  <a:lnTo>
                    <a:pt x="873" y="2"/>
                  </a:lnTo>
                  <a:lnTo>
                    <a:pt x="876" y="2"/>
                  </a:lnTo>
                  <a:lnTo>
                    <a:pt x="878" y="5"/>
                  </a:lnTo>
                  <a:lnTo>
                    <a:pt x="881" y="7"/>
                  </a:lnTo>
                  <a:lnTo>
                    <a:pt x="883" y="7"/>
                  </a:lnTo>
                  <a:lnTo>
                    <a:pt x="883" y="10"/>
                  </a:lnTo>
                  <a:lnTo>
                    <a:pt x="886" y="7"/>
                  </a:lnTo>
                  <a:lnTo>
                    <a:pt x="889" y="7"/>
                  </a:lnTo>
                  <a:lnTo>
                    <a:pt x="891" y="10"/>
                  </a:lnTo>
                  <a:lnTo>
                    <a:pt x="891" y="12"/>
                  </a:lnTo>
                  <a:lnTo>
                    <a:pt x="891" y="15"/>
                  </a:lnTo>
                  <a:lnTo>
                    <a:pt x="891" y="18"/>
                  </a:lnTo>
                  <a:lnTo>
                    <a:pt x="889" y="20"/>
                  </a:lnTo>
                  <a:lnTo>
                    <a:pt x="886" y="18"/>
                  </a:lnTo>
                  <a:lnTo>
                    <a:pt x="881" y="18"/>
                  </a:lnTo>
                  <a:lnTo>
                    <a:pt x="878" y="20"/>
                  </a:lnTo>
                  <a:lnTo>
                    <a:pt x="876" y="20"/>
                  </a:lnTo>
                  <a:lnTo>
                    <a:pt x="876" y="23"/>
                  </a:lnTo>
                  <a:lnTo>
                    <a:pt x="873" y="23"/>
                  </a:lnTo>
                  <a:lnTo>
                    <a:pt x="873" y="25"/>
                  </a:lnTo>
                  <a:lnTo>
                    <a:pt x="871" y="25"/>
                  </a:lnTo>
                  <a:lnTo>
                    <a:pt x="868" y="25"/>
                  </a:lnTo>
                  <a:lnTo>
                    <a:pt x="866" y="28"/>
                  </a:lnTo>
                  <a:lnTo>
                    <a:pt x="866" y="30"/>
                  </a:lnTo>
                  <a:lnTo>
                    <a:pt x="866" y="33"/>
                  </a:lnTo>
                  <a:lnTo>
                    <a:pt x="863" y="33"/>
                  </a:lnTo>
                  <a:lnTo>
                    <a:pt x="863" y="35"/>
                  </a:lnTo>
                  <a:lnTo>
                    <a:pt x="866" y="38"/>
                  </a:lnTo>
                  <a:lnTo>
                    <a:pt x="866" y="40"/>
                  </a:lnTo>
                  <a:lnTo>
                    <a:pt x="866" y="43"/>
                  </a:lnTo>
                  <a:lnTo>
                    <a:pt x="868" y="46"/>
                  </a:lnTo>
                  <a:lnTo>
                    <a:pt x="868" y="48"/>
                  </a:lnTo>
                  <a:lnTo>
                    <a:pt x="871" y="48"/>
                  </a:lnTo>
                  <a:lnTo>
                    <a:pt x="873" y="51"/>
                  </a:lnTo>
                  <a:lnTo>
                    <a:pt x="876" y="48"/>
                  </a:lnTo>
                  <a:lnTo>
                    <a:pt x="878" y="46"/>
                  </a:lnTo>
                  <a:lnTo>
                    <a:pt x="881" y="43"/>
                  </a:lnTo>
                  <a:lnTo>
                    <a:pt x="883" y="40"/>
                  </a:lnTo>
                  <a:lnTo>
                    <a:pt x="886" y="40"/>
                  </a:lnTo>
                  <a:lnTo>
                    <a:pt x="889" y="40"/>
                  </a:lnTo>
                  <a:lnTo>
                    <a:pt x="891" y="40"/>
                  </a:lnTo>
                  <a:lnTo>
                    <a:pt x="894" y="40"/>
                  </a:lnTo>
                  <a:lnTo>
                    <a:pt x="896" y="40"/>
                  </a:lnTo>
                  <a:lnTo>
                    <a:pt x="899" y="40"/>
                  </a:lnTo>
                  <a:lnTo>
                    <a:pt x="901" y="40"/>
                  </a:lnTo>
                  <a:lnTo>
                    <a:pt x="901" y="38"/>
                  </a:lnTo>
                  <a:lnTo>
                    <a:pt x="904" y="38"/>
                  </a:lnTo>
                  <a:lnTo>
                    <a:pt x="906" y="38"/>
                  </a:lnTo>
                  <a:lnTo>
                    <a:pt x="909" y="38"/>
                  </a:lnTo>
                  <a:lnTo>
                    <a:pt x="911" y="38"/>
                  </a:lnTo>
                  <a:lnTo>
                    <a:pt x="914" y="43"/>
                  </a:lnTo>
                  <a:lnTo>
                    <a:pt x="914" y="46"/>
                  </a:lnTo>
                  <a:lnTo>
                    <a:pt x="911" y="48"/>
                  </a:lnTo>
                  <a:lnTo>
                    <a:pt x="911" y="51"/>
                  </a:lnTo>
                  <a:lnTo>
                    <a:pt x="909" y="51"/>
                  </a:lnTo>
                  <a:lnTo>
                    <a:pt x="909" y="53"/>
                  </a:lnTo>
                  <a:lnTo>
                    <a:pt x="906" y="53"/>
                  </a:lnTo>
                  <a:lnTo>
                    <a:pt x="904" y="56"/>
                  </a:lnTo>
                  <a:lnTo>
                    <a:pt x="904" y="58"/>
                  </a:lnTo>
                  <a:lnTo>
                    <a:pt x="901" y="61"/>
                  </a:lnTo>
                  <a:lnTo>
                    <a:pt x="901" y="63"/>
                  </a:lnTo>
                  <a:lnTo>
                    <a:pt x="899" y="63"/>
                  </a:lnTo>
                  <a:lnTo>
                    <a:pt x="896" y="66"/>
                  </a:lnTo>
                  <a:lnTo>
                    <a:pt x="894" y="66"/>
                  </a:lnTo>
                  <a:lnTo>
                    <a:pt x="891" y="66"/>
                  </a:lnTo>
                  <a:lnTo>
                    <a:pt x="891" y="68"/>
                  </a:lnTo>
                  <a:lnTo>
                    <a:pt x="889" y="68"/>
                  </a:lnTo>
                  <a:lnTo>
                    <a:pt x="886" y="68"/>
                  </a:lnTo>
                  <a:lnTo>
                    <a:pt x="883" y="68"/>
                  </a:lnTo>
                  <a:lnTo>
                    <a:pt x="881" y="68"/>
                  </a:lnTo>
                  <a:lnTo>
                    <a:pt x="878" y="68"/>
                  </a:lnTo>
                  <a:lnTo>
                    <a:pt x="876" y="71"/>
                  </a:lnTo>
                  <a:lnTo>
                    <a:pt x="876" y="74"/>
                  </a:lnTo>
                  <a:lnTo>
                    <a:pt x="876" y="76"/>
                  </a:lnTo>
                  <a:lnTo>
                    <a:pt x="878" y="76"/>
                  </a:lnTo>
                  <a:lnTo>
                    <a:pt x="881" y="76"/>
                  </a:lnTo>
                  <a:lnTo>
                    <a:pt x="881" y="79"/>
                  </a:lnTo>
                  <a:lnTo>
                    <a:pt x="883" y="79"/>
                  </a:lnTo>
                  <a:lnTo>
                    <a:pt x="889" y="79"/>
                  </a:lnTo>
                  <a:lnTo>
                    <a:pt x="891" y="79"/>
                  </a:lnTo>
                  <a:lnTo>
                    <a:pt x="894" y="81"/>
                  </a:lnTo>
                  <a:lnTo>
                    <a:pt x="896" y="81"/>
                  </a:lnTo>
                  <a:lnTo>
                    <a:pt x="899" y="81"/>
                  </a:lnTo>
                  <a:lnTo>
                    <a:pt x="904" y="81"/>
                  </a:lnTo>
                  <a:lnTo>
                    <a:pt x="906" y="81"/>
                  </a:lnTo>
                  <a:lnTo>
                    <a:pt x="909" y="81"/>
                  </a:lnTo>
                  <a:lnTo>
                    <a:pt x="911" y="84"/>
                  </a:lnTo>
                  <a:lnTo>
                    <a:pt x="914" y="86"/>
                  </a:lnTo>
                  <a:lnTo>
                    <a:pt x="917" y="86"/>
                  </a:lnTo>
                  <a:lnTo>
                    <a:pt x="919" y="86"/>
                  </a:lnTo>
                  <a:lnTo>
                    <a:pt x="922" y="86"/>
                  </a:lnTo>
                  <a:lnTo>
                    <a:pt x="924" y="86"/>
                  </a:lnTo>
                  <a:lnTo>
                    <a:pt x="927" y="86"/>
                  </a:lnTo>
                  <a:lnTo>
                    <a:pt x="932" y="86"/>
                  </a:lnTo>
                  <a:lnTo>
                    <a:pt x="934" y="86"/>
                  </a:lnTo>
                  <a:lnTo>
                    <a:pt x="934" y="89"/>
                  </a:lnTo>
                  <a:lnTo>
                    <a:pt x="939" y="94"/>
                  </a:lnTo>
                  <a:lnTo>
                    <a:pt x="939" y="96"/>
                  </a:lnTo>
                  <a:lnTo>
                    <a:pt x="942" y="96"/>
                  </a:lnTo>
                  <a:lnTo>
                    <a:pt x="942" y="99"/>
                  </a:lnTo>
                  <a:lnTo>
                    <a:pt x="945" y="99"/>
                  </a:lnTo>
                  <a:lnTo>
                    <a:pt x="945" y="104"/>
                  </a:lnTo>
                  <a:lnTo>
                    <a:pt x="942" y="107"/>
                  </a:lnTo>
                  <a:lnTo>
                    <a:pt x="942" y="109"/>
                  </a:lnTo>
                  <a:lnTo>
                    <a:pt x="939" y="109"/>
                  </a:lnTo>
                  <a:lnTo>
                    <a:pt x="939" y="112"/>
                  </a:lnTo>
                  <a:lnTo>
                    <a:pt x="937" y="112"/>
                  </a:lnTo>
                  <a:lnTo>
                    <a:pt x="937" y="114"/>
                  </a:lnTo>
                  <a:lnTo>
                    <a:pt x="937" y="117"/>
                  </a:lnTo>
                  <a:lnTo>
                    <a:pt x="937" y="119"/>
                  </a:lnTo>
                  <a:lnTo>
                    <a:pt x="937" y="122"/>
                  </a:lnTo>
                  <a:lnTo>
                    <a:pt x="939" y="122"/>
                  </a:lnTo>
                  <a:lnTo>
                    <a:pt x="942" y="122"/>
                  </a:lnTo>
                  <a:lnTo>
                    <a:pt x="942" y="124"/>
                  </a:lnTo>
                  <a:lnTo>
                    <a:pt x="945" y="124"/>
                  </a:lnTo>
                  <a:lnTo>
                    <a:pt x="945" y="127"/>
                  </a:lnTo>
                  <a:lnTo>
                    <a:pt x="947" y="127"/>
                  </a:lnTo>
                  <a:lnTo>
                    <a:pt x="947" y="129"/>
                  </a:lnTo>
                  <a:lnTo>
                    <a:pt x="945" y="129"/>
                  </a:lnTo>
                  <a:lnTo>
                    <a:pt x="945" y="135"/>
                  </a:lnTo>
                  <a:lnTo>
                    <a:pt x="942" y="135"/>
                  </a:lnTo>
                  <a:lnTo>
                    <a:pt x="942" y="137"/>
                  </a:lnTo>
                  <a:lnTo>
                    <a:pt x="942" y="140"/>
                  </a:lnTo>
                  <a:lnTo>
                    <a:pt x="939" y="140"/>
                  </a:lnTo>
                  <a:lnTo>
                    <a:pt x="937" y="142"/>
                  </a:lnTo>
                  <a:lnTo>
                    <a:pt x="937" y="145"/>
                  </a:lnTo>
                  <a:lnTo>
                    <a:pt x="939" y="145"/>
                  </a:lnTo>
                  <a:lnTo>
                    <a:pt x="947" y="145"/>
                  </a:lnTo>
                  <a:lnTo>
                    <a:pt x="950" y="145"/>
                  </a:lnTo>
                  <a:lnTo>
                    <a:pt x="952" y="145"/>
                  </a:lnTo>
                  <a:lnTo>
                    <a:pt x="955" y="145"/>
                  </a:lnTo>
                  <a:lnTo>
                    <a:pt x="957" y="145"/>
                  </a:lnTo>
                  <a:lnTo>
                    <a:pt x="960" y="147"/>
                  </a:lnTo>
                  <a:lnTo>
                    <a:pt x="962" y="147"/>
                  </a:lnTo>
                  <a:lnTo>
                    <a:pt x="962" y="150"/>
                  </a:lnTo>
                  <a:lnTo>
                    <a:pt x="960" y="152"/>
                  </a:lnTo>
                  <a:lnTo>
                    <a:pt x="960" y="155"/>
                  </a:lnTo>
                  <a:lnTo>
                    <a:pt x="960" y="157"/>
                  </a:lnTo>
                  <a:lnTo>
                    <a:pt x="960" y="160"/>
                  </a:lnTo>
                  <a:lnTo>
                    <a:pt x="962" y="160"/>
                  </a:lnTo>
                  <a:lnTo>
                    <a:pt x="965" y="163"/>
                  </a:lnTo>
                  <a:lnTo>
                    <a:pt x="967" y="163"/>
                  </a:lnTo>
                  <a:lnTo>
                    <a:pt x="970" y="160"/>
                  </a:lnTo>
                  <a:lnTo>
                    <a:pt x="973" y="160"/>
                  </a:lnTo>
                  <a:lnTo>
                    <a:pt x="975" y="160"/>
                  </a:lnTo>
                  <a:lnTo>
                    <a:pt x="978" y="160"/>
                  </a:lnTo>
                  <a:lnTo>
                    <a:pt x="980" y="163"/>
                  </a:lnTo>
                  <a:lnTo>
                    <a:pt x="983" y="163"/>
                  </a:lnTo>
                  <a:lnTo>
                    <a:pt x="985" y="163"/>
                  </a:lnTo>
                  <a:lnTo>
                    <a:pt x="988" y="163"/>
                  </a:lnTo>
                  <a:lnTo>
                    <a:pt x="995" y="163"/>
                  </a:lnTo>
                  <a:lnTo>
                    <a:pt x="998" y="163"/>
                  </a:lnTo>
                  <a:lnTo>
                    <a:pt x="998" y="165"/>
                  </a:lnTo>
                  <a:lnTo>
                    <a:pt x="1001" y="165"/>
                  </a:lnTo>
                  <a:lnTo>
                    <a:pt x="1003" y="165"/>
                  </a:lnTo>
                  <a:lnTo>
                    <a:pt x="1006" y="165"/>
                  </a:lnTo>
                  <a:lnTo>
                    <a:pt x="1008" y="165"/>
                  </a:lnTo>
                  <a:lnTo>
                    <a:pt x="1008" y="163"/>
                  </a:lnTo>
                  <a:lnTo>
                    <a:pt x="1011" y="160"/>
                  </a:lnTo>
                  <a:lnTo>
                    <a:pt x="1013" y="163"/>
                  </a:lnTo>
                  <a:lnTo>
                    <a:pt x="1013" y="165"/>
                  </a:lnTo>
                  <a:lnTo>
                    <a:pt x="1013" y="170"/>
                  </a:lnTo>
                  <a:lnTo>
                    <a:pt x="1013" y="173"/>
                  </a:lnTo>
                  <a:lnTo>
                    <a:pt x="1013" y="175"/>
                  </a:lnTo>
                  <a:lnTo>
                    <a:pt x="1013" y="178"/>
                  </a:lnTo>
                  <a:lnTo>
                    <a:pt x="1013" y="180"/>
                  </a:lnTo>
                  <a:lnTo>
                    <a:pt x="1013" y="183"/>
                  </a:lnTo>
                  <a:lnTo>
                    <a:pt x="1011" y="183"/>
                  </a:lnTo>
                  <a:lnTo>
                    <a:pt x="1011" y="185"/>
                  </a:lnTo>
                  <a:lnTo>
                    <a:pt x="1011" y="188"/>
                  </a:lnTo>
                  <a:lnTo>
                    <a:pt x="1011" y="191"/>
                  </a:lnTo>
                  <a:lnTo>
                    <a:pt x="1011" y="193"/>
                  </a:lnTo>
                  <a:lnTo>
                    <a:pt x="1013" y="198"/>
                  </a:lnTo>
                  <a:lnTo>
                    <a:pt x="1013" y="201"/>
                  </a:lnTo>
                  <a:lnTo>
                    <a:pt x="1016" y="201"/>
                  </a:lnTo>
                  <a:lnTo>
                    <a:pt x="1016" y="203"/>
                  </a:lnTo>
                  <a:lnTo>
                    <a:pt x="1023" y="208"/>
                  </a:lnTo>
                  <a:lnTo>
                    <a:pt x="1026" y="208"/>
                  </a:lnTo>
                  <a:lnTo>
                    <a:pt x="1029" y="208"/>
                  </a:lnTo>
                  <a:lnTo>
                    <a:pt x="1031" y="208"/>
                  </a:lnTo>
                  <a:lnTo>
                    <a:pt x="1036" y="211"/>
                  </a:lnTo>
                  <a:lnTo>
                    <a:pt x="1036" y="213"/>
                  </a:lnTo>
                  <a:lnTo>
                    <a:pt x="1039" y="213"/>
                  </a:lnTo>
                  <a:lnTo>
                    <a:pt x="1039" y="216"/>
                  </a:lnTo>
                  <a:lnTo>
                    <a:pt x="1039" y="219"/>
                  </a:lnTo>
                  <a:lnTo>
                    <a:pt x="1039" y="221"/>
                  </a:lnTo>
                  <a:lnTo>
                    <a:pt x="1041" y="224"/>
                  </a:lnTo>
                  <a:lnTo>
                    <a:pt x="1044" y="226"/>
                  </a:lnTo>
                  <a:lnTo>
                    <a:pt x="1044" y="229"/>
                  </a:lnTo>
                  <a:lnTo>
                    <a:pt x="1046" y="231"/>
                  </a:lnTo>
                  <a:lnTo>
                    <a:pt x="1046" y="234"/>
                  </a:lnTo>
                  <a:lnTo>
                    <a:pt x="1049" y="234"/>
                  </a:lnTo>
                  <a:lnTo>
                    <a:pt x="1049" y="236"/>
                  </a:lnTo>
                  <a:lnTo>
                    <a:pt x="1049" y="239"/>
                  </a:lnTo>
                  <a:lnTo>
                    <a:pt x="1051" y="241"/>
                  </a:lnTo>
                  <a:lnTo>
                    <a:pt x="1051" y="244"/>
                  </a:lnTo>
                  <a:lnTo>
                    <a:pt x="1054" y="247"/>
                  </a:lnTo>
                  <a:lnTo>
                    <a:pt x="1057" y="247"/>
                  </a:lnTo>
                  <a:lnTo>
                    <a:pt x="1059" y="247"/>
                  </a:lnTo>
                  <a:lnTo>
                    <a:pt x="1064" y="247"/>
                  </a:lnTo>
                  <a:lnTo>
                    <a:pt x="1064" y="244"/>
                  </a:lnTo>
                  <a:lnTo>
                    <a:pt x="1067" y="244"/>
                  </a:lnTo>
                  <a:lnTo>
                    <a:pt x="1067" y="241"/>
                  </a:lnTo>
                  <a:lnTo>
                    <a:pt x="1069" y="241"/>
                  </a:lnTo>
                  <a:lnTo>
                    <a:pt x="1072" y="239"/>
                  </a:lnTo>
                  <a:lnTo>
                    <a:pt x="1074" y="239"/>
                  </a:lnTo>
                  <a:lnTo>
                    <a:pt x="1077" y="236"/>
                  </a:lnTo>
                  <a:lnTo>
                    <a:pt x="1079" y="236"/>
                  </a:lnTo>
                  <a:lnTo>
                    <a:pt x="1082" y="236"/>
                  </a:lnTo>
                  <a:lnTo>
                    <a:pt x="1082" y="239"/>
                  </a:lnTo>
                  <a:lnTo>
                    <a:pt x="1085" y="239"/>
                  </a:lnTo>
                  <a:lnTo>
                    <a:pt x="1090" y="244"/>
                  </a:lnTo>
                  <a:lnTo>
                    <a:pt x="1092" y="244"/>
                  </a:lnTo>
                  <a:lnTo>
                    <a:pt x="1092" y="247"/>
                  </a:lnTo>
                  <a:lnTo>
                    <a:pt x="1092" y="249"/>
                  </a:lnTo>
                  <a:lnTo>
                    <a:pt x="1092" y="252"/>
                  </a:lnTo>
                  <a:lnTo>
                    <a:pt x="1095" y="254"/>
                  </a:lnTo>
                  <a:lnTo>
                    <a:pt x="1095" y="257"/>
                  </a:lnTo>
                  <a:lnTo>
                    <a:pt x="1095" y="259"/>
                  </a:lnTo>
                  <a:lnTo>
                    <a:pt x="1092" y="262"/>
                  </a:lnTo>
                  <a:lnTo>
                    <a:pt x="1090" y="264"/>
                  </a:lnTo>
                  <a:lnTo>
                    <a:pt x="1087" y="267"/>
                  </a:lnTo>
                  <a:lnTo>
                    <a:pt x="1085" y="267"/>
                  </a:lnTo>
                  <a:lnTo>
                    <a:pt x="1082" y="269"/>
                  </a:lnTo>
                  <a:lnTo>
                    <a:pt x="1079" y="272"/>
                  </a:lnTo>
                  <a:lnTo>
                    <a:pt x="1079" y="275"/>
                  </a:lnTo>
                  <a:lnTo>
                    <a:pt x="1082" y="277"/>
                  </a:lnTo>
                  <a:lnTo>
                    <a:pt x="1085" y="277"/>
                  </a:lnTo>
                  <a:lnTo>
                    <a:pt x="1087" y="280"/>
                  </a:lnTo>
                  <a:lnTo>
                    <a:pt x="1090" y="282"/>
                  </a:lnTo>
                  <a:lnTo>
                    <a:pt x="1095" y="285"/>
                  </a:lnTo>
                  <a:lnTo>
                    <a:pt x="1097" y="287"/>
                  </a:lnTo>
                  <a:lnTo>
                    <a:pt x="1100" y="287"/>
                  </a:lnTo>
                  <a:lnTo>
                    <a:pt x="1102" y="287"/>
                  </a:lnTo>
                  <a:lnTo>
                    <a:pt x="1107" y="290"/>
                  </a:lnTo>
                  <a:lnTo>
                    <a:pt x="1110" y="290"/>
                  </a:lnTo>
                  <a:lnTo>
                    <a:pt x="1113" y="290"/>
                  </a:lnTo>
                  <a:lnTo>
                    <a:pt x="1115" y="292"/>
                  </a:lnTo>
                  <a:lnTo>
                    <a:pt x="1115" y="295"/>
                  </a:lnTo>
                  <a:lnTo>
                    <a:pt x="1118" y="297"/>
                  </a:lnTo>
                  <a:lnTo>
                    <a:pt x="1118" y="303"/>
                  </a:lnTo>
                  <a:lnTo>
                    <a:pt x="1118" y="305"/>
                  </a:lnTo>
                  <a:lnTo>
                    <a:pt x="1120" y="305"/>
                  </a:lnTo>
                  <a:lnTo>
                    <a:pt x="1120" y="308"/>
                  </a:lnTo>
                  <a:lnTo>
                    <a:pt x="1123" y="310"/>
                  </a:lnTo>
                  <a:lnTo>
                    <a:pt x="1125" y="313"/>
                  </a:lnTo>
                  <a:lnTo>
                    <a:pt x="1128" y="313"/>
                  </a:lnTo>
                  <a:lnTo>
                    <a:pt x="1128" y="315"/>
                  </a:lnTo>
                  <a:lnTo>
                    <a:pt x="1130" y="318"/>
                  </a:lnTo>
                  <a:lnTo>
                    <a:pt x="1130" y="320"/>
                  </a:lnTo>
                  <a:lnTo>
                    <a:pt x="1133" y="323"/>
                  </a:lnTo>
                  <a:lnTo>
                    <a:pt x="1133" y="325"/>
                  </a:lnTo>
                  <a:lnTo>
                    <a:pt x="1133" y="328"/>
                  </a:lnTo>
                  <a:lnTo>
                    <a:pt x="1133" y="331"/>
                  </a:lnTo>
                  <a:lnTo>
                    <a:pt x="1133" y="333"/>
                  </a:lnTo>
                  <a:lnTo>
                    <a:pt x="1133" y="336"/>
                  </a:lnTo>
                  <a:lnTo>
                    <a:pt x="1133" y="338"/>
                  </a:lnTo>
                  <a:lnTo>
                    <a:pt x="1130" y="341"/>
                  </a:lnTo>
                  <a:lnTo>
                    <a:pt x="1130" y="343"/>
                  </a:lnTo>
                  <a:lnTo>
                    <a:pt x="1128" y="343"/>
                  </a:lnTo>
                  <a:lnTo>
                    <a:pt x="1125" y="343"/>
                  </a:lnTo>
                  <a:lnTo>
                    <a:pt x="1125" y="348"/>
                  </a:lnTo>
                  <a:lnTo>
                    <a:pt x="1123" y="351"/>
                  </a:lnTo>
                  <a:lnTo>
                    <a:pt x="1123" y="353"/>
                  </a:lnTo>
                  <a:lnTo>
                    <a:pt x="1123" y="356"/>
                  </a:lnTo>
                  <a:lnTo>
                    <a:pt x="1125" y="364"/>
                  </a:lnTo>
                  <a:lnTo>
                    <a:pt x="1123" y="364"/>
                  </a:lnTo>
                  <a:lnTo>
                    <a:pt x="1123" y="366"/>
                  </a:lnTo>
                  <a:lnTo>
                    <a:pt x="1120" y="366"/>
                  </a:lnTo>
                  <a:lnTo>
                    <a:pt x="1118" y="369"/>
                  </a:lnTo>
                  <a:lnTo>
                    <a:pt x="1115" y="369"/>
                  </a:lnTo>
                  <a:lnTo>
                    <a:pt x="1113" y="369"/>
                  </a:lnTo>
                  <a:lnTo>
                    <a:pt x="1113" y="371"/>
                  </a:lnTo>
                  <a:lnTo>
                    <a:pt x="1107" y="374"/>
                  </a:lnTo>
                  <a:lnTo>
                    <a:pt x="1107" y="376"/>
                  </a:lnTo>
                  <a:lnTo>
                    <a:pt x="1105" y="379"/>
                  </a:lnTo>
                  <a:lnTo>
                    <a:pt x="1105" y="381"/>
                  </a:lnTo>
                  <a:lnTo>
                    <a:pt x="1102" y="384"/>
                  </a:lnTo>
                  <a:lnTo>
                    <a:pt x="1102" y="387"/>
                  </a:lnTo>
                  <a:lnTo>
                    <a:pt x="1105" y="389"/>
                  </a:lnTo>
                  <a:lnTo>
                    <a:pt x="1107" y="392"/>
                  </a:lnTo>
                  <a:lnTo>
                    <a:pt x="1110" y="392"/>
                  </a:lnTo>
                  <a:lnTo>
                    <a:pt x="1110" y="394"/>
                  </a:lnTo>
                  <a:lnTo>
                    <a:pt x="1113" y="394"/>
                  </a:lnTo>
                  <a:lnTo>
                    <a:pt x="1115" y="397"/>
                  </a:lnTo>
                  <a:lnTo>
                    <a:pt x="1118" y="397"/>
                  </a:lnTo>
                  <a:lnTo>
                    <a:pt x="1120" y="397"/>
                  </a:lnTo>
                  <a:lnTo>
                    <a:pt x="1118" y="397"/>
                  </a:lnTo>
                  <a:lnTo>
                    <a:pt x="1115" y="399"/>
                  </a:lnTo>
                  <a:lnTo>
                    <a:pt x="1113" y="399"/>
                  </a:lnTo>
                  <a:lnTo>
                    <a:pt x="1113" y="402"/>
                  </a:lnTo>
                  <a:lnTo>
                    <a:pt x="1110" y="402"/>
                  </a:lnTo>
                  <a:lnTo>
                    <a:pt x="1105" y="402"/>
                  </a:lnTo>
                  <a:lnTo>
                    <a:pt x="1102" y="402"/>
                  </a:lnTo>
                  <a:lnTo>
                    <a:pt x="1100" y="399"/>
                  </a:lnTo>
                  <a:lnTo>
                    <a:pt x="1097" y="399"/>
                  </a:lnTo>
                  <a:lnTo>
                    <a:pt x="1095" y="399"/>
                  </a:lnTo>
                  <a:lnTo>
                    <a:pt x="1092" y="399"/>
                  </a:lnTo>
                  <a:lnTo>
                    <a:pt x="1090" y="399"/>
                  </a:lnTo>
                  <a:lnTo>
                    <a:pt x="1087" y="402"/>
                  </a:lnTo>
                  <a:lnTo>
                    <a:pt x="1085" y="402"/>
                  </a:lnTo>
                  <a:lnTo>
                    <a:pt x="1085" y="404"/>
                  </a:lnTo>
                  <a:lnTo>
                    <a:pt x="1085" y="409"/>
                  </a:lnTo>
                  <a:lnTo>
                    <a:pt x="1085" y="412"/>
                  </a:lnTo>
                  <a:lnTo>
                    <a:pt x="1085" y="415"/>
                  </a:lnTo>
                  <a:lnTo>
                    <a:pt x="1090" y="420"/>
                  </a:lnTo>
                  <a:lnTo>
                    <a:pt x="1092" y="422"/>
                  </a:lnTo>
                  <a:lnTo>
                    <a:pt x="1095" y="425"/>
                  </a:lnTo>
                  <a:lnTo>
                    <a:pt x="1095" y="427"/>
                  </a:lnTo>
                  <a:lnTo>
                    <a:pt x="1095" y="430"/>
                  </a:lnTo>
                  <a:lnTo>
                    <a:pt x="1092" y="432"/>
                  </a:lnTo>
                  <a:lnTo>
                    <a:pt x="1092" y="435"/>
                  </a:lnTo>
                  <a:lnTo>
                    <a:pt x="1090" y="437"/>
                  </a:lnTo>
                  <a:lnTo>
                    <a:pt x="1090" y="443"/>
                  </a:lnTo>
                  <a:lnTo>
                    <a:pt x="1090" y="445"/>
                  </a:lnTo>
                  <a:lnTo>
                    <a:pt x="1087" y="445"/>
                  </a:lnTo>
                  <a:lnTo>
                    <a:pt x="1087" y="448"/>
                  </a:lnTo>
                  <a:lnTo>
                    <a:pt x="1085" y="448"/>
                  </a:lnTo>
                  <a:lnTo>
                    <a:pt x="1085" y="450"/>
                  </a:lnTo>
                  <a:lnTo>
                    <a:pt x="1082" y="450"/>
                  </a:lnTo>
                  <a:lnTo>
                    <a:pt x="1079" y="453"/>
                  </a:lnTo>
                  <a:lnTo>
                    <a:pt x="1077" y="450"/>
                  </a:lnTo>
                  <a:lnTo>
                    <a:pt x="1077" y="448"/>
                  </a:lnTo>
                  <a:lnTo>
                    <a:pt x="1074" y="445"/>
                  </a:lnTo>
                  <a:lnTo>
                    <a:pt x="1072" y="445"/>
                  </a:lnTo>
                  <a:lnTo>
                    <a:pt x="1069" y="445"/>
                  </a:lnTo>
                  <a:lnTo>
                    <a:pt x="1069" y="443"/>
                  </a:lnTo>
                  <a:lnTo>
                    <a:pt x="1064" y="443"/>
                  </a:lnTo>
                  <a:lnTo>
                    <a:pt x="1064" y="440"/>
                  </a:lnTo>
                  <a:lnTo>
                    <a:pt x="1059" y="440"/>
                  </a:lnTo>
                  <a:lnTo>
                    <a:pt x="1059" y="443"/>
                  </a:lnTo>
                  <a:lnTo>
                    <a:pt x="1057" y="443"/>
                  </a:lnTo>
                  <a:lnTo>
                    <a:pt x="1057" y="448"/>
                  </a:lnTo>
                  <a:lnTo>
                    <a:pt x="1057" y="450"/>
                  </a:lnTo>
                  <a:lnTo>
                    <a:pt x="1054" y="455"/>
                  </a:lnTo>
                  <a:lnTo>
                    <a:pt x="1057" y="458"/>
                  </a:lnTo>
                  <a:lnTo>
                    <a:pt x="1057" y="460"/>
                  </a:lnTo>
                  <a:lnTo>
                    <a:pt x="1057" y="463"/>
                  </a:lnTo>
                  <a:lnTo>
                    <a:pt x="1057" y="465"/>
                  </a:lnTo>
                  <a:lnTo>
                    <a:pt x="1059" y="468"/>
                  </a:lnTo>
                  <a:lnTo>
                    <a:pt x="1059" y="471"/>
                  </a:lnTo>
                  <a:lnTo>
                    <a:pt x="1059" y="473"/>
                  </a:lnTo>
                  <a:lnTo>
                    <a:pt x="1059" y="478"/>
                  </a:lnTo>
                  <a:lnTo>
                    <a:pt x="1059" y="481"/>
                  </a:lnTo>
                  <a:lnTo>
                    <a:pt x="1062" y="481"/>
                  </a:lnTo>
                  <a:lnTo>
                    <a:pt x="1064" y="483"/>
                  </a:lnTo>
                  <a:lnTo>
                    <a:pt x="1067" y="483"/>
                  </a:lnTo>
                  <a:lnTo>
                    <a:pt x="1069" y="483"/>
                  </a:lnTo>
                  <a:lnTo>
                    <a:pt x="1069" y="486"/>
                  </a:lnTo>
                  <a:lnTo>
                    <a:pt x="1072" y="488"/>
                  </a:lnTo>
                  <a:lnTo>
                    <a:pt x="1077" y="491"/>
                  </a:lnTo>
                  <a:lnTo>
                    <a:pt x="1079" y="493"/>
                  </a:lnTo>
                  <a:lnTo>
                    <a:pt x="1082" y="493"/>
                  </a:lnTo>
                  <a:lnTo>
                    <a:pt x="1085" y="493"/>
                  </a:lnTo>
                  <a:lnTo>
                    <a:pt x="1087" y="493"/>
                  </a:lnTo>
                  <a:lnTo>
                    <a:pt x="1090" y="493"/>
                  </a:lnTo>
                  <a:lnTo>
                    <a:pt x="1092" y="493"/>
                  </a:lnTo>
                  <a:lnTo>
                    <a:pt x="1092" y="491"/>
                  </a:lnTo>
                  <a:lnTo>
                    <a:pt x="1095" y="491"/>
                  </a:lnTo>
                  <a:lnTo>
                    <a:pt x="1097" y="491"/>
                  </a:lnTo>
                  <a:lnTo>
                    <a:pt x="1100" y="491"/>
                  </a:lnTo>
                  <a:lnTo>
                    <a:pt x="1100" y="493"/>
                  </a:lnTo>
                  <a:lnTo>
                    <a:pt x="1097" y="493"/>
                  </a:lnTo>
                  <a:lnTo>
                    <a:pt x="1095" y="496"/>
                  </a:lnTo>
                  <a:lnTo>
                    <a:pt x="1095" y="499"/>
                  </a:lnTo>
                  <a:lnTo>
                    <a:pt x="1092" y="499"/>
                  </a:lnTo>
                  <a:lnTo>
                    <a:pt x="1092" y="501"/>
                  </a:lnTo>
                  <a:lnTo>
                    <a:pt x="1092" y="504"/>
                  </a:lnTo>
                  <a:lnTo>
                    <a:pt x="1090" y="504"/>
                  </a:lnTo>
                  <a:lnTo>
                    <a:pt x="1090" y="506"/>
                  </a:lnTo>
                  <a:lnTo>
                    <a:pt x="1092" y="509"/>
                  </a:lnTo>
                  <a:lnTo>
                    <a:pt x="1092" y="511"/>
                  </a:lnTo>
                  <a:lnTo>
                    <a:pt x="1090" y="514"/>
                  </a:lnTo>
                  <a:lnTo>
                    <a:pt x="1090" y="511"/>
                  </a:lnTo>
                  <a:lnTo>
                    <a:pt x="1087" y="509"/>
                  </a:lnTo>
                  <a:lnTo>
                    <a:pt x="1087" y="506"/>
                  </a:lnTo>
                  <a:lnTo>
                    <a:pt x="1085" y="506"/>
                  </a:lnTo>
                  <a:lnTo>
                    <a:pt x="1082" y="506"/>
                  </a:lnTo>
                  <a:lnTo>
                    <a:pt x="1082" y="504"/>
                  </a:lnTo>
                  <a:lnTo>
                    <a:pt x="1079" y="504"/>
                  </a:lnTo>
                  <a:lnTo>
                    <a:pt x="1077" y="504"/>
                  </a:lnTo>
                  <a:lnTo>
                    <a:pt x="1074" y="504"/>
                  </a:lnTo>
                  <a:lnTo>
                    <a:pt x="1074" y="501"/>
                  </a:lnTo>
                  <a:lnTo>
                    <a:pt x="1072" y="501"/>
                  </a:lnTo>
                  <a:lnTo>
                    <a:pt x="1069" y="499"/>
                  </a:lnTo>
                  <a:lnTo>
                    <a:pt x="1067" y="504"/>
                  </a:lnTo>
                  <a:lnTo>
                    <a:pt x="1067" y="506"/>
                  </a:lnTo>
                  <a:lnTo>
                    <a:pt x="1067" y="509"/>
                  </a:lnTo>
                  <a:lnTo>
                    <a:pt x="1069" y="509"/>
                  </a:lnTo>
                  <a:lnTo>
                    <a:pt x="1069" y="511"/>
                  </a:lnTo>
                  <a:lnTo>
                    <a:pt x="1069" y="514"/>
                  </a:lnTo>
                  <a:lnTo>
                    <a:pt x="1067" y="514"/>
                  </a:lnTo>
                  <a:lnTo>
                    <a:pt x="1067" y="516"/>
                  </a:lnTo>
                  <a:lnTo>
                    <a:pt x="1064" y="519"/>
                  </a:lnTo>
                  <a:lnTo>
                    <a:pt x="1064" y="521"/>
                  </a:lnTo>
                  <a:lnTo>
                    <a:pt x="1062" y="521"/>
                  </a:lnTo>
                  <a:lnTo>
                    <a:pt x="1062" y="524"/>
                  </a:lnTo>
                  <a:lnTo>
                    <a:pt x="1059" y="521"/>
                  </a:lnTo>
                  <a:lnTo>
                    <a:pt x="1057" y="521"/>
                  </a:lnTo>
                  <a:lnTo>
                    <a:pt x="1054" y="521"/>
                  </a:lnTo>
                  <a:lnTo>
                    <a:pt x="1049" y="519"/>
                  </a:lnTo>
                  <a:lnTo>
                    <a:pt x="1046" y="519"/>
                  </a:lnTo>
                  <a:lnTo>
                    <a:pt x="1041" y="521"/>
                  </a:lnTo>
                  <a:lnTo>
                    <a:pt x="1039" y="524"/>
                  </a:lnTo>
                  <a:lnTo>
                    <a:pt x="1036" y="527"/>
                  </a:lnTo>
                  <a:lnTo>
                    <a:pt x="1034" y="529"/>
                  </a:lnTo>
                  <a:lnTo>
                    <a:pt x="1031" y="529"/>
                  </a:lnTo>
                  <a:lnTo>
                    <a:pt x="1029" y="532"/>
                  </a:lnTo>
                  <a:lnTo>
                    <a:pt x="1023" y="534"/>
                  </a:lnTo>
                  <a:lnTo>
                    <a:pt x="1021" y="537"/>
                  </a:lnTo>
                  <a:lnTo>
                    <a:pt x="1021" y="539"/>
                  </a:lnTo>
                  <a:lnTo>
                    <a:pt x="1021" y="544"/>
                  </a:lnTo>
                  <a:lnTo>
                    <a:pt x="1018" y="544"/>
                  </a:lnTo>
                  <a:lnTo>
                    <a:pt x="1016" y="544"/>
                  </a:lnTo>
                  <a:lnTo>
                    <a:pt x="1013" y="542"/>
                  </a:lnTo>
                  <a:lnTo>
                    <a:pt x="1008" y="544"/>
                  </a:lnTo>
                  <a:lnTo>
                    <a:pt x="1006" y="544"/>
                  </a:lnTo>
                  <a:lnTo>
                    <a:pt x="1003" y="544"/>
                  </a:lnTo>
                  <a:lnTo>
                    <a:pt x="1001" y="547"/>
                  </a:lnTo>
                  <a:lnTo>
                    <a:pt x="998" y="547"/>
                  </a:lnTo>
                  <a:lnTo>
                    <a:pt x="998" y="549"/>
                  </a:lnTo>
                  <a:lnTo>
                    <a:pt x="995" y="549"/>
                  </a:lnTo>
                  <a:lnTo>
                    <a:pt x="995" y="552"/>
                  </a:lnTo>
                  <a:lnTo>
                    <a:pt x="993" y="555"/>
                  </a:lnTo>
                  <a:lnTo>
                    <a:pt x="990" y="557"/>
                  </a:lnTo>
                  <a:lnTo>
                    <a:pt x="990" y="560"/>
                  </a:lnTo>
                  <a:lnTo>
                    <a:pt x="988" y="560"/>
                  </a:lnTo>
                  <a:lnTo>
                    <a:pt x="985" y="565"/>
                  </a:lnTo>
                  <a:lnTo>
                    <a:pt x="985" y="572"/>
                  </a:lnTo>
                  <a:lnTo>
                    <a:pt x="985" y="575"/>
                  </a:lnTo>
                  <a:lnTo>
                    <a:pt x="985" y="577"/>
                  </a:lnTo>
                  <a:lnTo>
                    <a:pt x="985" y="580"/>
                  </a:lnTo>
                  <a:lnTo>
                    <a:pt x="988" y="580"/>
                  </a:lnTo>
                  <a:lnTo>
                    <a:pt x="988" y="583"/>
                  </a:lnTo>
                  <a:lnTo>
                    <a:pt x="990" y="583"/>
                  </a:lnTo>
                  <a:lnTo>
                    <a:pt x="993" y="583"/>
                  </a:lnTo>
                  <a:lnTo>
                    <a:pt x="993" y="580"/>
                  </a:lnTo>
                  <a:lnTo>
                    <a:pt x="993" y="577"/>
                  </a:lnTo>
                  <a:lnTo>
                    <a:pt x="995" y="577"/>
                  </a:lnTo>
                  <a:lnTo>
                    <a:pt x="995" y="575"/>
                  </a:lnTo>
                  <a:lnTo>
                    <a:pt x="998" y="572"/>
                  </a:lnTo>
                  <a:lnTo>
                    <a:pt x="998" y="570"/>
                  </a:lnTo>
                  <a:lnTo>
                    <a:pt x="1001" y="570"/>
                  </a:lnTo>
                  <a:lnTo>
                    <a:pt x="1001" y="567"/>
                  </a:lnTo>
                  <a:lnTo>
                    <a:pt x="1003" y="567"/>
                  </a:lnTo>
                  <a:lnTo>
                    <a:pt x="1006" y="567"/>
                  </a:lnTo>
                  <a:lnTo>
                    <a:pt x="1008" y="567"/>
                  </a:lnTo>
                  <a:lnTo>
                    <a:pt x="1008" y="570"/>
                  </a:lnTo>
                  <a:lnTo>
                    <a:pt x="1011" y="570"/>
                  </a:lnTo>
                  <a:lnTo>
                    <a:pt x="1008" y="572"/>
                  </a:lnTo>
                  <a:lnTo>
                    <a:pt x="1008" y="575"/>
                  </a:lnTo>
                  <a:lnTo>
                    <a:pt x="1008" y="577"/>
                  </a:lnTo>
                  <a:lnTo>
                    <a:pt x="1011" y="580"/>
                  </a:lnTo>
                  <a:lnTo>
                    <a:pt x="1011" y="583"/>
                  </a:lnTo>
                  <a:lnTo>
                    <a:pt x="1011" y="585"/>
                  </a:lnTo>
                  <a:lnTo>
                    <a:pt x="1013" y="585"/>
                  </a:lnTo>
                  <a:lnTo>
                    <a:pt x="1013" y="588"/>
                  </a:lnTo>
                  <a:lnTo>
                    <a:pt x="1011" y="590"/>
                  </a:lnTo>
                  <a:lnTo>
                    <a:pt x="1011" y="593"/>
                  </a:lnTo>
                  <a:lnTo>
                    <a:pt x="1011" y="595"/>
                  </a:lnTo>
                  <a:lnTo>
                    <a:pt x="1008" y="595"/>
                  </a:lnTo>
                  <a:lnTo>
                    <a:pt x="1006" y="598"/>
                  </a:lnTo>
                  <a:lnTo>
                    <a:pt x="1006" y="600"/>
                  </a:lnTo>
                  <a:lnTo>
                    <a:pt x="1003" y="600"/>
                  </a:lnTo>
                  <a:lnTo>
                    <a:pt x="1001" y="603"/>
                  </a:lnTo>
                  <a:lnTo>
                    <a:pt x="1001" y="605"/>
                  </a:lnTo>
                  <a:lnTo>
                    <a:pt x="998" y="605"/>
                  </a:lnTo>
                  <a:lnTo>
                    <a:pt x="995" y="608"/>
                  </a:lnTo>
                  <a:lnTo>
                    <a:pt x="993" y="613"/>
                  </a:lnTo>
                  <a:lnTo>
                    <a:pt x="993" y="616"/>
                  </a:lnTo>
                  <a:lnTo>
                    <a:pt x="990" y="616"/>
                  </a:lnTo>
                  <a:lnTo>
                    <a:pt x="990" y="618"/>
                  </a:lnTo>
                  <a:lnTo>
                    <a:pt x="988" y="618"/>
                  </a:lnTo>
                  <a:lnTo>
                    <a:pt x="988" y="621"/>
                  </a:lnTo>
                  <a:lnTo>
                    <a:pt x="988" y="623"/>
                  </a:lnTo>
                  <a:lnTo>
                    <a:pt x="990" y="623"/>
                  </a:lnTo>
                  <a:lnTo>
                    <a:pt x="990" y="626"/>
                  </a:lnTo>
                  <a:lnTo>
                    <a:pt x="995" y="628"/>
                  </a:lnTo>
                  <a:lnTo>
                    <a:pt x="995" y="631"/>
                  </a:lnTo>
                  <a:lnTo>
                    <a:pt x="1001" y="633"/>
                  </a:lnTo>
                  <a:lnTo>
                    <a:pt x="1003" y="636"/>
                  </a:lnTo>
                  <a:lnTo>
                    <a:pt x="1003" y="639"/>
                  </a:lnTo>
                  <a:lnTo>
                    <a:pt x="1006" y="641"/>
                  </a:lnTo>
                  <a:lnTo>
                    <a:pt x="1006" y="644"/>
                  </a:lnTo>
                  <a:lnTo>
                    <a:pt x="1003" y="644"/>
                  </a:lnTo>
                  <a:lnTo>
                    <a:pt x="1003" y="646"/>
                  </a:lnTo>
                  <a:lnTo>
                    <a:pt x="1001" y="646"/>
                  </a:lnTo>
                  <a:lnTo>
                    <a:pt x="998" y="649"/>
                  </a:lnTo>
                  <a:lnTo>
                    <a:pt x="998" y="651"/>
                  </a:lnTo>
                  <a:lnTo>
                    <a:pt x="998" y="654"/>
                  </a:lnTo>
                  <a:lnTo>
                    <a:pt x="998" y="656"/>
                  </a:lnTo>
                  <a:lnTo>
                    <a:pt x="998" y="659"/>
                  </a:lnTo>
                  <a:lnTo>
                    <a:pt x="998" y="661"/>
                  </a:lnTo>
                  <a:lnTo>
                    <a:pt x="998" y="664"/>
                  </a:lnTo>
                  <a:lnTo>
                    <a:pt x="998" y="667"/>
                  </a:lnTo>
                  <a:lnTo>
                    <a:pt x="995" y="667"/>
                  </a:lnTo>
                  <a:lnTo>
                    <a:pt x="993" y="667"/>
                  </a:lnTo>
                  <a:lnTo>
                    <a:pt x="990" y="667"/>
                  </a:lnTo>
                  <a:lnTo>
                    <a:pt x="988" y="667"/>
                  </a:lnTo>
                  <a:lnTo>
                    <a:pt x="985" y="669"/>
                  </a:lnTo>
                  <a:lnTo>
                    <a:pt x="983" y="669"/>
                  </a:lnTo>
                  <a:lnTo>
                    <a:pt x="980" y="669"/>
                  </a:lnTo>
                  <a:lnTo>
                    <a:pt x="978" y="672"/>
                  </a:lnTo>
                  <a:lnTo>
                    <a:pt x="978" y="674"/>
                  </a:lnTo>
                  <a:lnTo>
                    <a:pt x="980" y="674"/>
                  </a:lnTo>
                  <a:lnTo>
                    <a:pt x="980" y="677"/>
                  </a:lnTo>
                  <a:lnTo>
                    <a:pt x="983" y="679"/>
                  </a:lnTo>
                  <a:lnTo>
                    <a:pt x="983" y="682"/>
                  </a:lnTo>
                  <a:lnTo>
                    <a:pt x="983" y="684"/>
                  </a:lnTo>
                  <a:lnTo>
                    <a:pt x="983" y="687"/>
                  </a:lnTo>
                  <a:lnTo>
                    <a:pt x="985" y="687"/>
                  </a:lnTo>
                  <a:lnTo>
                    <a:pt x="988" y="687"/>
                  </a:lnTo>
                  <a:lnTo>
                    <a:pt x="988" y="689"/>
                  </a:lnTo>
                  <a:lnTo>
                    <a:pt x="990" y="689"/>
                  </a:lnTo>
                  <a:lnTo>
                    <a:pt x="990" y="692"/>
                  </a:lnTo>
                  <a:lnTo>
                    <a:pt x="990" y="695"/>
                  </a:lnTo>
                  <a:lnTo>
                    <a:pt x="993" y="697"/>
                  </a:lnTo>
                  <a:lnTo>
                    <a:pt x="995" y="702"/>
                  </a:lnTo>
                  <a:lnTo>
                    <a:pt x="995" y="705"/>
                  </a:lnTo>
                  <a:lnTo>
                    <a:pt x="993" y="705"/>
                  </a:lnTo>
                  <a:lnTo>
                    <a:pt x="990" y="705"/>
                  </a:lnTo>
                  <a:lnTo>
                    <a:pt x="985" y="710"/>
                  </a:lnTo>
                  <a:lnTo>
                    <a:pt x="985" y="712"/>
                  </a:lnTo>
                  <a:lnTo>
                    <a:pt x="983" y="712"/>
                  </a:lnTo>
                  <a:lnTo>
                    <a:pt x="983" y="715"/>
                  </a:lnTo>
                  <a:lnTo>
                    <a:pt x="980" y="715"/>
                  </a:lnTo>
                  <a:lnTo>
                    <a:pt x="978" y="717"/>
                  </a:lnTo>
                  <a:lnTo>
                    <a:pt x="980" y="717"/>
                  </a:lnTo>
                  <a:lnTo>
                    <a:pt x="983" y="720"/>
                  </a:lnTo>
                  <a:lnTo>
                    <a:pt x="988" y="728"/>
                  </a:lnTo>
                  <a:lnTo>
                    <a:pt x="990" y="730"/>
                  </a:lnTo>
                  <a:lnTo>
                    <a:pt x="990" y="733"/>
                  </a:lnTo>
                  <a:lnTo>
                    <a:pt x="990" y="735"/>
                  </a:lnTo>
                  <a:lnTo>
                    <a:pt x="993" y="738"/>
                  </a:lnTo>
                  <a:lnTo>
                    <a:pt x="993" y="740"/>
                  </a:lnTo>
                  <a:lnTo>
                    <a:pt x="993" y="743"/>
                  </a:lnTo>
                  <a:lnTo>
                    <a:pt x="993" y="745"/>
                  </a:lnTo>
                  <a:lnTo>
                    <a:pt x="983" y="761"/>
                  </a:lnTo>
                  <a:lnTo>
                    <a:pt x="980" y="761"/>
                  </a:lnTo>
                  <a:lnTo>
                    <a:pt x="978" y="763"/>
                  </a:lnTo>
                  <a:lnTo>
                    <a:pt x="973" y="763"/>
                  </a:lnTo>
                  <a:lnTo>
                    <a:pt x="970" y="763"/>
                  </a:lnTo>
                  <a:lnTo>
                    <a:pt x="967" y="763"/>
                  </a:lnTo>
                  <a:lnTo>
                    <a:pt x="965" y="766"/>
                  </a:lnTo>
                  <a:lnTo>
                    <a:pt x="962" y="766"/>
                  </a:lnTo>
                  <a:lnTo>
                    <a:pt x="962" y="768"/>
                  </a:lnTo>
                  <a:lnTo>
                    <a:pt x="960" y="768"/>
                  </a:lnTo>
                  <a:lnTo>
                    <a:pt x="957" y="768"/>
                  </a:lnTo>
                  <a:lnTo>
                    <a:pt x="955" y="768"/>
                  </a:lnTo>
                  <a:lnTo>
                    <a:pt x="955" y="771"/>
                  </a:lnTo>
                  <a:lnTo>
                    <a:pt x="952" y="771"/>
                  </a:lnTo>
                  <a:lnTo>
                    <a:pt x="950" y="771"/>
                  </a:lnTo>
                  <a:lnTo>
                    <a:pt x="947" y="771"/>
                  </a:lnTo>
                  <a:lnTo>
                    <a:pt x="947" y="773"/>
                  </a:lnTo>
                  <a:lnTo>
                    <a:pt x="942" y="773"/>
                  </a:lnTo>
                  <a:lnTo>
                    <a:pt x="939" y="776"/>
                  </a:lnTo>
                  <a:lnTo>
                    <a:pt x="929" y="778"/>
                  </a:lnTo>
                  <a:lnTo>
                    <a:pt x="917" y="786"/>
                  </a:lnTo>
                  <a:lnTo>
                    <a:pt x="906" y="786"/>
                  </a:lnTo>
                  <a:lnTo>
                    <a:pt x="896" y="784"/>
                  </a:lnTo>
                  <a:lnTo>
                    <a:pt x="886" y="776"/>
                  </a:lnTo>
                  <a:lnTo>
                    <a:pt x="881" y="776"/>
                  </a:lnTo>
                  <a:lnTo>
                    <a:pt x="866" y="776"/>
                  </a:lnTo>
                  <a:lnTo>
                    <a:pt x="863" y="778"/>
                  </a:lnTo>
                  <a:lnTo>
                    <a:pt x="861" y="778"/>
                  </a:lnTo>
                  <a:lnTo>
                    <a:pt x="858" y="778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1" name="Freeform 11">
              <a:extLst>
                <a:ext uri="{FF2B5EF4-FFF2-40B4-BE49-F238E27FC236}">
                  <a16:creationId xmlns:a16="http://schemas.microsoft.com/office/drawing/2014/main" id="{F3FBC239-4BB3-FD67-A09F-5E7805C11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5" y="2779"/>
              <a:ext cx="1079" cy="812"/>
            </a:xfrm>
            <a:custGeom>
              <a:avLst/>
              <a:gdLst>
                <a:gd name="T0" fmla="*/ 626 w 1079"/>
                <a:gd name="T1" fmla="*/ 748 h 812"/>
                <a:gd name="T2" fmla="*/ 588 w 1079"/>
                <a:gd name="T3" fmla="*/ 753 h 812"/>
                <a:gd name="T4" fmla="*/ 560 w 1079"/>
                <a:gd name="T5" fmla="*/ 753 h 812"/>
                <a:gd name="T6" fmla="*/ 519 w 1079"/>
                <a:gd name="T7" fmla="*/ 759 h 812"/>
                <a:gd name="T8" fmla="*/ 481 w 1079"/>
                <a:gd name="T9" fmla="*/ 764 h 812"/>
                <a:gd name="T10" fmla="*/ 446 w 1079"/>
                <a:gd name="T11" fmla="*/ 766 h 812"/>
                <a:gd name="T12" fmla="*/ 410 w 1079"/>
                <a:gd name="T13" fmla="*/ 774 h 812"/>
                <a:gd name="T14" fmla="*/ 377 w 1079"/>
                <a:gd name="T15" fmla="*/ 779 h 812"/>
                <a:gd name="T16" fmla="*/ 339 w 1079"/>
                <a:gd name="T17" fmla="*/ 784 h 812"/>
                <a:gd name="T18" fmla="*/ 308 w 1079"/>
                <a:gd name="T19" fmla="*/ 787 h 812"/>
                <a:gd name="T20" fmla="*/ 262 w 1079"/>
                <a:gd name="T21" fmla="*/ 789 h 812"/>
                <a:gd name="T22" fmla="*/ 211 w 1079"/>
                <a:gd name="T23" fmla="*/ 792 h 812"/>
                <a:gd name="T24" fmla="*/ 171 w 1079"/>
                <a:gd name="T25" fmla="*/ 794 h 812"/>
                <a:gd name="T26" fmla="*/ 140 w 1079"/>
                <a:gd name="T27" fmla="*/ 797 h 812"/>
                <a:gd name="T28" fmla="*/ 99 w 1079"/>
                <a:gd name="T29" fmla="*/ 799 h 812"/>
                <a:gd name="T30" fmla="*/ 61 w 1079"/>
                <a:gd name="T31" fmla="*/ 804 h 812"/>
                <a:gd name="T32" fmla="*/ 23 w 1079"/>
                <a:gd name="T33" fmla="*/ 809 h 812"/>
                <a:gd name="T34" fmla="*/ 181 w 1079"/>
                <a:gd name="T35" fmla="*/ 771 h 812"/>
                <a:gd name="T36" fmla="*/ 209 w 1079"/>
                <a:gd name="T37" fmla="*/ 667 h 812"/>
                <a:gd name="T38" fmla="*/ 224 w 1079"/>
                <a:gd name="T39" fmla="*/ 624 h 812"/>
                <a:gd name="T40" fmla="*/ 234 w 1079"/>
                <a:gd name="T41" fmla="*/ 583 h 812"/>
                <a:gd name="T42" fmla="*/ 234 w 1079"/>
                <a:gd name="T43" fmla="*/ 308 h 812"/>
                <a:gd name="T44" fmla="*/ 334 w 1079"/>
                <a:gd name="T45" fmla="*/ 216 h 812"/>
                <a:gd name="T46" fmla="*/ 390 w 1079"/>
                <a:gd name="T47" fmla="*/ 201 h 812"/>
                <a:gd name="T48" fmla="*/ 486 w 1079"/>
                <a:gd name="T49" fmla="*/ 209 h 812"/>
                <a:gd name="T50" fmla="*/ 530 w 1079"/>
                <a:gd name="T51" fmla="*/ 211 h 812"/>
                <a:gd name="T52" fmla="*/ 586 w 1079"/>
                <a:gd name="T53" fmla="*/ 234 h 812"/>
                <a:gd name="T54" fmla="*/ 624 w 1079"/>
                <a:gd name="T55" fmla="*/ 239 h 812"/>
                <a:gd name="T56" fmla="*/ 677 w 1079"/>
                <a:gd name="T57" fmla="*/ 234 h 812"/>
                <a:gd name="T58" fmla="*/ 680 w 1079"/>
                <a:gd name="T59" fmla="*/ 196 h 812"/>
                <a:gd name="T60" fmla="*/ 685 w 1079"/>
                <a:gd name="T61" fmla="*/ 117 h 812"/>
                <a:gd name="T62" fmla="*/ 723 w 1079"/>
                <a:gd name="T63" fmla="*/ 59 h 812"/>
                <a:gd name="T64" fmla="*/ 830 w 1079"/>
                <a:gd name="T65" fmla="*/ 43 h 812"/>
                <a:gd name="T66" fmla="*/ 871 w 1079"/>
                <a:gd name="T67" fmla="*/ 31 h 812"/>
                <a:gd name="T68" fmla="*/ 924 w 1079"/>
                <a:gd name="T69" fmla="*/ 26 h 812"/>
                <a:gd name="T70" fmla="*/ 945 w 1079"/>
                <a:gd name="T71" fmla="*/ 99 h 812"/>
                <a:gd name="T72" fmla="*/ 995 w 1079"/>
                <a:gd name="T73" fmla="*/ 140 h 812"/>
                <a:gd name="T74" fmla="*/ 1041 w 1079"/>
                <a:gd name="T75" fmla="*/ 206 h 812"/>
                <a:gd name="T76" fmla="*/ 1044 w 1079"/>
                <a:gd name="T77" fmla="*/ 237 h 812"/>
                <a:gd name="T78" fmla="*/ 1069 w 1079"/>
                <a:gd name="T79" fmla="*/ 275 h 812"/>
                <a:gd name="T80" fmla="*/ 1072 w 1079"/>
                <a:gd name="T81" fmla="*/ 306 h 812"/>
                <a:gd name="T82" fmla="*/ 1054 w 1079"/>
                <a:gd name="T83" fmla="*/ 359 h 812"/>
                <a:gd name="T84" fmla="*/ 1049 w 1079"/>
                <a:gd name="T85" fmla="*/ 418 h 812"/>
                <a:gd name="T86" fmla="*/ 1054 w 1079"/>
                <a:gd name="T87" fmla="*/ 453 h 812"/>
                <a:gd name="T88" fmla="*/ 1029 w 1079"/>
                <a:gd name="T89" fmla="*/ 489 h 812"/>
                <a:gd name="T90" fmla="*/ 993 w 1079"/>
                <a:gd name="T91" fmla="*/ 524 h 812"/>
                <a:gd name="T92" fmla="*/ 970 w 1079"/>
                <a:gd name="T93" fmla="*/ 560 h 812"/>
                <a:gd name="T94" fmla="*/ 945 w 1079"/>
                <a:gd name="T95" fmla="*/ 596 h 812"/>
                <a:gd name="T96" fmla="*/ 939 w 1079"/>
                <a:gd name="T97" fmla="*/ 631 h 812"/>
                <a:gd name="T98" fmla="*/ 950 w 1079"/>
                <a:gd name="T99" fmla="*/ 677 h 812"/>
                <a:gd name="T100" fmla="*/ 960 w 1079"/>
                <a:gd name="T101" fmla="*/ 715 h 812"/>
                <a:gd name="T102" fmla="*/ 934 w 1079"/>
                <a:gd name="T103" fmla="*/ 731 h 812"/>
                <a:gd name="T104" fmla="*/ 909 w 1079"/>
                <a:gd name="T105" fmla="*/ 741 h 812"/>
                <a:gd name="T106" fmla="*/ 894 w 1079"/>
                <a:gd name="T107" fmla="*/ 697 h 812"/>
                <a:gd name="T108" fmla="*/ 855 w 1079"/>
                <a:gd name="T109" fmla="*/ 667 h 812"/>
                <a:gd name="T110" fmla="*/ 855 w 1079"/>
                <a:gd name="T111" fmla="*/ 634 h 812"/>
                <a:gd name="T112" fmla="*/ 845 w 1079"/>
                <a:gd name="T113" fmla="*/ 603 h 812"/>
                <a:gd name="T114" fmla="*/ 817 w 1079"/>
                <a:gd name="T115" fmla="*/ 578 h 812"/>
                <a:gd name="T116" fmla="*/ 794 w 1079"/>
                <a:gd name="T117" fmla="*/ 547 h 812"/>
                <a:gd name="T118" fmla="*/ 718 w 1079"/>
                <a:gd name="T119" fmla="*/ 550 h 812"/>
                <a:gd name="T120" fmla="*/ 601 w 1079"/>
                <a:gd name="T121" fmla="*/ 601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79" h="812">
                  <a:moveTo>
                    <a:pt x="629" y="705"/>
                  </a:moveTo>
                  <a:lnTo>
                    <a:pt x="629" y="708"/>
                  </a:lnTo>
                  <a:lnTo>
                    <a:pt x="629" y="710"/>
                  </a:lnTo>
                  <a:lnTo>
                    <a:pt x="631" y="710"/>
                  </a:lnTo>
                  <a:lnTo>
                    <a:pt x="634" y="713"/>
                  </a:lnTo>
                  <a:lnTo>
                    <a:pt x="637" y="736"/>
                  </a:lnTo>
                  <a:lnTo>
                    <a:pt x="642" y="736"/>
                  </a:lnTo>
                  <a:lnTo>
                    <a:pt x="647" y="746"/>
                  </a:lnTo>
                  <a:lnTo>
                    <a:pt x="644" y="746"/>
                  </a:lnTo>
                  <a:lnTo>
                    <a:pt x="642" y="746"/>
                  </a:lnTo>
                  <a:lnTo>
                    <a:pt x="639" y="746"/>
                  </a:lnTo>
                  <a:lnTo>
                    <a:pt x="637" y="746"/>
                  </a:lnTo>
                  <a:lnTo>
                    <a:pt x="637" y="748"/>
                  </a:lnTo>
                  <a:lnTo>
                    <a:pt x="634" y="748"/>
                  </a:lnTo>
                  <a:lnTo>
                    <a:pt x="631" y="748"/>
                  </a:lnTo>
                  <a:lnTo>
                    <a:pt x="629" y="748"/>
                  </a:lnTo>
                  <a:lnTo>
                    <a:pt x="626" y="748"/>
                  </a:lnTo>
                  <a:lnTo>
                    <a:pt x="624" y="748"/>
                  </a:lnTo>
                  <a:lnTo>
                    <a:pt x="621" y="748"/>
                  </a:lnTo>
                  <a:lnTo>
                    <a:pt x="619" y="748"/>
                  </a:lnTo>
                  <a:lnTo>
                    <a:pt x="616" y="748"/>
                  </a:lnTo>
                  <a:lnTo>
                    <a:pt x="614" y="748"/>
                  </a:lnTo>
                  <a:lnTo>
                    <a:pt x="611" y="748"/>
                  </a:lnTo>
                  <a:lnTo>
                    <a:pt x="611" y="751"/>
                  </a:lnTo>
                  <a:lnTo>
                    <a:pt x="609" y="751"/>
                  </a:lnTo>
                  <a:lnTo>
                    <a:pt x="606" y="751"/>
                  </a:lnTo>
                  <a:lnTo>
                    <a:pt x="603" y="751"/>
                  </a:lnTo>
                  <a:lnTo>
                    <a:pt x="601" y="751"/>
                  </a:lnTo>
                  <a:lnTo>
                    <a:pt x="598" y="751"/>
                  </a:lnTo>
                  <a:lnTo>
                    <a:pt x="596" y="751"/>
                  </a:lnTo>
                  <a:lnTo>
                    <a:pt x="593" y="751"/>
                  </a:lnTo>
                  <a:lnTo>
                    <a:pt x="591" y="751"/>
                  </a:lnTo>
                  <a:lnTo>
                    <a:pt x="588" y="751"/>
                  </a:lnTo>
                  <a:lnTo>
                    <a:pt x="588" y="753"/>
                  </a:lnTo>
                  <a:lnTo>
                    <a:pt x="588" y="751"/>
                  </a:lnTo>
                  <a:lnTo>
                    <a:pt x="588" y="753"/>
                  </a:lnTo>
                  <a:lnTo>
                    <a:pt x="588" y="751"/>
                  </a:lnTo>
                  <a:lnTo>
                    <a:pt x="586" y="751"/>
                  </a:lnTo>
                  <a:lnTo>
                    <a:pt x="586" y="753"/>
                  </a:lnTo>
                  <a:lnTo>
                    <a:pt x="583" y="753"/>
                  </a:lnTo>
                  <a:lnTo>
                    <a:pt x="581" y="753"/>
                  </a:lnTo>
                  <a:lnTo>
                    <a:pt x="578" y="753"/>
                  </a:lnTo>
                  <a:lnTo>
                    <a:pt x="575" y="753"/>
                  </a:lnTo>
                  <a:lnTo>
                    <a:pt x="573" y="753"/>
                  </a:lnTo>
                  <a:lnTo>
                    <a:pt x="570" y="753"/>
                  </a:lnTo>
                  <a:lnTo>
                    <a:pt x="568" y="753"/>
                  </a:lnTo>
                  <a:lnTo>
                    <a:pt x="565" y="753"/>
                  </a:lnTo>
                  <a:lnTo>
                    <a:pt x="563" y="753"/>
                  </a:lnTo>
                  <a:lnTo>
                    <a:pt x="563" y="756"/>
                  </a:lnTo>
                  <a:lnTo>
                    <a:pt x="560" y="756"/>
                  </a:lnTo>
                  <a:lnTo>
                    <a:pt x="560" y="753"/>
                  </a:lnTo>
                  <a:lnTo>
                    <a:pt x="560" y="756"/>
                  </a:lnTo>
                  <a:lnTo>
                    <a:pt x="558" y="756"/>
                  </a:lnTo>
                  <a:lnTo>
                    <a:pt x="555" y="756"/>
                  </a:lnTo>
                  <a:lnTo>
                    <a:pt x="553" y="756"/>
                  </a:lnTo>
                  <a:lnTo>
                    <a:pt x="550" y="756"/>
                  </a:lnTo>
                  <a:lnTo>
                    <a:pt x="547" y="756"/>
                  </a:lnTo>
                  <a:lnTo>
                    <a:pt x="545" y="756"/>
                  </a:lnTo>
                  <a:lnTo>
                    <a:pt x="542" y="756"/>
                  </a:lnTo>
                  <a:lnTo>
                    <a:pt x="540" y="756"/>
                  </a:lnTo>
                  <a:lnTo>
                    <a:pt x="537" y="756"/>
                  </a:lnTo>
                  <a:lnTo>
                    <a:pt x="535" y="756"/>
                  </a:lnTo>
                  <a:lnTo>
                    <a:pt x="535" y="759"/>
                  </a:lnTo>
                  <a:lnTo>
                    <a:pt x="532" y="759"/>
                  </a:lnTo>
                  <a:lnTo>
                    <a:pt x="530" y="759"/>
                  </a:lnTo>
                  <a:lnTo>
                    <a:pt x="527" y="759"/>
                  </a:lnTo>
                  <a:lnTo>
                    <a:pt x="525" y="759"/>
                  </a:lnTo>
                  <a:lnTo>
                    <a:pt x="519" y="759"/>
                  </a:lnTo>
                  <a:lnTo>
                    <a:pt x="517" y="759"/>
                  </a:lnTo>
                  <a:lnTo>
                    <a:pt x="514" y="759"/>
                  </a:lnTo>
                  <a:lnTo>
                    <a:pt x="512" y="759"/>
                  </a:lnTo>
                  <a:lnTo>
                    <a:pt x="509" y="759"/>
                  </a:lnTo>
                  <a:lnTo>
                    <a:pt x="509" y="761"/>
                  </a:lnTo>
                  <a:lnTo>
                    <a:pt x="507" y="761"/>
                  </a:lnTo>
                  <a:lnTo>
                    <a:pt x="504" y="761"/>
                  </a:lnTo>
                  <a:lnTo>
                    <a:pt x="502" y="761"/>
                  </a:lnTo>
                  <a:lnTo>
                    <a:pt x="499" y="761"/>
                  </a:lnTo>
                  <a:lnTo>
                    <a:pt x="497" y="761"/>
                  </a:lnTo>
                  <a:lnTo>
                    <a:pt x="494" y="761"/>
                  </a:lnTo>
                  <a:lnTo>
                    <a:pt x="491" y="761"/>
                  </a:lnTo>
                  <a:lnTo>
                    <a:pt x="489" y="761"/>
                  </a:lnTo>
                  <a:lnTo>
                    <a:pt x="486" y="761"/>
                  </a:lnTo>
                  <a:lnTo>
                    <a:pt x="486" y="764"/>
                  </a:lnTo>
                  <a:lnTo>
                    <a:pt x="484" y="764"/>
                  </a:lnTo>
                  <a:lnTo>
                    <a:pt x="481" y="764"/>
                  </a:lnTo>
                  <a:lnTo>
                    <a:pt x="479" y="764"/>
                  </a:lnTo>
                  <a:lnTo>
                    <a:pt x="476" y="764"/>
                  </a:lnTo>
                  <a:lnTo>
                    <a:pt x="474" y="764"/>
                  </a:lnTo>
                  <a:lnTo>
                    <a:pt x="471" y="764"/>
                  </a:lnTo>
                  <a:lnTo>
                    <a:pt x="469" y="764"/>
                  </a:lnTo>
                  <a:lnTo>
                    <a:pt x="466" y="764"/>
                  </a:lnTo>
                  <a:lnTo>
                    <a:pt x="463" y="764"/>
                  </a:lnTo>
                  <a:lnTo>
                    <a:pt x="463" y="766"/>
                  </a:lnTo>
                  <a:lnTo>
                    <a:pt x="463" y="764"/>
                  </a:lnTo>
                  <a:lnTo>
                    <a:pt x="463" y="766"/>
                  </a:lnTo>
                  <a:lnTo>
                    <a:pt x="461" y="766"/>
                  </a:lnTo>
                  <a:lnTo>
                    <a:pt x="458" y="766"/>
                  </a:lnTo>
                  <a:lnTo>
                    <a:pt x="456" y="766"/>
                  </a:lnTo>
                  <a:lnTo>
                    <a:pt x="453" y="766"/>
                  </a:lnTo>
                  <a:lnTo>
                    <a:pt x="451" y="766"/>
                  </a:lnTo>
                  <a:lnTo>
                    <a:pt x="448" y="766"/>
                  </a:lnTo>
                  <a:lnTo>
                    <a:pt x="446" y="766"/>
                  </a:lnTo>
                  <a:lnTo>
                    <a:pt x="443" y="766"/>
                  </a:lnTo>
                  <a:lnTo>
                    <a:pt x="443" y="769"/>
                  </a:lnTo>
                  <a:lnTo>
                    <a:pt x="441" y="769"/>
                  </a:lnTo>
                  <a:lnTo>
                    <a:pt x="438" y="769"/>
                  </a:lnTo>
                  <a:lnTo>
                    <a:pt x="435" y="769"/>
                  </a:lnTo>
                  <a:lnTo>
                    <a:pt x="433" y="769"/>
                  </a:lnTo>
                  <a:lnTo>
                    <a:pt x="430" y="769"/>
                  </a:lnTo>
                  <a:lnTo>
                    <a:pt x="428" y="769"/>
                  </a:lnTo>
                  <a:lnTo>
                    <a:pt x="425" y="769"/>
                  </a:lnTo>
                  <a:lnTo>
                    <a:pt x="425" y="771"/>
                  </a:lnTo>
                  <a:lnTo>
                    <a:pt x="423" y="771"/>
                  </a:lnTo>
                  <a:lnTo>
                    <a:pt x="420" y="771"/>
                  </a:lnTo>
                  <a:lnTo>
                    <a:pt x="418" y="771"/>
                  </a:lnTo>
                  <a:lnTo>
                    <a:pt x="415" y="771"/>
                  </a:lnTo>
                  <a:lnTo>
                    <a:pt x="412" y="771"/>
                  </a:lnTo>
                  <a:lnTo>
                    <a:pt x="410" y="771"/>
                  </a:lnTo>
                  <a:lnTo>
                    <a:pt x="410" y="774"/>
                  </a:lnTo>
                  <a:lnTo>
                    <a:pt x="407" y="774"/>
                  </a:lnTo>
                  <a:lnTo>
                    <a:pt x="405" y="774"/>
                  </a:lnTo>
                  <a:lnTo>
                    <a:pt x="402" y="774"/>
                  </a:lnTo>
                  <a:lnTo>
                    <a:pt x="400" y="774"/>
                  </a:lnTo>
                  <a:lnTo>
                    <a:pt x="397" y="774"/>
                  </a:lnTo>
                  <a:lnTo>
                    <a:pt x="397" y="776"/>
                  </a:lnTo>
                  <a:lnTo>
                    <a:pt x="395" y="776"/>
                  </a:lnTo>
                  <a:lnTo>
                    <a:pt x="392" y="776"/>
                  </a:lnTo>
                  <a:lnTo>
                    <a:pt x="390" y="776"/>
                  </a:lnTo>
                  <a:lnTo>
                    <a:pt x="387" y="776"/>
                  </a:lnTo>
                  <a:lnTo>
                    <a:pt x="384" y="776"/>
                  </a:lnTo>
                  <a:lnTo>
                    <a:pt x="382" y="776"/>
                  </a:lnTo>
                  <a:lnTo>
                    <a:pt x="382" y="779"/>
                  </a:lnTo>
                  <a:lnTo>
                    <a:pt x="382" y="776"/>
                  </a:lnTo>
                  <a:lnTo>
                    <a:pt x="382" y="779"/>
                  </a:lnTo>
                  <a:lnTo>
                    <a:pt x="379" y="779"/>
                  </a:lnTo>
                  <a:lnTo>
                    <a:pt x="377" y="779"/>
                  </a:lnTo>
                  <a:lnTo>
                    <a:pt x="374" y="779"/>
                  </a:lnTo>
                  <a:lnTo>
                    <a:pt x="372" y="779"/>
                  </a:lnTo>
                  <a:lnTo>
                    <a:pt x="369" y="779"/>
                  </a:lnTo>
                  <a:lnTo>
                    <a:pt x="369" y="781"/>
                  </a:lnTo>
                  <a:lnTo>
                    <a:pt x="367" y="781"/>
                  </a:lnTo>
                  <a:lnTo>
                    <a:pt x="364" y="781"/>
                  </a:lnTo>
                  <a:lnTo>
                    <a:pt x="362" y="781"/>
                  </a:lnTo>
                  <a:lnTo>
                    <a:pt x="359" y="781"/>
                  </a:lnTo>
                  <a:lnTo>
                    <a:pt x="356" y="781"/>
                  </a:lnTo>
                  <a:lnTo>
                    <a:pt x="354" y="781"/>
                  </a:lnTo>
                  <a:lnTo>
                    <a:pt x="351" y="781"/>
                  </a:lnTo>
                  <a:lnTo>
                    <a:pt x="349" y="781"/>
                  </a:lnTo>
                  <a:lnTo>
                    <a:pt x="346" y="781"/>
                  </a:lnTo>
                  <a:lnTo>
                    <a:pt x="344" y="781"/>
                  </a:lnTo>
                  <a:lnTo>
                    <a:pt x="341" y="781"/>
                  </a:lnTo>
                  <a:lnTo>
                    <a:pt x="341" y="784"/>
                  </a:lnTo>
                  <a:lnTo>
                    <a:pt x="339" y="784"/>
                  </a:lnTo>
                  <a:lnTo>
                    <a:pt x="336" y="784"/>
                  </a:lnTo>
                  <a:lnTo>
                    <a:pt x="334" y="784"/>
                  </a:lnTo>
                  <a:lnTo>
                    <a:pt x="331" y="784"/>
                  </a:lnTo>
                  <a:lnTo>
                    <a:pt x="328" y="784"/>
                  </a:lnTo>
                  <a:lnTo>
                    <a:pt x="326" y="784"/>
                  </a:lnTo>
                  <a:lnTo>
                    <a:pt x="323" y="784"/>
                  </a:lnTo>
                  <a:lnTo>
                    <a:pt x="321" y="784"/>
                  </a:lnTo>
                  <a:lnTo>
                    <a:pt x="318" y="784"/>
                  </a:lnTo>
                  <a:lnTo>
                    <a:pt x="316" y="784"/>
                  </a:lnTo>
                  <a:lnTo>
                    <a:pt x="313" y="784"/>
                  </a:lnTo>
                  <a:lnTo>
                    <a:pt x="311" y="784"/>
                  </a:lnTo>
                  <a:lnTo>
                    <a:pt x="311" y="787"/>
                  </a:lnTo>
                  <a:lnTo>
                    <a:pt x="311" y="784"/>
                  </a:lnTo>
                  <a:lnTo>
                    <a:pt x="308" y="784"/>
                  </a:lnTo>
                  <a:lnTo>
                    <a:pt x="308" y="787"/>
                  </a:lnTo>
                  <a:lnTo>
                    <a:pt x="308" y="784"/>
                  </a:lnTo>
                  <a:lnTo>
                    <a:pt x="308" y="787"/>
                  </a:lnTo>
                  <a:lnTo>
                    <a:pt x="306" y="787"/>
                  </a:lnTo>
                  <a:lnTo>
                    <a:pt x="303" y="787"/>
                  </a:lnTo>
                  <a:lnTo>
                    <a:pt x="300" y="787"/>
                  </a:lnTo>
                  <a:lnTo>
                    <a:pt x="298" y="787"/>
                  </a:lnTo>
                  <a:lnTo>
                    <a:pt x="295" y="787"/>
                  </a:lnTo>
                  <a:lnTo>
                    <a:pt x="293" y="787"/>
                  </a:lnTo>
                  <a:lnTo>
                    <a:pt x="290" y="787"/>
                  </a:lnTo>
                  <a:lnTo>
                    <a:pt x="285" y="787"/>
                  </a:lnTo>
                  <a:lnTo>
                    <a:pt x="283" y="787"/>
                  </a:lnTo>
                  <a:lnTo>
                    <a:pt x="280" y="787"/>
                  </a:lnTo>
                  <a:lnTo>
                    <a:pt x="278" y="787"/>
                  </a:lnTo>
                  <a:lnTo>
                    <a:pt x="275" y="787"/>
                  </a:lnTo>
                  <a:lnTo>
                    <a:pt x="272" y="787"/>
                  </a:lnTo>
                  <a:lnTo>
                    <a:pt x="270" y="787"/>
                  </a:lnTo>
                  <a:lnTo>
                    <a:pt x="270" y="789"/>
                  </a:lnTo>
                  <a:lnTo>
                    <a:pt x="265" y="789"/>
                  </a:lnTo>
                  <a:lnTo>
                    <a:pt x="262" y="789"/>
                  </a:lnTo>
                  <a:lnTo>
                    <a:pt x="260" y="789"/>
                  </a:lnTo>
                  <a:lnTo>
                    <a:pt x="255" y="789"/>
                  </a:lnTo>
                  <a:lnTo>
                    <a:pt x="252" y="789"/>
                  </a:lnTo>
                  <a:lnTo>
                    <a:pt x="250" y="789"/>
                  </a:lnTo>
                  <a:lnTo>
                    <a:pt x="244" y="789"/>
                  </a:lnTo>
                  <a:lnTo>
                    <a:pt x="242" y="789"/>
                  </a:lnTo>
                  <a:lnTo>
                    <a:pt x="239" y="789"/>
                  </a:lnTo>
                  <a:lnTo>
                    <a:pt x="237" y="789"/>
                  </a:lnTo>
                  <a:lnTo>
                    <a:pt x="237" y="792"/>
                  </a:lnTo>
                  <a:lnTo>
                    <a:pt x="232" y="792"/>
                  </a:lnTo>
                  <a:lnTo>
                    <a:pt x="229" y="792"/>
                  </a:lnTo>
                  <a:lnTo>
                    <a:pt x="227" y="792"/>
                  </a:lnTo>
                  <a:lnTo>
                    <a:pt x="224" y="792"/>
                  </a:lnTo>
                  <a:lnTo>
                    <a:pt x="219" y="792"/>
                  </a:lnTo>
                  <a:lnTo>
                    <a:pt x="216" y="792"/>
                  </a:lnTo>
                  <a:lnTo>
                    <a:pt x="214" y="792"/>
                  </a:lnTo>
                  <a:lnTo>
                    <a:pt x="211" y="792"/>
                  </a:lnTo>
                  <a:lnTo>
                    <a:pt x="209" y="792"/>
                  </a:lnTo>
                  <a:lnTo>
                    <a:pt x="206" y="792"/>
                  </a:lnTo>
                  <a:lnTo>
                    <a:pt x="204" y="792"/>
                  </a:lnTo>
                  <a:lnTo>
                    <a:pt x="201" y="792"/>
                  </a:lnTo>
                  <a:lnTo>
                    <a:pt x="199" y="792"/>
                  </a:lnTo>
                  <a:lnTo>
                    <a:pt x="196" y="792"/>
                  </a:lnTo>
                  <a:lnTo>
                    <a:pt x="194" y="792"/>
                  </a:lnTo>
                  <a:lnTo>
                    <a:pt x="191" y="792"/>
                  </a:lnTo>
                  <a:lnTo>
                    <a:pt x="191" y="794"/>
                  </a:lnTo>
                  <a:lnTo>
                    <a:pt x="188" y="794"/>
                  </a:lnTo>
                  <a:lnTo>
                    <a:pt x="186" y="794"/>
                  </a:lnTo>
                  <a:lnTo>
                    <a:pt x="183" y="794"/>
                  </a:lnTo>
                  <a:lnTo>
                    <a:pt x="181" y="794"/>
                  </a:lnTo>
                  <a:lnTo>
                    <a:pt x="178" y="794"/>
                  </a:lnTo>
                  <a:lnTo>
                    <a:pt x="176" y="794"/>
                  </a:lnTo>
                  <a:lnTo>
                    <a:pt x="173" y="794"/>
                  </a:lnTo>
                  <a:lnTo>
                    <a:pt x="171" y="794"/>
                  </a:lnTo>
                  <a:lnTo>
                    <a:pt x="168" y="794"/>
                  </a:lnTo>
                  <a:lnTo>
                    <a:pt x="166" y="794"/>
                  </a:lnTo>
                  <a:lnTo>
                    <a:pt x="163" y="794"/>
                  </a:lnTo>
                  <a:lnTo>
                    <a:pt x="160" y="794"/>
                  </a:lnTo>
                  <a:lnTo>
                    <a:pt x="158" y="794"/>
                  </a:lnTo>
                  <a:lnTo>
                    <a:pt x="155" y="794"/>
                  </a:lnTo>
                  <a:lnTo>
                    <a:pt x="155" y="797"/>
                  </a:lnTo>
                  <a:lnTo>
                    <a:pt x="153" y="797"/>
                  </a:lnTo>
                  <a:lnTo>
                    <a:pt x="153" y="794"/>
                  </a:lnTo>
                  <a:lnTo>
                    <a:pt x="153" y="797"/>
                  </a:lnTo>
                  <a:lnTo>
                    <a:pt x="150" y="797"/>
                  </a:lnTo>
                  <a:lnTo>
                    <a:pt x="150" y="794"/>
                  </a:lnTo>
                  <a:lnTo>
                    <a:pt x="150" y="797"/>
                  </a:lnTo>
                  <a:lnTo>
                    <a:pt x="148" y="797"/>
                  </a:lnTo>
                  <a:lnTo>
                    <a:pt x="145" y="797"/>
                  </a:lnTo>
                  <a:lnTo>
                    <a:pt x="143" y="797"/>
                  </a:lnTo>
                  <a:lnTo>
                    <a:pt x="140" y="797"/>
                  </a:lnTo>
                  <a:lnTo>
                    <a:pt x="138" y="797"/>
                  </a:lnTo>
                  <a:lnTo>
                    <a:pt x="135" y="797"/>
                  </a:lnTo>
                  <a:lnTo>
                    <a:pt x="132" y="797"/>
                  </a:lnTo>
                  <a:lnTo>
                    <a:pt x="130" y="797"/>
                  </a:lnTo>
                  <a:lnTo>
                    <a:pt x="127" y="797"/>
                  </a:lnTo>
                  <a:lnTo>
                    <a:pt x="125" y="797"/>
                  </a:lnTo>
                  <a:lnTo>
                    <a:pt x="122" y="797"/>
                  </a:lnTo>
                  <a:lnTo>
                    <a:pt x="122" y="799"/>
                  </a:lnTo>
                  <a:lnTo>
                    <a:pt x="120" y="799"/>
                  </a:lnTo>
                  <a:lnTo>
                    <a:pt x="117" y="799"/>
                  </a:lnTo>
                  <a:lnTo>
                    <a:pt x="115" y="799"/>
                  </a:lnTo>
                  <a:lnTo>
                    <a:pt x="112" y="799"/>
                  </a:lnTo>
                  <a:lnTo>
                    <a:pt x="110" y="799"/>
                  </a:lnTo>
                  <a:lnTo>
                    <a:pt x="107" y="799"/>
                  </a:lnTo>
                  <a:lnTo>
                    <a:pt x="104" y="799"/>
                  </a:lnTo>
                  <a:lnTo>
                    <a:pt x="102" y="799"/>
                  </a:lnTo>
                  <a:lnTo>
                    <a:pt x="99" y="799"/>
                  </a:lnTo>
                  <a:lnTo>
                    <a:pt x="97" y="799"/>
                  </a:lnTo>
                  <a:lnTo>
                    <a:pt x="97" y="802"/>
                  </a:lnTo>
                  <a:lnTo>
                    <a:pt x="94" y="802"/>
                  </a:lnTo>
                  <a:lnTo>
                    <a:pt x="92" y="802"/>
                  </a:lnTo>
                  <a:lnTo>
                    <a:pt x="89" y="802"/>
                  </a:lnTo>
                  <a:lnTo>
                    <a:pt x="87" y="802"/>
                  </a:lnTo>
                  <a:lnTo>
                    <a:pt x="84" y="802"/>
                  </a:lnTo>
                  <a:lnTo>
                    <a:pt x="82" y="802"/>
                  </a:lnTo>
                  <a:lnTo>
                    <a:pt x="79" y="802"/>
                  </a:lnTo>
                  <a:lnTo>
                    <a:pt x="76" y="802"/>
                  </a:lnTo>
                  <a:lnTo>
                    <a:pt x="74" y="802"/>
                  </a:lnTo>
                  <a:lnTo>
                    <a:pt x="74" y="804"/>
                  </a:lnTo>
                  <a:lnTo>
                    <a:pt x="71" y="804"/>
                  </a:lnTo>
                  <a:lnTo>
                    <a:pt x="69" y="804"/>
                  </a:lnTo>
                  <a:lnTo>
                    <a:pt x="66" y="804"/>
                  </a:lnTo>
                  <a:lnTo>
                    <a:pt x="64" y="804"/>
                  </a:lnTo>
                  <a:lnTo>
                    <a:pt x="61" y="804"/>
                  </a:lnTo>
                  <a:lnTo>
                    <a:pt x="59" y="804"/>
                  </a:lnTo>
                  <a:lnTo>
                    <a:pt x="56" y="804"/>
                  </a:lnTo>
                  <a:lnTo>
                    <a:pt x="54" y="804"/>
                  </a:lnTo>
                  <a:lnTo>
                    <a:pt x="51" y="804"/>
                  </a:lnTo>
                  <a:lnTo>
                    <a:pt x="51" y="807"/>
                  </a:lnTo>
                  <a:lnTo>
                    <a:pt x="48" y="807"/>
                  </a:lnTo>
                  <a:lnTo>
                    <a:pt x="46" y="807"/>
                  </a:lnTo>
                  <a:lnTo>
                    <a:pt x="43" y="807"/>
                  </a:lnTo>
                  <a:lnTo>
                    <a:pt x="41" y="807"/>
                  </a:lnTo>
                  <a:lnTo>
                    <a:pt x="38" y="807"/>
                  </a:lnTo>
                  <a:lnTo>
                    <a:pt x="36" y="807"/>
                  </a:lnTo>
                  <a:lnTo>
                    <a:pt x="33" y="807"/>
                  </a:lnTo>
                  <a:lnTo>
                    <a:pt x="31" y="807"/>
                  </a:lnTo>
                  <a:lnTo>
                    <a:pt x="28" y="807"/>
                  </a:lnTo>
                  <a:lnTo>
                    <a:pt x="28" y="809"/>
                  </a:lnTo>
                  <a:lnTo>
                    <a:pt x="26" y="809"/>
                  </a:lnTo>
                  <a:lnTo>
                    <a:pt x="23" y="809"/>
                  </a:lnTo>
                  <a:lnTo>
                    <a:pt x="20" y="809"/>
                  </a:lnTo>
                  <a:lnTo>
                    <a:pt x="18" y="809"/>
                  </a:lnTo>
                  <a:lnTo>
                    <a:pt x="15" y="809"/>
                  </a:lnTo>
                  <a:lnTo>
                    <a:pt x="13" y="809"/>
                  </a:lnTo>
                  <a:lnTo>
                    <a:pt x="10" y="809"/>
                  </a:lnTo>
                  <a:lnTo>
                    <a:pt x="8" y="809"/>
                  </a:lnTo>
                  <a:lnTo>
                    <a:pt x="5" y="809"/>
                  </a:lnTo>
                  <a:lnTo>
                    <a:pt x="5" y="812"/>
                  </a:lnTo>
                  <a:lnTo>
                    <a:pt x="3" y="812"/>
                  </a:lnTo>
                  <a:lnTo>
                    <a:pt x="0" y="771"/>
                  </a:lnTo>
                  <a:lnTo>
                    <a:pt x="0" y="748"/>
                  </a:lnTo>
                  <a:lnTo>
                    <a:pt x="64" y="784"/>
                  </a:lnTo>
                  <a:lnTo>
                    <a:pt x="110" y="753"/>
                  </a:lnTo>
                  <a:lnTo>
                    <a:pt x="112" y="751"/>
                  </a:lnTo>
                  <a:lnTo>
                    <a:pt x="125" y="753"/>
                  </a:lnTo>
                  <a:lnTo>
                    <a:pt x="127" y="753"/>
                  </a:lnTo>
                  <a:lnTo>
                    <a:pt x="181" y="771"/>
                  </a:lnTo>
                  <a:lnTo>
                    <a:pt x="201" y="759"/>
                  </a:lnTo>
                  <a:lnTo>
                    <a:pt x="204" y="710"/>
                  </a:lnTo>
                  <a:lnTo>
                    <a:pt x="204" y="695"/>
                  </a:lnTo>
                  <a:lnTo>
                    <a:pt x="204" y="692"/>
                  </a:lnTo>
                  <a:lnTo>
                    <a:pt x="206" y="692"/>
                  </a:lnTo>
                  <a:lnTo>
                    <a:pt x="206" y="690"/>
                  </a:lnTo>
                  <a:lnTo>
                    <a:pt x="209" y="690"/>
                  </a:lnTo>
                  <a:lnTo>
                    <a:pt x="209" y="687"/>
                  </a:lnTo>
                  <a:lnTo>
                    <a:pt x="209" y="685"/>
                  </a:lnTo>
                  <a:lnTo>
                    <a:pt x="206" y="685"/>
                  </a:lnTo>
                  <a:lnTo>
                    <a:pt x="209" y="682"/>
                  </a:lnTo>
                  <a:lnTo>
                    <a:pt x="206" y="680"/>
                  </a:lnTo>
                  <a:lnTo>
                    <a:pt x="206" y="675"/>
                  </a:lnTo>
                  <a:lnTo>
                    <a:pt x="206" y="672"/>
                  </a:lnTo>
                  <a:lnTo>
                    <a:pt x="209" y="672"/>
                  </a:lnTo>
                  <a:lnTo>
                    <a:pt x="209" y="669"/>
                  </a:lnTo>
                  <a:lnTo>
                    <a:pt x="209" y="667"/>
                  </a:lnTo>
                  <a:lnTo>
                    <a:pt x="209" y="664"/>
                  </a:lnTo>
                  <a:lnTo>
                    <a:pt x="211" y="662"/>
                  </a:lnTo>
                  <a:lnTo>
                    <a:pt x="209" y="659"/>
                  </a:lnTo>
                  <a:lnTo>
                    <a:pt x="211" y="657"/>
                  </a:lnTo>
                  <a:lnTo>
                    <a:pt x="214" y="654"/>
                  </a:lnTo>
                  <a:lnTo>
                    <a:pt x="214" y="652"/>
                  </a:lnTo>
                  <a:lnTo>
                    <a:pt x="214" y="649"/>
                  </a:lnTo>
                  <a:lnTo>
                    <a:pt x="216" y="647"/>
                  </a:lnTo>
                  <a:lnTo>
                    <a:pt x="216" y="644"/>
                  </a:lnTo>
                  <a:lnTo>
                    <a:pt x="216" y="641"/>
                  </a:lnTo>
                  <a:lnTo>
                    <a:pt x="219" y="639"/>
                  </a:lnTo>
                  <a:lnTo>
                    <a:pt x="219" y="636"/>
                  </a:lnTo>
                  <a:lnTo>
                    <a:pt x="222" y="634"/>
                  </a:lnTo>
                  <a:lnTo>
                    <a:pt x="222" y="631"/>
                  </a:lnTo>
                  <a:lnTo>
                    <a:pt x="224" y="629"/>
                  </a:lnTo>
                  <a:lnTo>
                    <a:pt x="224" y="626"/>
                  </a:lnTo>
                  <a:lnTo>
                    <a:pt x="224" y="624"/>
                  </a:lnTo>
                  <a:lnTo>
                    <a:pt x="227" y="624"/>
                  </a:lnTo>
                  <a:lnTo>
                    <a:pt x="227" y="621"/>
                  </a:lnTo>
                  <a:lnTo>
                    <a:pt x="227" y="619"/>
                  </a:lnTo>
                  <a:lnTo>
                    <a:pt x="227" y="616"/>
                  </a:lnTo>
                  <a:lnTo>
                    <a:pt x="227" y="613"/>
                  </a:lnTo>
                  <a:lnTo>
                    <a:pt x="227" y="611"/>
                  </a:lnTo>
                  <a:lnTo>
                    <a:pt x="229" y="608"/>
                  </a:lnTo>
                  <a:lnTo>
                    <a:pt x="232" y="606"/>
                  </a:lnTo>
                  <a:lnTo>
                    <a:pt x="232" y="603"/>
                  </a:lnTo>
                  <a:lnTo>
                    <a:pt x="234" y="603"/>
                  </a:lnTo>
                  <a:lnTo>
                    <a:pt x="234" y="601"/>
                  </a:lnTo>
                  <a:lnTo>
                    <a:pt x="234" y="598"/>
                  </a:lnTo>
                  <a:lnTo>
                    <a:pt x="234" y="596"/>
                  </a:lnTo>
                  <a:lnTo>
                    <a:pt x="234" y="593"/>
                  </a:lnTo>
                  <a:lnTo>
                    <a:pt x="234" y="586"/>
                  </a:lnTo>
                  <a:lnTo>
                    <a:pt x="232" y="586"/>
                  </a:lnTo>
                  <a:lnTo>
                    <a:pt x="234" y="583"/>
                  </a:lnTo>
                  <a:lnTo>
                    <a:pt x="234" y="580"/>
                  </a:lnTo>
                  <a:lnTo>
                    <a:pt x="234" y="578"/>
                  </a:lnTo>
                  <a:lnTo>
                    <a:pt x="232" y="578"/>
                  </a:lnTo>
                  <a:lnTo>
                    <a:pt x="229" y="570"/>
                  </a:lnTo>
                  <a:lnTo>
                    <a:pt x="229" y="568"/>
                  </a:lnTo>
                  <a:lnTo>
                    <a:pt x="227" y="568"/>
                  </a:lnTo>
                  <a:lnTo>
                    <a:pt x="237" y="540"/>
                  </a:lnTo>
                  <a:lnTo>
                    <a:pt x="239" y="537"/>
                  </a:lnTo>
                  <a:lnTo>
                    <a:pt x="239" y="509"/>
                  </a:lnTo>
                  <a:lnTo>
                    <a:pt x="272" y="438"/>
                  </a:lnTo>
                  <a:lnTo>
                    <a:pt x="234" y="387"/>
                  </a:lnTo>
                  <a:lnTo>
                    <a:pt x="234" y="369"/>
                  </a:lnTo>
                  <a:lnTo>
                    <a:pt x="232" y="359"/>
                  </a:lnTo>
                  <a:lnTo>
                    <a:pt x="232" y="356"/>
                  </a:lnTo>
                  <a:lnTo>
                    <a:pt x="232" y="349"/>
                  </a:lnTo>
                  <a:lnTo>
                    <a:pt x="222" y="321"/>
                  </a:lnTo>
                  <a:lnTo>
                    <a:pt x="234" y="308"/>
                  </a:lnTo>
                  <a:lnTo>
                    <a:pt x="247" y="293"/>
                  </a:lnTo>
                  <a:lnTo>
                    <a:pt x="237" y="272"/>
                  </a:lnTo>
                  <a:lnTo>
                    <a:pt x="201" y="265"/>
                  </a:lnTo>
                  <a:lnTo>
                    <a:pt x="138" y="252"/>
                  </a:lnTo>
                  <a:lnTo>
                    <a:pt x="112" y="227"/>
                  </a:lnTo>
                  <a:lnTo>
                    <a:pt x="127" y="143"/>
                  </a:lnTo>
                  <a:lnTo>
                    <a:pt x="130" y="140"/>
                  </a:lnTo>
                  <a:lnTo>
                    <a:pt x="135" y="140"/>
                  </a:lnTo>
                  <a:lnTo>
                    <a:pt x="140" y="143"/>
                  </a:lnTo>
                  <a:lnTo>
                    <a:pt x="160" y="163"/>
                  </a:lnTo>
                  <a:lnTo>
                    <a:pt x="188" y="188"/>
                  </a:lnTo>
                  <a:lnTo>
                    <a:pt x="211" y="181"/>
                  </a:lnTo>
                  <a:lnTo>
                    <a:pt x="275" y="181"/>
                  </a:lnTo>
                  <a:lnTo>
                    <a:pt x="278" y="204"/>
                  </a:lnTo>
                  <a:lnTo>
                    <a:pt x="328" y="216"/>
                  </a:lnTo>
                  <a:lnTo>
                    <a:pt x="331" y="216"/>
                  </a:lnTo>
                  <a:lnTo>
                    <a:pt x="334" y="216"/>
                  </a:lnTo>
                  <a:lnTo>
                    <a:pt x="336" y="214"/>
                  </a:lnTo>
                  <a:lnTo>
                    <a:pt x="334" y="211"/>
                  </a:lnTo>
                  <a:lnTo>
                    <a:pt x="334" y="209"/>
                  </a:lnTo>
                  <a:lnTo>
                    <a:pt x="336" y="209"/>
                  </a:lnTo>
                  <a:lnTo>
                    <a:pt x="339" y="214"/>
                  </a:lnTo>
                  <a:lnTo>
                    <a:pt x="341" y="214"/>
                  </a:lnTo>
                  <a:lnTo>
                    <a:pt x="346" y="214"/>
                  </a:lnTo>
                  <a:lnTo>
                    <a:pt x="351" y="214"/>
                  </a:lnTo>
                  <a:lnTo>
                    <a:pt x="356" y="214"/>
                  </a:lnTo>
                  <a:lnTo>
                    <a:pt x="367" y="211"/>
                  </a:lnTo>
                  <a:lnTo>
                    <a:pt x="372" y="211"/>
                  </a:lnTo>
                  <a:lnTo>
                    <a:pt x="374" y="209"/>
                  </a:lnTo>
                  <a:lnTo>
                    <a:pt x="379" y="209"/>
                  </a:lnTo>
                  <a:lnTo>
                    <a:pt x="382" y="206"/>
                  </a:lnTo>
                  <a:lnTo>
                    <a:pt x="384" y="204"/>
                  </a:lnTo>
                  <a:lnTo>
                    <a:pt x="387" y="204"/>
                  </a:lnTo>
                  <a:lnTo>
                    <a:pt x="390" y="201"/>
                  </a:lnTo>
                  <a:lnTo>
                    <a:pt x="392" y="199"/>
                  </a:lnTo>
                  <a:lnTo>
                    <a:pt x="395" y="196"/>
                  </a:lnTo>
                  <a:lnTo>
                    <a:pt x="395" y="191"/>
                  </a:lnTo>
                  <a:lnTo>
                    <a:pt x="400" y="191"/>
                  </a:lnTo>
                  <a:lnTo>
                    <a:pt x="405" y="191"/>
                  </a:lnTo>
                  <a:lnTo>
                    <a:pt x="458" y="204"/>
                  </a:lnTo>
                  <a:lnTo>
                    <a:pt x="461" y="204"/>
                  </a:lnTo>
                  <a:lnTo>
                    <a:pt x="463" y="204"/>
                  </a:lnTo>
                  <a:lnTo>
                    <a:pt x="463" y="201"/>
                  </a:lnTo>
                  <a:lnTo>
                    <a:pt x="466" y="201"/>
                  </a:lnTo>
                  <a:lnTo>
                    <a:pt x="471" y="204"/>
                  </a:lnTo>
                  <a:lnTo>
                    <a:pt x="474" y="204"/>
                  </a:lnTo>
                  <a:lnTo>
                    <a:pt x="476" y="204"/>
                  </a:lnTo>
                  <a:lnTo>
                    <a:pt x="479" y="206"/>
                  </a:lnTo>
                  <a:lnTo>
                    <a:pt x="481" y="206"/>
                  </a:lnTo>
                  <a:lnTo>
                    <a:pt x="484" y="209"/>
                  </a:lnTo>
                  <a:lnTo>
                    <a:pt x="486" y="209"/>
                  </a:lnTo>
                  <a:lnTo>
                    <a:pt x="489" y="209"/>
                  </a:lnTo>
                  <a:lnTo>
                    <a:pt x="491" y="209"/>
                  </a:lnTo>
                  <a:lnTo>
                    <a:pt x="491" y="211"/>
                  </a:lnTo>
                  <a:lnTo>
                    <a:pt x="494" y="211"/>
                  </a:lnTo>
                  <a:lnTo>
                    <a:pt x="497" y="211"/>
                  </a:lnTo>
                  <a:lnTo>
                    <a:pt x="499" y="211"/>
                  </a:lnTo>
                  <a:lnTo>
                    <a:pt x="502" y="214"/>
                  </a:lnTo>
                  <a:lnTo>
                    <a:pt x="504" y="214"/>
                  </a:lnTo>
                  <a:lnTo>
                    <a:pt x="507" y="211"/>
                  </a:lnTo>
                  <a:lnTo>
                    <a:pt x="509" y="211"/>
                  </a:lnTo>
                  <a:lnTo>
                    <a:pt x="509" y="209"/>
                  </a:lnTo>
                  <a:lnTo>
                    <a:pt x="512" y="209"/>
                  </a:lnTo>
                  <a:lnTo>
                    <a:pt x="519" y="211"/>
                  </a:lnTo>
                  <a:lnTo>
                    <a:pt x="522" y="211"/>
                  </a:lnTo>
                  <a:lnTo>
                    <a:pt x="525" y="211"/>
                  </a:lnTo>
                  <a:lnTo>
                    <a:pt x="527" y="211"/>
                  </a:lnTo>
                  <a:lnTo>
                    <a:pt x="530" y="211"/>
                  </a:lnTo>
                  <a:lnTo>
                    <a:pt x="532" y="211"/>
                  </a:lnTo>
                  <a:lnTo>
                    <a:pt x="535" y="211"/>
                  </a:lnTo>
                  <a:lnTo>
                    <a:pt x="540" y="199"/>
                  </a:lnTo>
                  <a:lnTo>
                    <a:pt x="553" y="209"/>
                  </a:lnTo>
                  <a:lnTo>
                    <a:pt x="555" y="211"/>
                  </a:lnTo>
                  <a:lnTo>
                    <a:pt x="555" y="214"/>
                  </a:lnTo>
                  <a:lnTo>
                    <a:pt x="558" y="216"/>
                  </a:lnTo>
                  <a:lnTo>
                    <a:pt x="560" y="219"/>
                  </a:lnTo>
                  <a:lnTo>
                    <a:pt x="563" y="222"/>
                  </a:lnTo>
                  <a:lnTo>
                    <a:pt x="565" y="222"/>
                  </a:lnTo>
                  <a:lnTo>
                    <a:pt x="568" y="222"/>
                  </a:lnTo>
                  <a:lnTo>
                    <a:pt x="570" y="224"/>
                  </a:lnTo>
                  <a:lnTo>
                    <a:pt x="573" y="224"/>
                  </a:lnTo>
                  <a:lnTo>
                    <a:pt x="575" y="224"/>
                  </a:lnTo>
                  <a:lnTo>
                    <a:pt x="581" y="232"/>
                  </a:lnTo>
                  <a:lnTo>
                    <a:pt x="583" y="234"/>
                  </a:lnTo>
                  <a:lnTo>
                    <a:pt x="586" y="234"/>
                  </a:lnTo>
                  <a:lnTo>
                    <a:pt x="588" y="234"/>
                  </a:lnTo>
                  <a:lnTo>
                    <a:pt x="591" y="234"/>
                  </a:lnTo>
                  <a:lnTo>
                    <a:pt x="593" y="234"/>
                  </a:lnTo>
                  <a:lnTo>
                    <a:pt x="596" y="234"/>
                  </a:lnTo>
                  <a:lnTo>
                    <a:pt x="596" y="237"/>
                  </a:lnTo>
                  <a:lnTo>
                    <a:pt x="598" y="237"/>
                  </a:lnTo>
                  <a:lnTo>
                    <a:pt x="601" y="237"/>
                  </a:lnTo>
                  <a:lnTo>
                    <a:pt x="603" y="237"/>
                  </a:lnTo>
                  <a:lnTo>
                    <a:pt x="606" y="237"/>
                  </a:lnTo>
                  <a:lnTo>
                    <a:pt x="606" y="239"/>
                  </a:lnTo>
                  <a:lnTo>
                    <a:pt x="609" y="237"/>
                  </a:lnTo>
                  <a:lnTo>
                    <a:pt x="611" y="237"/>
                  </a:lnTo>
                  <a:lnTo>
                    <a:pt x="614" y="234"/>
                  </a:lnTo>
                  <a:lnTo>
                    <a:pt x="616" y="237"/>
                  </a:lnTo>
                  <a:lnTo>
                    <a:pt x="619" y="237"/>
                  </a:lnTo>
                  <a:lnTo>
                    <a:pt x="621" y="237"/>
                  </a:lnTo>
                  <a:lnTo>
                    <a:pt x="624" y="239"/>
                  </a:lnTo>
                  <a:lnTo>
                    <a:pt x="626" y="239"/>
                  </a:lnTo>
                  <a:lnTo>
                    <a:pt x="629" y="239"/>
                  </a:lnTo>
                  <a:lnTo>
                    <a:pt x="631" y="242"/>
                  </a:lnTo>
                  <a:lnTo>
                    <a:pt x="634" y="244"/>
                  </a:lnTo>
                  <a:lnTo>
                    <a:pt x="637" y="244"/>
                  </a:lnTo>
                  <a:lnTo>
                    <a:pt x="639" y="242"/>
                  </a:lnTo>
                  <a:lnTo>
                    <a:pt x="639" y="239"/>
                  </a:lnTo>
                  <a:lnTo>
                    <a:pt x="647" y="234"/>
                  </a:lnTo>
                  <a:lnTo>
                    <a:pt x="654" y="237"/>
                  </a:lnTo>
                  <a:lnTo>
                    <a:pt x="657" y="237"/>
                  </a:lnTo>
                  <a:lnTo>
                    <a:pt x="659" y="237"/>
                  </a:lnTo>
                  <a:lnTo>
                    <a:pt x="665" y="237"/>
                  </a:lnTo>
                  <a:lnTo>
                    <a:pt x="667" y="237"/>
                  </a:lnTo>
                  <a:lnTo>
                    <a:pt x="670" y="237"/>
                  </a:lnTo>
                  <a:lnTo>
                    <a:pt x="672" y="239"/>
                  </a:lnTo>
                  <a:lnTo>
                    <a:pt x="677" y="237"/>
                  </a:lnTo>
                  <a:lnTo>
                    <a:pt x="677" y="234"/>
                  </a:lnTo>
                  <a:lnTo>
                    <a:pt x="680" y="232"/>
                  </a:lnTo>
                  <a:lnTo>
                    <a:pt x="680" y="229"/>
                  </a:lnTo>
                  <a:lnTo>
                    <a:pt x="680" y="224"/>
                  </a:lnTo>
                  <a:lnTo>
                    <a:pt x="682" y="222"/>
                  </a:lnTo>
                  <a:lnTo>
                    <a:pt x="685" y="219"/>
                  </a:lnTo>
                  <a:lnTo>
                    <a:pt x="687" y="219"/>
                  </a:lnTo>
                  <a:lnTo>
                    <a:pt x="682" y="214"/>
                  </a:lnTo>
                  <a:lnTo>
                    <a:pt x="682" y="211"/>
                  </a:lnTo>
                  <a:lnTo>
                    <a:pt x="682" y="209"/>
                  </a:lnTo>
                  <a:lnTo>
                    <a:pt x="685" y="209"/>
                  </a:lnTo>
                  <a:lnTo>
                    <a:pt x="685" y="206"/>
                  </a:lnTo>
                  <a:lnTo>
                    <a:pt x="687" y="206"/>
                  </a:lnTo>
                  <a:lnTo>
                    <a:pt x="685" y="206"/>
                  </a:lnTo>
                  <a:lnTo>
                    <a:pt x="682" y="204"/>
                  </a:lnTo>
                  <a:lnTo>
                    <a:pt x="685" y="201"/>
                  </a:lnTo>
                  <a:lnTo>
                    <a:pt x="685" y="199"/>
                  </a:lnTo>
                  <a:lnTo>
                    <a:pt x="680" y="196"/>
                  </a:lnTo>
                  <a:lnTo>
                    <a:pt x="680" y="194"/>
                  </a:lnTo>
                  <a:lnTo>
                    <a:pt x="680" y="191"/>
                  </a:lnTo>
                  <a:lnTo>
                    <a:pt x="680" y="188"/>
                  </a:lnTo>
                  <a:lnTo>
                    <a:pt x="677" y="186"/>
                  </a:lnTo>
                  <a:lnTo>
                    <a:pt x="680" y="176"/>
                  </a:lnTo>
                  <a:lnTo>
                    <a:pt x="680" y="166"/>
                  </a:lnTo>
                  <a:lnTo>
                    <a:pt x="680" y="160"/>
                  </a:lnTo>
                  <a:lnTo>
                    <a:pt x="680" y="155"/>
                  </a:lnTo>
                  <a:lnTo>
                    <a:pt x="677" y="153"/>
                  </a:lnTo>
                  <a:lnTo>
                    <a:pt x="677" y="150"/>
                  </a:lnTo>
                  <a:lnTo>
                    <a:pt x="675" y="148"/>
                  </a:lnTo>
                  <a:lnTo>
                    <a:pt x="677" y="145"/>
                  </a:lnTo>
                  <a:lnTo>
                    <a:pt x="675" y="138"/>
                  </a:lnTo>
                  <a:lnTo>
                    <a:pt x="677" y="132"/>
                  </a:lnTo>
                  <a:lnTo>
                    <a:pt x="680" y="130"/>
                  </a:lnTo>
                  <a:lnTo>
                    <a:pt x="680" y="127"/>
                  </a:lnTo>
                  <a:lnTo>
                    <a:pt x="685" y="117"/>
                  </a:lnTo>
                  <a:lnTo>
                    <a:pt x="687" y="115"/>
                  </a:lnTo>
                  <a:lnTo>
                    <a:pt x="687" y="112"/>
                  </a:lnTo>
                  <a:lnTo>
                    <a:pt x="690" y="112"/>
                  </a:lnTo>
                  <a:lnTo>
                    <a:pt x="700" y="104"/>
                  </a:lnTo>
                  <a:lnTo>
                    <a:pt x="703" y="102"/>
                  </a:lnTo>
                  <a:lnTo>
                    <a:pt x="703" y="99"/>
                  </a:lnTo>
                  <a:lnTo>
                    <a:pt x="703" y="97"/>
                  </a:lnTo>
                  <a:lnTo>
                    <a:pt x="705" y="97"/>
                  </a:lnTo>
                  <a:lnTo>
                    <a:pt x="705" y="89"/>
                  </a:lnTo>
                  <a:lnTo>
                    <a:pt x="705" y="87"/>
                  </a:lnTo>
                  <a:lnTo>
                    <a:pt x="705" y="82"/>
                  </a:lnTo>
                  <a:lnTo>
                    <a:pt x="705" y="76"/>
                  </a:lnTo>
                  <a:lnTo>
                    <a:pt x="713" y="71"/>
                  </a:lnTo>
                  <a:lnTo>
                    <a:pt x="715" y="69"/>
                  </a:lnTo>
                  <a:lnTo>
                    <a:pt x="718" y="66"/>
                  </a:lnTo>
                  <a:lnTo>
                    <a:pt x="721" y="66"/>
                  </a:lnTo>
                  <a:lnTo>
                    <a:pt x="723" y="59"/>
                  </a:lnTo>
                  <a:lnTo>
                    <a:pt x="726" y="59"/>
                  </a:lnTo>
                  <a:lnTo>
                    <a:pt x="731" y="51"/>
                  </a:lnTo>
                  <a:lnTo>
                    <a:pt x="731" y="48"/>
                  </a:lnTo>
                  <a:lnTo>
                    <a:pt x="733" y="48"/>
                  </a:lnTo>
                  <a:lnTo>
                    <a:pt x="738" y="46"/>
                  </a:lnTo>
                  <a:lnTo>
                    <a:pt x="746" y="48"/>
                  </a:lnTo>
                  <a:lnTo>
                    <a:pt x="749" y="48"/>
                  </a:lnTo>
                  <a:lnTo>
                    <a:pt x="751" y="48"/>
                  </a:lnTo>
                  <a:lnTo>
                    <a:pt x="754" y="46"/>
                  </a:lnTo>
                  <a:lnTo>
                    <a:pt x="769" y="46"/>
                  </a:lnTo>
                  <a:lnTo>
                    <a:pt x="774" y="46"/>
                  </a:lnTo>
                  <a:lnTo>
                    <a:pt x="784" y="54"/>
                  </a:lnTo>
                  <a:lnTo>
                    <a:pt x="794" y="56"/>
                  </a:lnTo>
                  <a:lnTo>
                    <a:pt x="805" y="56"/>
                  </a:lnTo>
                  <a:lnTo>
                    <a:pt x="817" y="48"/>
                  </a:lnTo>
                  <a:lnTo>
                    <a:pt x="827" y="46"/>
                  </a:lnTo>
                  <a:lnTo>
                    <a:pt x="830" y="43"/>
                  </a:lnTo>
                  <a:lnTo>
                    <a:pt x="835" y="43"/>
                  </a:lnTo>
                  <a:lnTo>
                    <a:pt x="835" y="41"/>
                  </a:lnTo>
                  <a:lnTo>
                    <a:pt x="838" y="41"/>
                  </a:lnTo>
                  <a:lnTo>
                    <a:pt x="840" y="41"/>
                  </a:lnTo>
                  <a:lnTo>
                    <a:pt x="843" y="41"/>
                  </a:lnTo>
                  <a:lnTo>
                    <a:pt x="843" y="38"/>
                  </a:lnTo>
                  <a:lnTo>
                    <a:pt x="845" y="38"/>
                  </a:lnTo>
                  <a:lnTo>
                    <a:pt x="848" y="38"/>
                  </a:lnTo>
                  <a:lnTo>
                    <a:pt x="850" y="38"/>
                  </a:lnTo>
                  <a:lnTo>
                    <a:pt x="850" y="36"/>
                  </a:lnTo>
                  <a:lnTo>
                    <a:pt x="853" y="36"/>
                  </a:lnTo>
                  <a:lnTo>
                    <a:pt x="855" y="33"/>
                  </a:lnTo>
                  <a:lnTo>
                    <a:pt x="858" y="33"/>
                  </a:lnTo>
                  <a:lnTo>
                    <a:pt x="861" y="33"/>
                  </a:lnTo>
                  <a:lnTo>
                    <a:pt x="866" y="33"/>
                  </a:lnTo>
                  <a:lnTo>
                    <a:pt x="868" y="31"/>
                  </a:lnTo>
                  <a:lnTo>
                    <a:pt x="871" y="31"/>
                  </a:lnTo>
                  <a:lnTo>
                    <a:pt x="881" y="15"/>
                  </a:lnTo>
                  <a:lnTo>
                    <a:pt x="883" y="13"/>
                  </a:lnTo>
                  <a:lnTo>
                    <a:pt x="886" y="8"/>
                  </a:lnTo>
                  <a:lnTo>
                    <a:pt x="886" y="5"/>
                  </a:lnTo>
                  <a:lnTo>
                    <a:pt x="894" y="5"/>
                  </a:lnTo>
                  <a:lnTo>
                    <a:pt x="896" y="8"/>
                  </a:lnTo>
                  <a:lnTo>
                    <a:pt x="899" y="8"/>
                  </a:lnTo>
                  <a:lnTo>
                    <a:pt x="901" y="10"/>
                  </a:lnTo>
                  <a:lnTo>
                    <a:pt x="906" y="10"/>
                  </a:lnTo>
                  <a:lnTo>
                    <a:pt x="911" y="3"/>
                  </a:lnTo>
                  <a:lnTo>
                    <a:pt x="917" y="0"/>
                  </a:lnTo>
                  <a:lnTo>
                    <a:pt x="927" y="3"/>
                  </a:lnTo>
                  <a:lnTo>
                    <a:pt x="929" y="8"/>
                  </a:lnTo>
                  <a:lnTo>
                    <a:pt x="929" y="15"/>
                  </a:lnTo>
                  <a:lnTo>
                    <a:pt x="924" y="18"/>
                  </a:lnTo>
                  <a:lnTo>
                    <a:pt x="924" y="20"/>
                  </a:lnTo>
                  <a:lnTo>
                    <a:pt x="924" y="26"/>
                  </a:lnTo>
                  <a:lnTo>
                    <a:pt x="924" y="28"/>
                  </a:lnTo>
                  <a:lnTo>
                    <a:pt x="927" y="31"/>
                  </a:lnTo>
                  <a:lnTo>
                    <a:pt x="932" y="33"/>
                  </a:lnTo>
                  <a:lnTo>
                    <a:pt x="937" y="36"/>
                  </a:lnTo>
                  <a:lnTo>
                    <a:pt x="937" y="38"/>
                  </a:lnTo>
                  <a:lnTo>
                    <a:pt x="939" y="43"/>
                  </a:lnTo>
                  <a:lnTo>
                    <a:pt x="937" y="48"/>
                  </a:lnTo>
                  <a:lnTo>
                    <a:pt x="939" y="51"/>
                  </a:lnTo>
                  <a:lnTo>
                    <a:pt x="942" y="56"/>
                  </a:lnTo>
                  <a:lnTo>
                    <a:pt x="945" y="59"/>
                  </a:lnTo>
                  <a:lnTo>
                    <a:pt x="945" y="64"/>
                  </a:lnTo>
                  <a:lnTo>
                    <a:pt x="945" y="66"/>
                  </a:lnTo>
                  <a:lnTo>
                    <a:pt x="947" y="71"/>
                  </a:lnTo>
                  <a:lnTo>
                    <a:pt x="950" y="74"/>
                  </a:lnTo>
                  <a:lnTo>
                    <a:pt x="952" y="84"/>
                  </a:lnTo>
                  <a:lnTo>
                    <a:pt x="945" y="97"/>
                  </a:lnTo>
                  <a:lnTo>
                    <a:pt x="945" y="99"/>
                  </a:lnTo>
                  <a:lnTo>
                    <a:pt x="947" y="104"/>
                  </a:lnTo>
                  <a:lnTo>
                    <a:pt x="947" y="110"/>
                  </a:lnTo>
                  <a:lnTo>
                    <a:pt x="950" y="107"/>
                  </a:lnTo>
                  <a:lnTo>
                    <a:pt x="960" y="115"/>
                  </a:lnTo>
                  <a:lnTo>
                    <a:pt x="962" y="117"/>
                  </a:lnTo>
                  <a:lnTo>
                    <a:pt x="962" y="130"/>
                  </a:lnTo>
                  <a:lnTo>
                    <a:pt x="965" y="130"/>
                  </a:lnTo>
                  <a:lnTo>
                    <a:pt x="965" y="132"/>
                  </a:lnTo>
                  <a:lnTo>
                    <a:pt x="970" y="138"/>
                  </a:lnTo>
                  <a:lnTo>
                    <a:pt x="975" y="143"/>
                  </a:lnTo>
                  <a:lnTo>
                    <a:pt x="978" y="138"/>
                  </a:lnTo>
                  <a:lnTo>
                    <a:pt x="980" y="138"/>
                  </a:lnTo>
                  <a:lnTo>
                    <a:pt x="983" y="138"/>
                  </a:lnTo>
                  <a:lnTo>
                    <a:pt x="995" y="148"/>
                  </a:lnTo>
                  <a:lnTo>
                    <a:pt x="998" y="145"/>
                  </a:lnTo>
                  <a:lnTo>
                    <a:pt x="998" y="140"/>
                  </a:lnTo>
                  <a:lnTo>
                    <a:pt x="995" y="140"/>
                  </a:lnTo>
                  <a:lnTo>
                    <a:pt x="1003" y="138"/>
                  </a:lnTo>
                  <a:lnTo>
                    <a:pt x="1006" y="138"/>
                  </a:lnTo>
                  <a:lnTo>
                    <a:pt x="1016" y="148"/>
                  </a:lnTo>
                  <a:lnTo>
                    <a:pt x="1016" y="150"/>
                  </a:lnTo>
                  <a:lnTo>
                    <a:pt x="1016" y="158"/>
                  </a:lnTo>
                  <a:lnTo>
                    <a:pt x="1021" y="158"/>
                  </a:lnTo>
                  <a:lnTo>
                    <a:pt x="1023" y="158"/>
                  </a:lnTo>
                  <a:lnTo>
                    <a:pt x="1021" y="163"/>
                  </a:lnTo>
                  <a:lnTo>
                    <a:pt x="1021" y="168"/>
                  </a:lnTo>
                  <a:lnTo>
                    <a:pt x="1021" y="171"/>
                  </a:lnTo>
                  <a:lnTo>
                    <a:pt x="1026" y="173"/>
                  </a:lnTo>
                  <a:lnTo>
                    <a:pt x="1026" y="176"/>
                  </a:lnTo>
                  <a:lnTo>
                    <a:pt x="1034" y="183"/>
                  </a:lnTo>
                  <a:lnTo>
                    <a:pt x="1036" y="186"/>
                  </a:lnTo>
                  <a:lnTo>
                    <a:pt x="1036" y="188"/>
                  </a:lnTo>
                  <a:lnTo>
                    <a:pt x="1039" y="199"/>
                  </a:lnTo>
                  <a:lnTo>
                    <a:pt x="1041" y="206"/>
                  </a:lnTo>
                  <a:lnTo>
                    <a:pt x="1044" y="209"/>
                  </a:lnTo>
                  <a:lnTo>
                    <a:pt x="1046" y="209"/>
                  </a:lnTo>
                  <a:lnTo>
                    <a:pt x="1051" y="211"/>
                  </a:lnTo>
                  <a:lnTo>
                    <a:pt x="1051" y="214"/>
                  </a:lnTo>
                  <a:lnTo>
                    <a:pt x="1051" y="216"/>
                  </a:lnTo>
                  <a:lnTo>
                    <a:pt x="1051" y="219"/>
                  </a:lnTo>
                  <a:lnTo>
                    <a:pt x="1049" y="219"/>
                  </a:lnTo>
                  <a:lnTo>
                    <a:pt x="1036" y="214"/>
                  </a:lnTo>
                  <a:lnTo>
                    <a:pt x="1034" y="216"/>
                  </a:lnTo>
                  <a:lnTo>
                    <a:pt x="1031" y="219"/>
                  </a:lnTo>
                  <a:lnTo>
                    <a:pt x="1031" y="224"/>
                  </a:lnTo>
                  <a:lnTo>
                    <a:pt x="1031" y="227"/>
                  </a:lnTo>
                  <a:lnTo>
                    <a:pt x="1034" y="229"/>
                  </a:lnTo>
                  <a:lnTo>
                    <a:pt x="1036" y="229"/>
                  </a:lnTo>
                  <a:lnTo>
                    <a:pt x="1041" y="232"/>
                  </a:lnTo>
                  <a:lnTo>
                    <a:pt x="1041" y="234"/>
                  </a:lnTo>
                  <a:lnTo>
                    <a:pt x="1044" y="237"/>
                  </a:lnTo>
                  <a:lnTo>
                    <a:pt x="1044" y="242"/>
                  </a:lnTo>
                  <a:lnTo>
                    <a:pt x="1044" y="247"/>
                  </a:lnTo>
                  <a:lnTo>
                    <a:pt x="1051" y="250"/>
                  </a:lnTo>
                  <a:lnTo>
                    <a:pt x="1046" y="244"/>
                  </a:lnTo>
                  <a:lnTo>
                    <a:pt x="1046" y="239"/>
                  </a:lnTo>
                  <a:lnTo>
                    <a:pt x="1046" y="237"/>
                  </a:lnTo>
                  <a:lnTo>
                    <a:pt x="1059" y="237"/>
                  </a:lnTo>
                  <a:lnTo>
                    <a:pt x="1062" y="237"/>
                  </a:lnTo>
                  <a:lnTo>
                    <a:pt x="1064" y="244"/>
                  </a:lnTo>
                  <a:lnTo>
                    <a:pt x="1069" y="255"/>
                  </a:lnTo>
                  <a:lnTo>
                    <a:pt x="1069" y="257"/>
                  </a:lnTo>
                  <a:lnTo>
                    <a:pt x="1077" y="262"/>
                  </a:lnTo>
                  <a:lnTo>
                    <a:pt x="1077" y="265"/>
                  </a:lnTo>
                  <a:lnTo>
                    <a:pt x="1077" y="272"/>
                  </a:lnTo>
                  <a:lnTo>
                    <a:pt x="1074" y="272"/>
                  </a:lnTo>
                  <a:lnTo>
                    <a:pt x="1069" y="272"/>
                  </a:lnTo>
                  <a:lnTo>
                    <a:pt x="1069" y="275"/>
                  </a:lnTo>
                  <a:lnTo>
                    <a:pt x="1069" y="280"/>
                  </a:lnTo>
                  <a:lnTo>
                    <a:pt x="1072" y="283"/>
                  </a:lnTo>
                  <a:lnTo>
                    <a:pt x="1077" y="288"/>
                  </a:lnTo>
                  <a:lnTo>
                    <a:pt x="1077" y="290"/>
                  </a:lnTo>
                  <a:lnTo>
                    <a:pt x="1077" y="293"/>
                  </a:lnTo>
                  <a:lnTo>
                    <a:pt x="1074" y="295"/>
                  </a:lnTo>
                  <a:lnTo>
                    <a:pt x="1072" y="293"/>
                  </a:lnTo>
                  <a:lnTo>
                    <a:pt x="1069" y="293"/>
                  </a:lnTo>
                  <a:lnTo>
                    <a:pt x="1067" y="295"/>
                  </a:lnTo>
                  <a:lnTo>
                    <a:pt x="1064" y="295"/>
                  </a:lnTo>
                  <a:lnTo>
                    <a:pt x="1062" y="298"/>
                  </a:lnTo>
                  <a:lnTo>
                    <a:pt x="1062" y="303"/>
                  </a:lnTo>
                  <a:lnTo>
                    <a:pt x="1062" y="306"/>
                  </a:lnTo>
                  <a:lnTo>
                    <a:pt x="1064" y="303"/>
                  </a:lnTo>
                  <a:lnTo>
                    <a:pt x="1067" y="303"/>
                  </a:lnTo>
                  <a:lnTo>
                    <a:pt x="1069" y="303"/>
                  </a:lnTo>
                  <a:lnTo>
                    <a:pt x="1072" y="306"/>
                  </a:lnTo>
                  <a:lnTo>
                    <a:pt x="1072" y="308"/>
                  </a:lnTo>
                  <a:lnTo>
                    <a:pt x="1067" y="313"/>
                  </a:lnTo>
                  <a:lnTo>
                    <a:pt x="1072" y="316"/>
                  </a:lnTo>
                  <a:lnTo>
                    <a:pt x="1074" y="321"/>
                  </a:lnTo>
                  <a:lnTo>
                    <a:pt x="1077" y="326"/>
                  </a:lnTo>
                  <a:lnTo>
                    <a:pt x="1079" y="331"/>
                  </a:lnTo>
                  <a:lnTo>
                    <a:pt x="1079" y="334"/>
                  </a:lnTo>
                  <a:lnTo>
                    <a:pt x="1074" y="336"/>
                  </a:lnTo>
                  <a:lnTo>
                    <a:pt x="1074" y="339"/>
                  </a:lnTo>
                  <a:lnTo>
                    <a:pt x="1074" y="341"/>
                  </a:lnTo>
                  <a:lnTo>
                    <a:pt x="1072" y="349"/>
                  </a:lnTo>
                  <a:lnTo>
                    <a:pt x="1069" y="354"/>
                  </a:lnTo>
                  <a:lnTo>
                    <a:pt x="1064" y="354"/>
                  </a:lnTo>
                  <a:lnTo>
                    <a:pt x="1059" y="354"/>
                  </a:lnTo>
                  <a:lnTo>
                    <a:pt x="1057" y="354"/>
                  </a:lnTo>
                  <a:lnTo>
                    <a:pt x="1057" y="356"/>
                  </a:lnTo>
                  <a:lnTo>
                    <a:pt x="1054" y="359"/>
                  </a:lnTo>
                  <a:lnTo>
                    <a:pt x="1057" y="359"/>
                  </a:lnTo>
                  <a:lnTo>
                    <a:pt x="1057" y="362"/>
                  </a:lnTo>
                  <a:lnTo>
                    <a:pt x="1059" y="364"/>
                  </a:lnTo>
                  <a:lnTo>
                    <a:pt x="1059" y="367"/>
                  </a:lnTo>
                  <a:lnTo>
                    <a:pt x="1057" y="372"/>
                  </a:lnTo>
                  <a:lnTo>
                    <a:pt x="1054" y="374"/>
                  </a:lnTo>
                  <a:lnTo>
                    <a:pt x="1054" y="377"/>
                  </a:lnTo>
                  <a:lnTo>
                    <a:pt x="1051" y="382"/>
                  </a:lnTo>
                  <a:lnTo>
                    <a:pt x="1046" y="390"/>
                  </a:lnTo>
                  <a:lnTo>
                    <a:pt x="1046" y="392"/>
                  </a:lnTo>
                  <a:lnTo>
                    <a:pt x="1044" y="400"/>
                  </a:lnTo>
                  <a:lnTo>
                    <a:pt x="1046" y="410"/>
                  </a:lnTo>
                  <a:lnTo>
                    <a:pt x="1049" y="410"/>
                  </a:lnTo>
                  <a:lnTo>
                    <a:pt x="1049" y="412"/>
                  </a:lnTo>
                  <a:lnTo>
                    <a:pt x="1051" y="415"/>
                  </a:lnTo>
                  <a:lnTo>
                    <a:pt x="1054" y="420"/>
                  </a:lnTo>
                  <a:lnTo>
                    <a:pt x="1049" y="418"/>
                  </a:lnTo>
                  <a:lnTo>
                    <a:pt x="1049" y="423"/>
                  </a:lnTo>
                  <a:lnTo>
                    <a:pt x="1046" y="423"/>
                  </a:lnTo>
                  <a:lnTo>
                    <a:pt x="1049" y="428"/>
                  </a:lnTo>
                  <a:lnTo>
                    <a:pt x="1046" y="430"/>
                  </a:lnTo>
                  <a:lnTo>
                    <a:pt x="1046" y="433"/>
                  </a:lnTo>
                  <a:lnTo>
                    <a:pt x="1046" y="438"/>
                  </a:lnTo>
                  <a:lnTo>
                    <a:pt x="1044" y="438"/>
                  </a:lnTo>
                  <a:lnTo>
                    <a:pt x="1044" y="440"/>
                  </a:lnTo>
                  <a:lnTo>
                    <a:pt x="1044" y="443"/>
                  </a:lnTo>
                  <a:lnTo>
                    <a:pt x="1044" y="446"/>
                  </a:lnTo>
                  <a:lnTo>
                    <a:pt x="1044" y="448"/>
                  </a:lnTo>
                  <a:lnTo>
                    <a:pt x="1044" y="451"/>
                  </a:lnTo>
                  <a:lnTo>
                    <a:pt x="1044" y="453"/>
                  </a:lnTo>
                  <a:lnTo>
                    <a:pt x="1046" y="453"/>
                  </a:lnTo>
                  <a:lnTo>
                    <a:pt x="1049" y="453"/>
                  </a:lnTo>
                  <a:lnTo>
                    <a:pt x="1051" y="453"/>
                  </a:lnTo>
                  <a:lnTo>
                    <a:pt x="1054" y="453"/>
                  </a:lnTo>
                  <a:lnTo>
                    <a:pt x="1057" y="456"/>
                  </a:lnTo>
                  <a:lnTo>
                    <a:pt x="1059" y="456"/>
                  </a:lnTo>
                  <a:lnTo>
                    <a:pt x="1059" y="458"/>
                  </a:lnTo>
                  <a:lnTo>
                    <a:pt x="1059" y="461"/>
                  </a:lnTo>
                  <a:lnTo>
                    <a:pt x="1057" y="461"/>
                  </a:lnTo>
                  <a:lnTo>
                    <a:pt x="1054" y="461"/>
                  </a:lnTo>
                  <a:lnTo>
                    <a:pt x="1051" y="463"/>
                  </a:lnTo>
                  <a:lnTo>
                    <a:pt x="1046" y="466"/>
                  </a:lnTo>
                  <a:lnTo>
                    <a:pt x="1044" y="468"/>
                  </a:lnTo>
                  <a:lnTo>
                    <a:pt x="1041" y="471"/>
                  </a:lnTo>
                  <a:lnTo>
                    <a:pt x="1039" y="474"/>
                  </a:lnTo>
                  <a:lnTo>
                    <a:pt x="1034" y="476"/>
                  </a:lnTo>
                  <a:lnTo>
                    <a:pt x="1034" y="479"/>
                  </a:lnTo>
                  <a:lnTo>
                    <a:pt x="1031" y="479"/>
                  </a:lnTo>
                  <a:lnTo>
                    <a:pt x="1029" y="481"/>
                  </a:lnTo>
                  <a:lnTo>
                    <a:pt x="1029" y="486"/>
                  </a:lnTo>
                  <a:lnTo>
                    <a:pt x="1029" y="489"/>
                  </a:lnTo>
                  <a:lnTo>
                    <a:pt x="1023" y="496"/>
                  </a:lnTo>
                  <a:lnTo>
                    <a:pt x="1021" y="496"/>
                  </a:lnTo>
                  <a:lnTo>
                    <a:pt x="1018" y="499"/>
                  </a:lnTo>
                  <a:lnTo>
                    <a:pt x="1018" y="502"/>
                  </a:lnTo>
                  <a:lnTo>
                    <a:pt x="1016" y="504"/>
                  </a:lnTo>
                  <a:lnTo>
                    <a:pt x="1013" y="504"/>
                  </a:lnTo>
                  <a:lnTo>
                    <a:pt x="1011" y="504"/>
                  </a:lnTo>
                  <a:lnTo>
                    <a:pt x="1008" y="504"/>
                  </a:lnTo>
                  <a:lnTo>
                    <a:pt x="1003" y="509"/>
                  </a:lnTo>
                  <a:lnTo>
                    <a:pt x="1003" y="512"/>
                  </a:lnTo>
                  <a:lnTo>
                    <a:pt x="1001" y="514"/>
                  </a:lnTo>
                  <a:lnTo>
                    <a:pt x="998" y="517"/>
                  </a:lnTo>
                  <a:lnTo>
                    <a:pt x="995" y="517"/>
                  </a:lnTo>
                  <a:lnTo>
                    <a:pt x="995" y="519"/>
                  </a:lnTo>
                  <a:lnTo>
                    <a:pt x="995" y="522"/>
                  </a:lnTo>
                  <a:lnTo>
                    <a:pt x="993" y="522"/>
                  </a:lnTo>
                  <a:lnTo>
                    <a:pt x="993" y="524"/>
                  </a:lnTo>
                  <a:lnTo>
                    <a:pt x="990" y="524"/>
                  </a:lnTo>
                  <a:lnTo>
                    <a:pt x="990" y="527"/>
                  </a:lnTo>
                  <a:lnTo>
                    <a:pt x="988" y="527"/>
                  </a:lnTo>
                  <a:lnTo>
                    <a:pt x="985" y="527"/>
                  </a:lnTo>
                  <a:lnTo>
                    <a:pt x="980" y="532"/>
                  </a:lnTo>
                  <a:lnTo>
                    <a:pt x="978" y="532"/>
                  </a:lnTo>
                  <a:lnTo>
                    <a:pt x="978" y="535"/>
                  </a:lnTo>
                  <a:lnTo>
                    <a:pt x="978" y="537"/>
                  </a:lnTo>
                  <a:lnTo>
                    <a:pt x="980" y="547"/>
                  </a:lnTo>
                  <a:lnTo>
                    <a:pt x="980" y="550"/>
                  </a:lnTo>
                  <a:lnTo>
                    <a:pt x="980" y="552"/>
                  </a:lnTo>
                  <a:lnTo>
                    <a:pt x="978" y="552"/>
                  </a:lnTo>
                  <a:lnTo>
                    <a:pt x="978" y="555"/>
                  </a:lnTo>
                  <a:lnTo>
                    <a:pt x="975" y="555"/>
                  </a:lnTo>
                  <a:lnTo>
                    <a:pt x="973" y="558"/>
                  </a:lnTo>
                  <a:lnTo>
                    <a:pt x="973" y="560"/>
                  </a:lnTo>
                  <a:lnTo>
                    <a:pt x="970" y="560"/>
                  </a:lnTo>
                  <a:lnTo>
                    <a:pt x="967" y="563"/>
                  </a:lnTo>
                  <a:lnTo>
                    <a:pt x="965" y="563"/>
                  </a:lnTo>
                  <a:lnTo>
                    <a:pt x="965" y="565"/>
                  </a:lnTo>
                  <a:lnTo>
                    <a:pt x="965" y="568"/>
                  </a:lnTo>
                  <a:lnTo>
                    <a:pt x="965" y="570"/>
                  </a:lnTo>
                  <a:lnTo>
                    <a:pt x="962" y="570"/>
                  </a:lnTo>
                  <a:lnTo>
                    <a:pt x="962" y="573"/>
                  </a:lnTo>
                  <a:lnTo>
                    <a:pt x="962" y="575"/>
                  </a:lnTo>
                  <a:lnTo>
                    <a:pt x="960" y="575"/>
                  </a:lnTo>
                  <a:lnTo>
                    <a:pt x="960" y="578"/>
                  </a:lnTo>
                  <a:lnTo>
                    <a:pt x="960" y="580"/>
                  </a:lnTo>
                  <a:lnTo>
                    <a:pt x="957" y="580"/>
                  </a:lnTo>
                  <a:lnTo>
                    <a:pt x="955" y="583"/>
                  </a:lnTo>
                  <a:lnTo>
                    <a:pt x="955" y="586"/>
                  </a:lnTo>
                  <a:lnTo>
                    <a:pt x="952" y="586"/>
                  </a:lnTo>
                  <a:lnTo>
                    <a:pt x="947" y="593"/>
                  </a:lnTo>
                  <a:lnTo>
                    <a:pt x="945" y="596"/>
                  </a:lnTo>
                  <a:lnTo>
                    <a:pt x="942" y="596"/>
                  </a:lnTo>
                  <a:lnTo>
                    <a:pt x="939" y="598"/>
                  </a:lnTo>
                  <a:lnTo>
                    <a:pt x="942" y="598"/>
                  </a:lnTo>
                  <a:lnTo>
                    <a:pt x="942" y="601"/>
                  </a:lnTo>
                  <a:lnTo>
                    <a:pt x="942" y="603"/>
                  </a:lnTo>
                  <a:lnTo>
                    <a:pt x="942" y="606"/>
                  </a:lnTo>
                  <a:lnTo>
                    <a:pt x="939" y="606"/>
                  </a:lnTo>
                  <a:lnTo>
                    <a:pt x="939" y="608"/>
                  </a:lnTo>
                  <a:lnTo>
                    <a:pt x="939" y="611"/>
                  </a:lnTo>
                  <a:lnTo>
                    <a:pt x="942" y="613"/>
                  </a:lnTo>
                  <a:lnTo>
                    <a:pt x="942" y="616"/>
                  </a:lnTo>
                  <a:lnTo>
                    <a:pt x="942" y="619"/>
                  </a:lnTo>
                  <a:lnTo>
                    <a:pt x="942" y="621"/>
                  </a:lnTo>
                  <a:lnTo>
                    <a:pt x="942" y="624"/>
                  </a:lnTo>
                  <a:lnTo>
                    <a:pt x="939" y="626"/>
                  </a:lnTo>
                  <a:lnTo>
                    <a:pt x="939" y="629"/>
                  </a:lnTo>
                  <a:lnTo>
                    <a:pt x="939" y="631"/>
                  </a:lnTo>
                  <a:lnTo>
                    <a:pt x="939" y="634"/>
                  </a:lnTo>
                  <a:lnTo>
                    <a:pt x="937" y="636"/>
                  </a:lnTo>
                  <a:lnTo>
                    <a:pt x="937" y="639"/>
                  </a:lnTo>
                  <a:lnTo>
                    <a:pt x="937" y="641"/>
                  </a:lnTo>
                  <a:lnTo>
                    <a:pt x="939" y="644"/>
                  </a:lnTo>
                  <a:lnTo>
                    <a:pt x="942" y="647"/>
                  </a:lnTo>
                  <a:lnTo>
                    <a:pt x="945" y="649"/>
                  </a:lnTo>
                  <a:lnTo>
                    <a:pt x="945" y="652"/>
                  </a:lnTo>
                  <a:lnTo>
                    <a:pt x="947" y="652"/>
                  </a:lnTo>
                  <a:lnTo>
                    <a:pt x="947" y="654"/>
                  </a:lnTo>
                  <a:lnTo>
                    <a:pt x="947" y="662"/>
                  </a:lnTo>
                  <a:lnTo>
                    <a:pt x="947" y="664"/>
                  </a:lnTo>
                  <a:lnTo>
                    <a:pt x="947" y="667"/>
                  </a:lnTo>
                  <a:lnTo>
                    <a:pt x="947" y="672"/>
                  </a:lnTo>
                  <a:lnTo>
                    <a:pt x="950" y="672"/>
                  </a:lnTo>
                  <a:lnTo>
                    <a:pt x="950" y="675"/>
                  </a:lnTo>
                  <a:lnTo>
                    <a:pt x="950" y="677"/>
                  </a:lnTo>
                  <a:lnTo>
                    <a:pt x="947" y="680"/>
                  </a:lnTo>
                  <a:lnTo>
                    <a:pt x="947" y="682"/>
                  </a:lnTo>
                  <a:lnTo>
                    <a:pt x="950" y="685"/>
                  </a:lnTo>
                  <a:lnTo>
                    <a:pt x="950" y="687"/>
                  </a:lnTo>
                  <a:lnTo>
                    <a:pt x="952" y="690"/>
                  </a:lnTo>
                  <a:lnTo>
                    <a:pt x="952" y="692"/>
                  </a:lnTo>
                  <a:lnTo>
                    <a:pt x="952" y="695"/>
                  </a:lnTo>
                  <a:lnTo>
                    <a:pt x="952" y="697"/>
                  </a:lnTo>
                  <a:lnTo>
                    <a:pt x="955" y="697"/>
                  </a:lnTo>
                  <a:lnTo>
                    <a:pt x="957" y="697"/>
                  </a:lnTo>
                  <a:lnTo>
                    <a:pt x="960" y="700"/>
                  </a:lnTo>
                  <a:lnTo>
                    <a:pt x="960" y="703"/>
                  </a:lnTo>
                  <a:lnTo>
                    <a:pt x="960" y="705"/>
                  </a:lnTo>
                  <a:lnTo>
                    <a:pt x="957" y="705"/>
                  </a:lnTo>
                  <a:lnTo>
                    <a:pt x="957" y="710"/>
                  </a:lnTo>
                  <a:lnTo>
                    <a:pt x="957" y="713"/>
                  </a:lnTo>
                  <a:lnTo>
                    <a:pt x="960" y="715"/>
                  </a:lnTo>
                  <a:lnTo>
                    <a:pt x="962" y="718"/>
                  </a:lnTo>
                  <a:lnTo>
                    <a:pt x="962" y="720"/>
                  </a:lnTo>
                  <a:lnTo>
                    <a:pt x="962" y="723"/>
                  </a:lnTo>
                  <a:lnTo>
                    <a:pt x="960" y="723"/>
                  </a:lnTo>
                  <a:lnTo>
                    <a:pt x="960" y="725"/>
                  </a:lnTo>
                  <a:lnTo>
                    <a:pt x="957" y="728"/>
                  </a:lnTo>
                  <a:lnTo>
                    <a:pt x="955" y="728"/>
                  </a:lnTo>
                  <a:lnTo>
                    <a:pt x="952" y="728"/>
                  </a:lnTo>
                  <a:lnTo>
                    <a:pt x="950" y="728"/>
                  </a:lnTo>
                  <a:lnTo>
                    <a:pt x="950" y="725"/>
                  </a:lnTo>
                  <a:lnTo>
                    <a:pt x="947" y="725"/>
                  </a:lnTo>
                  <a:lnTo>
                    <a:pt x="945" y="723"/>
                  </a:lnTo>
                  <a:lnTo>
                    <a:pt x="942" y="723"/>
                  </a:lnTo>
                  <a:lnTo>
                    <a:pt x="939" y="725"/>
                  </a:lnTo>
                  <a:lnTo>
                    <a:pt x="937" y="725"/>
                  </a:lnTo>
                  <a:lnTo>
                    <a:pt x="937" y="728"/>
                  </a:lnTo>
                  <a:lnTo>
                    <a:pt x="934" y="731"/>
                  </a:lnTo>
                  <a:lnTo>
                    <a:pt x="934" y="733"/>
                  </a:lnTo>
                  <a:lnTo>
                    <a:pt x="934" y="736"/>
                  </a:lnTo>
                  <a:lnTo>
                    <a:pt x="932" y="738"/>
                  </a:lnTo>
                  <a:lnTo>
                    <a:pt x="932" y="741"/>
                  </a:lnTo>
                  <a:lnTo>
                    <a:pt x="929" y="741"/>
                  </a:lnTo>
                  <a:lnTo>
                    <a:pt x="927" y="741"/>
                  </a:lnTo>
                  <a:lnTo>
                    <a:pt x="924" y="741"/>
                  </a:lnTo>
                  <a:lnTo>
                    <a:pt x="922" y="741"/>
                  </a:lnTo>
                  <a:lnTo>
                    <a:pt x="919" y="738"/>
                  </a:lnTo>
                  <a:lnTo>
                    <a:pt x="917" y="738"/>
                  </a:lnTo>
                  <a:lnTo>
                    <a:pt x="914" y="741"/>
                  </a:lnTo>
                  <a:lnTo>
                    <a:pt x="911" y="741"/>
                  </a:lnTo>
                  <a:lnTo>
                    <a:pt x="911" y="743"/>
                  </a:lnTo>
                  <a:lnTo>
                    <a:pt x="909" y="746"/>
                  </a:lnTo>
                  <a:lnTo>
                    <a:pt x="906" y="746"/>
                  </a:lnTo>
                  <a:lnTo>
                    <a:pt x="906" y="743"/>
                  </a:lnTo>
                  <a:lnTo>
                    <a:pt x="909" y="741"/>
                  </a:lnTo>
                  <a:lnTo>
                    <a:pt x="906" y="738"/>
                  </a:lnTo>
                  <a:lnTo>
                    <a:pt x="906" y="736"/>
                  </a:lnTo>
                  <a:lnTo>
                    <a:pt x="906" y="733"/>
                  </a:lnTo>
                  <a:lnTo>
                    <a:pt x="901" y="731"/>
                  </a:lnTo>
                  <a:lnTo>
                    <a:pt x="901" y="725"/>
                  </a:lnTo>
                  <a:lnTo>
                    <a:pt x="901" y="720"/>
                  </a:lnTo>
                  <a:lnTo>
                    <a:pt x="901" y="718"/>
                  </a:lnTo>
                  <a:lnTo>
                    <a:pt x="904" y="713"/>
                  </a:lnTo>
                  <a:lnTo>
                    <a:pt x="906" y="710"/>
                  </a:lnTo>
                  <a:lnTo>
                    <a:pt x="906" y="708"/>
                  </a:lnTo>
                  <a:lnTo>
                    <a:pt x="906" y="705"/>
                  </a:lnTo>
                  <a:lnTo>
                    <a:pt x="904" y="703"/>
                  </a:lnTo>
                  <a:lnTo>
                    <a:pt x="901" y="703"/>
                  </a:lnTo>
                  <a:lnTo>
                    <a:pt x="899" y="703"/>
                  </a:lnTo>
                  <a:lnTo>
                    <a:pt x="896" y="700"/>
                  </a:lnTo>
                  <a:lnTo>
                    <a:pt x="894" y="700"/>
                  </a:lnTo>
                  <a:lnTo>
                    <a:pt x="894" y="697"/>
                  </a:lnTo>
                  <a:lnTo>
                    <a:pt x="891" y="697"/>
                  </a:lnTo>
                  <a:lnTo>
                    <a:pt x="891" y="695"/>
                  </a:lnTo>
                  <a:lnTo>
                    <a:pt x="891" y="690"/>
                  </a:lnTo>
                  <a:lnTo>
                    <a:pt x="891" y="687"/>
                  </a:lnTo>
                  <a:lnTo>
                    <a:pt x="889" y="687"/>
                  </a:lnTo>
                  <a:lnTo>
                    <a:pt x="886" y="685"/>
                  </a:lnTo>
                  <a:lnTo>
                    <a:pt x="883" y="685"/>
                  </a:lnTo>
                  <a:lnTo>
                    <a:pt x="881" y="682"/>
                  </a:lnTo>
                  <a:lnTo>
                    <a:pt x="878" y="680"/>
                  </a:lnTo>
                  <a:lnTo>
                    <a:pt x="876" y="677"/>
                  </a:lnTo>
                  <a:lnTo>
                    <a:pt x="873" y="675"/>
                  </a:lnTo>
                  <a:lnTo>
                    <a:pt x="871" y="675"/>
                  </a:lnTo>
                  <a:lnTo>
                    <a:pt x="866" y="672"/>
                  </a:lnTo>
                  <a:lnTo>
                    <a:pt x="863" y="669"/>
                  </a:lnTo>
                  <a:lnTo>
                    <a:pt x="861" y="669"/>
                  </a:lnTo>
                  <a:lnTo>
                    <a:pt x="858" y="669"/>
                  </a:lnTo>
                  <a:lnTo>
                    <a:pt x="855" y="667"/>
                  </a:lnTo>
                  <a:lnTo>
                    <a:pt x="853" y="667"/>
                  </a:lnTo>
                  <a:lnTo>
                    <a:pt x="853" y="664"/>
                  </a:lnTo>
                  <a:lnTo>
                    <a:pt x="853" y="662"/>
                  </a:lnTo>
                  <a:lnTo>
                    <a:pt x="853" y="659"/>
                  </a:lnTo>
                  <a:lnTo>
                    <a:pt x="850" y="659"/>
                  </a:lnTo>
                  <a:lnTo>
                    <a:pt x="850" y="657"/>
                  </a:lnTo>
                  <a:lnTo>
                    <a:pt x="853" y="654"/>
                  </a:lnTo>
                  <a:lnTo>
                    <a:pt x="853" y="652"/>
                  </a:lnTo>
                  <a:lnTo>
                    <a:pt x="855" y="649"/>
                  </a:lnTo>
                  <a:lnTo>
                    <a:pt x="855" y="647"/>
                  </a:lnTo>
                  <a:lnTo>
                    <a:pt x="855" y="644"/>
                  </a:lnTo>
                  <a:lnTo>
                    <a:pt x="858" y="644"/>
                  </a:lnTo>
                  <a:lnTo>
                    <a:pt x="858" y="641"/>
                  </a:lnTo>
                  <a:lnTo>
                    <a:pt x="858" y="639"/>
                  </a:lnTo>
                  <a:lnTo>
                    <a:pt x="861" y="639"/>
                  </a:lnTo>
                  <a:lnTo>
                    <a:pt x="858" y="636"/>
                  </a:lnTo>
                  <a:lnTo>
                    <a:pt x="855" y="634"/>
                  </a:lnTo>
                  <a:lnTo>
                    <a:pt x="853" y="634"/>
                  </a:lnTo>
                  <a:lnTo>
                    <a:pt x="853" y="631"/>
                  </a:lnTo>
                  <a:lnTo>
                    <a:pt x="850" y="631"/>
                  </a:lnTo>
                  <a:lnTo>
                    <a:pt x="850" y="629"/>
                  </a:lnTo>
                  <a:lnTo>
                    <a:pt x="850" y="626"/>
                  </a:lnTo>
                  <a:lnTo>
                    <a:pt x="850" y="624"/>
                  </a:lnTo>
                  <a:lnTo>
                    <a:pt x="848" y="624"/>
                  </a:lnTo>
                  <a:lnTo>
                    <a:pt x="850" y="624"/>
                  </a:lnTo>
                  <a:lnTo>
                    <a:pt x="850" y="621"/>
                  </a:lnTo>
                  <a:lnTo>
                    <a:pt x="853" y="621"/>
                  </a:lnTo>
                  <a:lnTo>
                    <a:pt x="853" y="619"/>
                  </a:lnTo>
                  <a:lnTo>
                    <a:pt x="850" y="616"/>
                  </a:lnTo>
                  <a:lnTo>
                    <a:pt x="850" y="613"/>
                  </a:lnTo>
                  <a:lnTo>
                    <a:pt x="850" y="608"/>
                  </a:lnTo>
                  <a:lnTo>
                    <a:pt x="848" y="606"/>
                  </a:lnTo>
                  <a:lnTo>
                    <a:pt x="845" y="606"/>
                  </a:lnTo>
                  <a:lnTo>
                    <a:pt x="845" y="603"/>
                  </a:lnTo>
                  <a:lnTo>
                    <a:pt x="845" y="601"/>
                  </a:lnTo>
                  <a:lnTo>
                    <a:pt x="843" y="601"/>
                  </a:lnTo>
                  <a:lnTo>
                    <a:pt x="843" y="598"/>
                  </a:lnTo>
                  <a:lnTo>
                    <a:pt x="843" y="596"/>
                  </a:lnTo>
                  <a:lnTo>
                    <a:pt x="840" y="596"/>
                  </a:lnTo>
                  <a:lnTo>
                    <a:pt x="838" y="596"/>
                  </a:lnTo>
                  <a:lnTo>
                    <a:pt x="835" y="596"/>
                  </a:lnTo>
                  <a:lnTo>
                    <a:pt x="833" y="596"/>
                  </a:lnTo>
                  <a:lnTo>
                    <a:pt x="830" y="596"/>
                  </a:lnTo>
                  <a:lnTo>
                    <a:pt x="830" y="598"/>
                  </a:lnTo>
                  <a:lnTo>
                    <a:pt x="827" y="596"/>
                  </a:lnTo>
                  <a:lnTo>
                    <a:pt x="827" y="593"/>
                  </a:lnTo>
                  <a:lnTo>
                    <a:pt x="827" y="591"/>
                  </a:lnTo>
                  <a:lnTo>
                    <a:pt x="827" y="588"/>
                  </a:lnTo>
                  <a:lnTo>
                    <a:pt x="825" y="588"/>
                  </a:lnTo>
                  <a:lnTo>
                    <a:pt x="822" y="586"/>
                  </a:lnTo>
                  <a:lnTo>
                    <a:pt x="817" y="578"/>
                  </a:lnTo>
                  <a:lnTo>
                    <a:pt x="817" y="575"/>
                  </a:lnTo>
                  <a:lnTo>
                    <a:pt x="815" y="575"/>
                  </a:lnTo>
                  <a:lnTo>
                    <a:pt x="815" y="573"/>
                  </a:lnTo>
                  <a:lnTo>
                    <a:pt x="815" y="570"/>
                  </a:lnTo>
                  <a:lnTo>
                    <a:pt x="812" y="570"/>
                  </a:lnTo>
                  <a:lnTo>
                    <a:pt x="810" y="568"/>
                  </a:lnTo>
                  <a:lnTo>
                    <a:pt x="807" y="568"/>
                  </a:lnTo>
                  <a:lnTo>
                    <a:pt x="805" y="568"/>
                  </a:lnTo>
                  <a:lnTo>
                    <a:pt x="802" y="565"/>
                  </a:lnTo>
                  <a:lnTo>
                    <a:pt x="802" y="563"/>
                  </a:lnTo>
                  <a:lnTo>
                    <a:pt x="802" y="560"/>
                  </a:lnTo>
                  <a:lnTo>
                    <a:pt x="799" y="558"/>
                  </a:lnTo>
                  <a:lnTo>
                    <a:pt x="799" y="555"/>
                  </a:lnTo>
                  <a:lnTo>
                    <a:pt x="797" y="555"/>
                  </a:lnTo>
                  <a:lnTo>
                    <a:pt x="797" y="552"/>
                  </a:lnTo>
                  <a:lnTo>
                    <a:pt x="794" y="550"/>
                  </a:lnTo>
                  <a:lnTo>
                    <a:pt x="794" y="547"/>
                  </a:lnTo>
                  <a:lnTo>
                    <a:pt x="794" y="545"/>
                  </a:lnTo>
                  <a:lnTo>
                    <a:pt x="797" y="540"/>
                  </a:lnTo>
                  <a:lnTo>
                    <a:pt x="794" y="537"/>
                  </a:lnTo>
                  <a:lnTo>
                    <a:pt x="794" y="535"/>
                  </a:lnTo>
                  <a:lnTo>
                    <a:pt x="794" y="532"/>
                  </a:lnTo>
                  <a:lnTo>
                    <a:pt x="794" y="530"/>
                  </a:lnTo>
                  <a:lnTo>
                    <a:pt x="792" y="535"/>
                  </a:lnTo>
                  <a:lnTo>
                    <a:pt x="789" y="535"/>
                  </a:lnTo>
                  <a:lnTo>
                    <a:pt x="787" y="535"/>
                  </a:lnTo>
                  <a:lnTo>
                    <a:pt x="784" y="535"/>
                  </a:lnTo>
                  <a:lnTo>
                    <a:pt x="782" y="537"/>
                  </a:lnTo>
                  <a:lnTo>
                    <a:pt x="779" y="537"/>
                  </a:lnTo>
                  <a:lnTo>
                    <a:pt x="777" y="537"/>
                  </a:lnTo>
                  <a:lnTo>
                    <a:pt x="774" y="540"/>
                  </a:lnTo>
                  <a:lnTo>
                    <a:pt x="771" y="542"/>
                  </a:lnTo>
                  <a:lnTo>
                    <a:pt x="769" y="545"/>
                  </a:lnTo>
                  <a:lnTo>
                    <a:pt x="718" y="550"/>
                  </a:lnTo>
                  <a:lnTo>
                    <a:pt x="647" y="545"/>
                  </a:lnTo>
                  <a:lnTo>
                    <a:pt x="644" y="545"/>
                  </a:lnTo>
                  <a:lnTo>
                    <a:pt x="644" y="547"/>
                  </a:lnTo>
                  <a:lnTo>
                    <a:pt x="637" y="545"/>
                  </a:lnTo>
                  <a:lnTo>
                    <a:pt x="634" y="545"/>
                  </a:lnTo>
                  <a:lnTo>
                    <a:pt x="631" y="545"/>
                  </a:lnTo>
                  <a:lnTo>
                    <a:pt x="629" y="545"/>
                  </a:lnTo>
                  <a:lnTo>
                    <a:pt x="626" y="545"/>
                  </a:lnTo>
                  <a:lnTo>
                    <a:pt x="626" y="547"/>
                  </a:lnTo>
                  <a:lnTo>
                    <a:pt x="624" y="547"/>
                  </a:lnTo>
                  <a:lnTo>
                    <a:pt x="575" y="555"/>
                  </a:lnTo>
                  <a:lnTo>
                    <a:pt x="568" y="552"/>
                  </a:lnTo>
                  <a:lnTo>
                    <a:pt x="540" y="588"/>
                  </a:lnTo>
                  <a:lnTo>
                    <a:pt x="542" y="588"/>
                  </a:lnTo>
                  <a:lnTo>
                    <a:pt x="547" y="591"/>
                  </a:lnTo>
                  <a:lnTo>
                    <a:pt x="581" y="593"/>
                  </a:lnTo>
                  <a:lnTo>
                    <a:pt x="601" y="601"/>
                  </a:lnTo>
                  <a:lnTo>
                    <a:pt x="619" y="608"/>
                  </a:lnTo>
                  <a:lnTo>
                    <a:pt x="624" y="624"/>
                  </a:lnTo>
                  <a:lnTo>
                    <a:pt x="621" y="624"/>
                  </a:lnTo>
                  <a:lnTo>
                    <a:pt x="621" y="626"/>
                  </a:lnTo>
                  <a:lnTo>
                    <a:pt x="621" y="629"/>
                  </a:lnTo>
                  <a:lnTo>
                    <a:pt x="621" y="631"/>
                  </a:lnTo>
                  <a:lnTo>
                    <a:pt x="621" y="634"/>
                  </a:lnTo>
                  <a:lnTo>
                    <a:pt x="621" y="636"/>
                  </a:lnTo>
                  <a:lnTo>
                    <a:pt x="619" y="636"/>
                  </a:lnTo>
                  <a:lnTo>
                    <a:pt x="619" y="639"/>
                  </a:lnTo>
                  <a:lnTo>
                    <a:pt x="606" y="700"/>
                  </a:lnTo>
                  <a:lnTo>
                    <a:pt x="624" y="705"/>
                  </a:lnTo>
                  <a:lnTo>
                    <a:pt x="626" y="705"/>
                  </a:lnTo>
                  <a:lnTo>
                    <a:pt x="629" y="70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2">
              <a:extLst>
                <a:ext uri="{FF2B5EF4-FFF2-40B4-BE49-F238E27FC236}">
                  <a16:creationId xmlns:a16="http://schemas.microsoft.com/office/drawing/2014/main" id="{A83353FE-9E8C-385C-F3C3-F65273FF2E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6" y="1993"/>
              <a:ext cx="847" cy="1313"/>
            </a:xfrm>
            <a:custGeom>
              <a:avLst/>
              <a:gdLst>
                <a:gd name="T0" fmla="*/ 606 w 847"/>
                <a:gd name="T1" fmla="*/ 1260 h 1313"/>
                <a:gd name="T2" fmla="*/ 603 w 847"/>
                <a:gd name="T3" fmla="*/ 1201 h 1313"/>
                <a:gd name="T4" fmla="*/ 572 w 847"/>
                <a:gd name="T5" fmla="*/ 1214 h 1313"/>
                <a:gd name="T6" fmla="*/ 544 w 847"/>
                <a:gd name="T7" fmla="*/ 1204 h 1313"/>
                <a:gd name="T8" fmla="*/ 516 w 847"/>
                <a:gd name="T9" fmla="*/ 1178 h 1313"/>
                <a:gd name="T10" fmla="*/ 483 w 847"/>
                <a:gd name="T11" fmla="*/ 1153 h 1313"/>
                <a:gd name="T12" fmla="*/ 438 w 847"/>
                <a:gd name="T13" fmla="*/ 1148 h 1313"/>
                <a:gd name="T14" fmla="*/ 427 w 847"/>
                <a:gd name="T15" fmla="*/ 1102 h 1313"/>
                <a:gd name="T16" fmla="*/ 394 w 847"/>
                <a:gd name="T17" fmla="*/ 1086 h 1313"/>
                <a:gd name="T18" fmla="*/ 397 w 847"/>
                <a:gd name="T19" fmla="*/ 1028 h 1313"/>
                <a:gd name="T20" fmla="*/ 356 w 847"/>
                <a:gd name="T21" fmla="*/ 985 h 1313"/>
                <a:gd name="T22" fmla="*/ 320 w 847"/>
                <a:gd name="T23" fmla="*/ 972 h 1313"/>
                <a:gd name="T24" fmla="*/ 259 w 847"/>
                <a:gd name="T25" fmla="*/ 974 h 1313"/>
                <a:gd name="T26" fmla="*/ 208 w 847"/>
                <a:gd name="T27" fmla="*/ 967 h 1313"/>
                <a:gd name="T28" fmla="*/ 170 w 847"/>
                <a:gd name="T29" fmla="*/ 949 h 1313"/>
                <a:gd name="T30" fmla="*/ 122 w 847"/>
                <a:gd name="T31" fmla="*/ 939 h 1313"/>
                <a:gd name="T32" fmla="*/ 112 w 847"/>
                <a:gd name="T33" fmla="*/ 929 h 1313"/>
                <a:gd name="T34" fmla="*/ 84 w 847"/>
                <a:gd name="T35" fmla="*/ 875 h 1313"/>
                <a:gd name="T36" fmla="*/ 15 w 847"/>
                <a:gd name="T37" fmla="*/ 868 h 1313"/>
                <a:gd name="T38" fmla="*/ 23 w 847"/>
                <a:gd name="T39" fmla="*/ 840 h 1313"/>
                <a:gd name="T40" fmla="*/ 46 w 847"/>
                <a:gd name="T41" fmla="*/ 817 h 1313"/>
                <a:gd name="T42" fmla="*/ 68 w 847"/>
                <a:gd name="T43" fmla="*/ 799 h 1313"/>
                <a:gd name="T44" fmla="*/ 99 w 847"/>
                <a:gd name="T45" fmla="*/ 766 h 1313"/>
                <a:gd name="T46" fmla="*/ 124 w 847"/>
                <a:gd name="T47" fmla="*/ 735 h 1313"/>
                <a:gd name="T48" fmla="*/ 145 w 847"/>
                <a:gd name="T49" fmla="*/ 700 h 1313"/>
                <a:gd name="T50" fmla="*/ 150 w 847"/>
                <a:gd name="T51" fmla="*/ 654 h 1313"/>
                <a:gd name="T52" fmla="*/ 163 w 847"/>
                <a:gd name="T53" fmla="*/ 611 h 1313"/>
                <a:gd name="T54" fmla="*/ 160 w 847"/>
                <a:gd name="T55" fmla="*/ 542 h 1313"/>
                <a:gd name="T56" fmla="*/ 152 w 847"/>
                <a:gd name="T57" fmla="*/ 501 h 1313"/>
                <a:gd name="T58" fmla="*/ 127 w 847"/>
                <a:gd name="T59" fmla="*/ 460 h 1313"/>
                <a:gd name="T60" fmla="*/ 99 w 847"/>
                <a:gd name="T61" fmla="*/ 371 h 1313"/>
                <a:gd name="T62" fmla="*/ 109 w 847"/>
                <a:gd name="T63" fmla="*/ 285 h 1313"/>
                <a:gd name="T64" fmla="*/ 188 w 847"/>
                <a:gd name="T65" fmla="*/ 315 h 1313"/>
                <a:gd name="T66" fmla="*/ 262 w 847"/>
                <a:gd name="T67" fmla="*/ 219 h 1313"/>
                <a:gd name="T68" fmla="*/ 282 w 847"/>
                <a:gd name="T69" fmla="*/ 81 h 1313"/>
                <a:gd name="T70" fmla="*/ 336 w 847"/>
                <a:gd name="T71" fmla="*/ 79 h 1313"/>
                <a:gd name="T72" fmla="*/ 371 w 847"/>
                <a:gd name="T73" fmla="*/ 74 h 1313"/>
                <a:gd name="T74" fmla="*/ 392 w 847"/>
                <a:gd name="T75" fmla="*/ 91 h 1313"/>
                <a:gd name="T76" fmla="*/ 415 w 847"/>
                <a:gd name="T77" fmla="*/ 124 h 1313"/>
                <a:gd name="T78" fmla="*/ 450 w 847"/>
                <a:gd name="T79" fmla="*/ 142 h 1313"/>
                <a:gd name="T80" fmla="*/ 483 w 847"/>
                <a:gd name="T81" fmla="*/ 163 h 1313"/>
                <a:gd name="T82" fmla="*/ 527 w 847"/>
                <a:gd name="T83" fmla="*/ 155 h 1313"/>
                <a:gd name="T84" fmla="*/ 567 w 847"/>
                <a:gd name="T85" fmla="*/ 130 h 1313"/>
                <a:gd name="T86" fmla="*/ 565 w 847"/>
                <a:gd name="T87" fmla="*/ 91 h 1313"/>
                <a:gd name="T88" fmla="*/ 585 w 847"/>
                <a:gd name="T89" fmla="*/ 10 h 1313"/>
                <a:gd name="T90" fmla="*/ 631 w 847"/>
                <a:gd name="T91" fmla="*/ 23 h 1313"/>
                <a:gd name="T92" fmla="*/ 682 w 847"/>
                <a:gd name="T93" fmla="*/ 48 h 1313"/>
                <a:gd name="T94" fmla="*/ 710 w 847"/>
                <a:gd name="T95" fmla="*/ 91 h 1313"/>
                <a:gd name="T96" fmla="*/ 728 w 847"/>
                <a:gd name="T97" fmla="*/ 137 h 1313"/>
                <a:gd name="T98" fmla="*/ 756 w 847"/>
                <a:gd name="T99" fmla="*/ 147 h 1313"/>
                <a:gd name="T100" fmla="*/ 794 w 847"/>
                <a:gd name="T101" fmla="*/ 173 h 1313"/>
                <a:gd name="T102" fmla="*/ 794 w 847"/>
                <a:gd name="T103" fmla="*/ 252 h 1313"/>
                <a:gd name="T104" fmla="*/ 837 w 847"/>
                <a:gd name="T105" fmla="*/ 297 h 1313"/>
                <a:gd name="T106" fmla="*/ 822 w 847"/>
                <a:gd name="T107" fmla="*/ 356 h 1313"/>
                <a:gd name="T108" fmla="*/ 791 w 847"/>
                <a:gd name="T109" fmla="*/ 404 h 1313"/>
                <a:gd name="T110" fmla="*/ 796 w 847"/>
                <a:gd name="T111" fmla="*/ 473 h 1313"/>
                <a:gd name="T112" fmla="*/ 799 w 847"/>
                <a:gd name="T113" fmla="*/ 539 h 1313"/>
                <a:gd name="T114" fmla="*/ 799 w 847"/>
                <a:gd name="T115" fmla="*/ 623 h 1313"/>
                <a:gd name="T116" fmla="*/ 812 w 847"/>
                <a:gd name="T117" fmla="*/ 687 h 1313"/>
                <a:gd name="T118" fmla="*/ 847 w 847"/>
                <a:gd name="T119" fmla="*/ 753 h 1313"/>
                <a:gd name="T120" fmla="*/ 837 w 847"/>
                <a:gd name="T121" fmla="*/ 834 h 1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47" h="1313">
                  <a:moveTo>
                    <a:pt x="789" y="1140"/>
                  </a:moveTo>
                  <a:lnTo>
                    <a:pt x="789" y="1219"/>
                  </a:lnTo>
                  <a:lnTo>
                    <a:pt x="789" y="1280"/>
                  </a:lnTo>
                  <a:lnTo>
                    <a:pt x="789" y="1282"/>
                  </a:lnTo>
                  <a:lnTo>
                    <a:pt x="789" y="1300"/>
                  </a:lnTo>
                  <a:lnTo>
                    <a:pt x="626" y="1313"/>
                  </a:lnTo>
                  <a:lnTo>
                    <a:pt x="623" y="1310"/>
                  </a:lnTo>
                  <a:lnTo>
                    <a:pt x="623" y="1308"/>
                  </a:lnTo>
                  <a:lnTo>
                    <a:pt x="621" y="1303"/>
                  </a:lnTo>
                  <a:lnTo>
                    <a:pt x="618" y="1298"/>
                  </a:lnTo>
                  <a:lnTo>
                    <a:pt x="616" y="1295"/>
                  </a:lnTo>
                  <a:lnTo>
                    <a:pt x="616" y="1288"/>
                  </a:lnTo>
                  <a:lnTo>
                    <a:pt x="611" y="1285"/>
                  </a:lnTo>
                  <a:lnTo>
                    <a:pt x="611" y="1282"/>
                  </a:lnTo>
                  <a:lnTo>
                    <a:pt x="611" y="1275"/>
                  </a:lnTo>
                  <a:lnTo>
                    <a:pt x="611" y="1272"/>
                  </a:lnTo>
                  <a:lnTo>
                    <a:pt x="608" y="1267"/>
                  </a:lnTo>
                  <a:lnTo>
                    <a:pt x="606" y="1260"/>
                  </a:lnTo>
                  <a:lnTo>
                    <a:pt x="603" y="1254"/>
                  </a:lnTo>
                  <a:lnTo>
                    <a:pt x="606" y="1252"/>
                  </a:lnTo>
                  <a:lnTo>
                    <a:pt x="608" y="1247"/>
                  </a:lnTo>
                  <a:lnTo>
                    <a:pt x="611" y="1242"/>
                  </a:lnTo>
                  <a:lnTo>
                    <a:pt x="611" y="1239"/>
                  </a:lnTo>
                  <a:lnTo>
                    <a:pt x="606" y="1234"/>
                  </a:lnTo>
                  <a:lnTo>
                    <a:pt x="603" y="1232"/>
                  </a:lnTo>
                  <a:lnTo>
                    <a:pt x="603" y="1229"/>
                  </a:lnTo>
                  <a:lnTo>
                    <a:pt x="608" y="1221"/>
                  </a:lnTo>
                  <a:lnTo>
                    <a:pt x="608" y="1214"/>
                  </a:lnTo>
                  <a:lnTo>
                    <a:pt x="611" y="1211"/>
                  </a:lnTo>
                  <a:lnTo>
                    <a:pt x="613" y="1211"/>
                  </a:lnTo>
                  <a:lnTo>
                    <a:pt x="613" y="1209"/>
                  </a:lnTo>
                  <a:lnTo>
                    <a:pt x="613" y="1206"/>
                  </a:lnTo>
                  <a:lnTo>
                    <a:pt x="611" y="1206"/>
                  </a:lnTo>
                  <a:lnTo>
                    <a:pt x="608" y="1206"/>
                  </a:lnTo>
                  <a:lnTo>
                    <a:pt x="606" y="1206"/>
                  </a:lnTo>
                  <a:lnTo>
                    <a:pt x="603" y="1201"/>
                  </a:lnTo>
                  <a:lnTo>
                    <a:pt x="600" y="1198"/>
                  </a:lnTo>
                  <a:lnTo>
                    <a:pt x="598" y="1198"/>
                  </a:lnTo>
                  <a:lnTo>
                    <a:pt x="598" y="1201"/>
                  </a:lnTo>
                  <a:lnTo>
                    <a:pt x="595" y="1198"/>
                  </a:lnTo>
                  <a:lnTo>
                    <a:pt x="593" y="1198"/>
                  </a:lnTo>
                  <a:lnTo>
                    <a:pt x="590" y="1198"/>
                  </a:lnTo>
                  <a:lnTo>
                    <a:pt x="588" y="1201"/>
                  </a:lnTo>
                  <a:lnTo>
                    <a:pt x="588" y="1206"/>
                  </a:lnTo>
                  <a:lnTo>
                    <a:pt x="588" y="1209"/>
                  </a:lnTo>
                  <a:lnTo>
                    <a:pt x="588" y="1214"/>
                  </a:lnTo>
                  <a:lnTo>
                    <a:pt x="585" y="1219"/>
                  </a:lnTo>
                  <a:lnTo>
                    <a:pt x="585" y="1224"/>
                  </a:lnTo>
                  <a:lnTo>
                    <a:pt x="583" y="1224"/>
                  </a:lnTo>
                  <a:lnTo>
                    <a:pt x="580" y="1224"/>
                  </a:lnTo>
                  <a:lnTo>
                    <a:pt x="578" y="1221"/>
                  </a:lnTo>
                  <a:lnTo>
                    <a:pt x="578" y="1219"/>
                  </a:lnTo>
                  <a:lnTo>
                    <a:pt x="575" y="1216"/>
                  </a:lnTo>
                  <a:lnTo>
                    <a:pt x="572" y="1214"/>
                  </a:lnTo>
                  <a:lnTo>
                    <a:pt x="570" y="1211"/>
                  </a:lnTo>
                  <a:lnTo>
                    <a:pt x="570" y="1209"/>
                  </a:lnTo>
                  <a:lnTo>
                    <a:pt x="567" y="1209"/>
                  </a:lnTo>
                  <a:lnTo>
                    <a:pt x="562" y="1209"/>
                  </a:lnTo>
                  <a:lnTo>
                    <a:pt x="565" y="1206"/>
                  </a:lnTo>
                  <a:lnTo>
                    <a:pt x="567" y="1204"/>
                  </a:lnTo>
                  <a:lnTo>
                    <a:pt x="565" y="1201"/>
                  </a:lnTo>
                  <a:lnTo>
                    <a:pt x="562" y="1198"/>
                  </a:lnTo>
                  <a:lnTo>
                    <a:pt x="560" y="1201"/>
                  </a:lnTo>
                  <a:lnTo>
                    <a:pt x="557" y="1204"/>
                  </a:lnTo>
                  <a:lnTo>
                    <a:pt x="552" y="1204"/>
                  </a:lnTo>
                  <a:lnTo>
                    <a:pt x="552" y="1206"/>
                  </a:lnTo>
                  <a:lnTo>
                    <a:pt x="552" y="1209"/>
                  </a:lnTo>
                  <a:lnTo>
                    <a:pt x="552" y="1211"/>
                  </a:lnTo>
                  <a:lnTo>
                    <a:pt x="550" y="1211"/>
                  </a:lnTo>
                  <a:lnTo>
                    <a:pt x="547" y="1206"/>
                  </a:lnTo>
                  <a:lnTo>
                    <a:pt x="544" y="1206"/>
                  </a:lnTo>
                  <a:lnTo>
                    <a:pt x="544" y="1204"/>
                  </a:lnTo>
                  <a:lnTo>
                    <a:pt x="542" y="1201"/>
                  </a:lnTo>
                  <a:lnTo>
                    <a:pt x="542" y="1198"/>
                  </a:lnTo>
                  <a:lnTo>
                    <a:pt x="539" y="1196"/>
                  </a:lnTo>
                  <a:lnTo>
                    <a:pt x="537" y="1196"/>
                  </a:lnTo>
                  <a:lnTo>
                    <a:pt x="534" y="1193"/>
                  </a:lnTo>
                  <a:lnTo>
                    <a:pt x="537" y="1191"/>
                  </a:lnTo>
                  <a:lnTo>
                    <a:pt x="544" y="1193"/>
                  </a:lnTo>
                  <a:lnTo>
                    <a:pt x="544" y="1191"/>
                  </a:lnTo>
                  <a:lnTo>
                    <a:pt x="542" y="1188"/>
                  </a:lnTo>
                  <a:lnTo>
                    <a:pt x="537" y="1183"/>
                  </a:lnTo>
                  <a:lnTo>
                    <a:pt x="534" y="1178"/>
                  </a:lnTo>
                  <a:lnTo>
                    <a:pt x="529" y="1178"/>
                  </a:lnTo>
                  <a:lnTo>
                    <a:pt x="524" y="1178"/>
                  </a:lnTo>
                  <a:lnTo>
                    <a:pt x="522" y="1183"/>
                  </a:lnTo>
                  <a:lnTo>
                    <a:pt x="519" y="1183"/>
                  </a:lnTo>
                  <a:lnTo>
                    <a:pt x="519" y="1181"/>
                  </a:lnTo>
                  <a:lnTo>
                    <a:pt x="519" y="1178"/>
                  </a:lnTo>
                  <a:lnTo>
                    <a:pt x="516" y="1178"/>
                  </a:lnTo>
                  <a:lnTo>
                    <a:pt x="514" y="1178"/>
                  </a:lnTo>
                  <a:lnTo>
                    <a:pt x="514" y="1176"/>
                  </a:lnTo>
                  <a:lnTo>
                    <a:pt x="514" y="1173"/>
                  </a:lnTo>
                  <a:lnTo>
                    <a:pt x="509" y="1173"/>
                  </a:lnTo>
                  <a:lnTo>
                    <a:pt x="504" y="1173"/>
                  </a:lnTo>
                  <a:lnTo>
                    <a:pt x="501" y="1173"/>
                  </a:lnTo>
                  <a:lnTo>
                    <a:pt x="496" y="1170"/>
                  </a:lnTo>
                  <a:lnTo>
                    <a:pt x="496" y="1168"/>
                  </a:lnTo>
                  <a:lnTo>
                    <a:pt x="494" y="1168"/>
                  </a:lnTo>
                  <a:lnTo>
                    <a:pt x="491" y="1170"/>
                  </a:lnTo>
                  <a:lnTo>
                    <a:pt x="488" y="1170"/>
                  </a:lnTo>
                  <a:lnTo>
                    <a:pt x="488" y="1168"/>
                  </a:lnTo>
                  <a:lnTo>
                    <a:pt x="491" y="1160"/>
                  </a:lnTo>
                  <a:lnTo>
                    <a:pt x="491" y="1158"/>
                  </a:lnTo>
                  <a:lnTo>
                    <a:pt x="488" y="1153"/>
                  </a:lnTo>
                  <a:lnTo>
                    <a:pt x="488" y="1150"/>
                  </a:lnTo>
                  <a:lnTo>
                    <a:pt x="486" y="1150"/>
                  </a:lnTo>
                  <a:lnTo>
                    <a:pt x="483" y="1153"/>
                  </a:lnTo>
                  <a:lnTo>
                    <a:pt x="481" y="1160"/>
                  </a:lnTo>
                  <a:lnTo>
                    <a:pt x="478" y="1163"/>
                  </a:lnTo>
                  <a:lnTo>
                    <a:pt x="478" y="1165"/>
                  </a:lnTo>
                  <a:lnTo>
                    <a:pt x="481" y="1173"/>
                  </a:lnTo>
                  <a:lnTo>
                    <a:pt x="481" y="1176"/>
                  </a:lnTo>
                  <a:lnTo>
                    <a:pt x="478" y="1178"/>
                  </a:lnTo>
                  <a:lnTo>
                    <a:pt x="476" y="1178"/>
                  </a:lnTo>
                  <a:lnTo>
                    <a:pt x="471" y="1176"/>
                  </a:lnTo>
                  <a:lnTo>
                    <a:pt x="471" y="1173"/>
                  </a:lnTo>
                  <a:lnTo>
                    <a:pt x="463" y="1170"/>
                  </a:lnTo>
                  <a:lnTo>
                    <a:pt x="460" y="1168"/>
                  </a:lnTo>
                  <a:lnTo>
                    <a:pt x="458" y="1163"/>
                  </a:lnTo>
                  <a:lnTo>
                    <a:pt x="455" y="1160"/>
                  </a:lnTo>
                  <a:lnTo>
                    <a:pt x="448" y="1158"/>
                  </a:lnTo>
                  <a:lnTo>
                    <a:pt x="445" y="1158"/>
                  </a:lnTo>
                  <a:lnTo>
                    <a:pt x="440" y="1150"/>
                  </a:lnTo>
                  <a:lnTo>
                    <a:pt x="438" y="1150"/>
                  </a:lnTo>
                  <a:lnTo>
                    <a:pt x="438" y="1148"/>
                  </a:lnTo>
                  <a:lnTo>
                    <a:pt x="435" y="1148"/>
                  </a:lnTo>
                  <a:lnTo>
                    <a:pt x="435" y="1140"/>
                  </a:lnTo>
                  <a:lnTo>
                    <a:pt x="432" y="1137"/>
                  </a:lnTo>
                  <a:lnTo>
                    <a:pt x="430" y="1137"/>
                  </a:lnTo>
                  <a:lnTo>
                    <a:pt x="425" y="1135"/>
                  </a:lnTo>
                  <a:lnTo>
                    <a:pt x="422" y="1135"/>
                  </a:lnTo>
                  <a:lnTo>
                    <a:pt x="422" y="1132"/>
                  </a:lnTo>
                  <a:lnTo>
                    <a:pt x="420" y="1130"/>
                  </a:lnTo>
                  <a:lnTo>
                    <a:pt x="422" y="1127"/>
                  </a:lnTo>
                  <a:lnTo>
                    <a:pt x="425" y="1125"/>
                  </a:lnTo>
                  <a:lnTo>
                    <a:pt x="427" y="1122"/>
                  </a:lnTo>
                  <a:lnTo>
                    <a:pt x="425" y="1120"/>
                  </a:lnTo>
                  <a:lnTo>
                    <a:pt x="425" y="1117"/>
                  </a:lnTo>
                  <a:lnTo>
                    <a:pt x="425" y="1114"/>
                  </a:lnTo>
                  <a:lnTo>
                    <a:pt x="430" y="1112"/>
                  </a:lnTo>
                  <a:lnTo>
                    <a:pt x="432" y="1109"/>
                  </a:lnTo>
                  <a:lnTo>
                    <a:pt x="430" y="1104"/>
                  </a:lnTo>
                  <a:lnTo>
                    <a:pt x="427" y="1102"/>
                  </a:lnTo>
                  <a:lnTo>
                    <a:pt x="420" y="1099"/>
                  </a:lnTo>
                  <a:lnTo>
                    <a:pt x="420" y="1097"/>
                  </a:lnTo>
                  <a:lnTo>
                    <a:pt x="420" y="1094"/>
                  </a:lnTo>
                  <a:lnTo>
                    <a:pt x="422" y="1089"/>
                  </a:lnTo>
                  <a:lnTo>
                    <a:pt x="422" y="1086"/>
                  </a:lnTo>
                  <a:lnTo>
                    <a:pt x="422" y="1084"/>
                  </a:lnTo>
                  <a:lnTo>
                    <a:pt x="420" y="1081"/>
                  </a:lnTo>
                  <a:lnTo>
                    <a:pt x="417" y="1079"/>
                  </a:lnTo>
                  <a:lnTo>
                    <a:pt x="415" y="1076"/>
                  </a:lnTo>
                  <a:lnTo>
                    <a:pt x="412" y="1076"/>
                  </a:lnTo>
                  <a:lnTo>
                    <a:pt x="412" y="1081"/>
                  </a:lnTo>
                  <a:lnTo>
                    <a:pt x="410" y="1081"/>
                  </a:lnTo>
                  <a:lnTo>
                    <a:pt x="407" y="1079"/>
                  </a:lnTo>
                  <a:lnTo>
                    <a:pt x="404" y="1076"/>
                  </a:lnTo>
                  <a:lnTo>
                    <a:pt x="402" y="1076"/>
                  </a:lnTo>
                  <a:lnTo>
                    <a:pt x="399" y="1079"/>
                  </a:lnTo>
                  <a:lnTo>
                    <a:pt x="397" y="1086"/>
                  </a:lnTo>
                  <a:lnTo>
                    <a:pt x="394" y="1086"/>
                  </a:lnTo>
                  <a:lnTo>
                    <a:pt x="392" y="1086"/>
                  </a:lnTo>
                  <a:lnTo>
                    <a:pt x="392" y="1084"/>
                  </a:lnTo>
                  <a:lnTo>
                    <a:pt x="394" y="1081"/>
                  </a:lnTo>
                  <a:lnTo>
                    <a:pt x="394" y="1079"/>
                  </a:lnTo>
                  <a:lnTo>
                    <a:pt x="392" y="1079"/>
                  </a:lnTo>
                  <a:lnTo>
                    <a:pt x="392" y="1076"/>
                  </a:lnTo>
                  <a:lnTo>
                    <a:pt x="392" y="1069"/>
                  </a:lnTo>
                  <a:lnTo>
                    <a:pt x="392" y="1064"/>
                  </a:lnTo>
                  <a:lnTo>
                    <a:pt x="392" y="1058"/>
                  </a:lnTo>
                  <a:lnTo>
                    <a:pt x="392" y="1053"/>
                  </a:lnTo>
                  <a:lnTo>
                    <a:pt x="392" y="1051"/>
                  </a:lnTo>
                  <a:lnTo>
                    <a:pt x="392" y="1048"/>
                  </a:lnTo>
                  <a:lnTo>
                    <a:pt x="399" y="1043"/>
                  </a:lnTo>
                  <a:lnTo>
                    <a:pt x="399" y="1041"/>
                  </a:lnTo>
                  <a:lnTo>
                    <a:pt x="397" y="1038"/>
                  </a:lnTo>
                  <a:lnTo>
                    <a:pt x="397" y="1033"/>
                  </a:lnTo>
                  <a:lnTo>
                    <a:pt x="394" y="1028"/>
                  </a:lnTo>
                  <a:lnTo>
                    <a:pt x="397" y="1028"/>
                  </a:lnTo>
                  <a:lnTo>
                    <a:pt x="399" y="1028"/>
                  </a:lnTo>
                  <a:lnTo>
                    <a:pt x="404" y="1028"/>
                  </a:lnTo>
                  <a:lnTo>
                    <a:pt x="407" y="1025"/>
                  </a:lnTo>
                  <a:lnTo>
                    <a:pt x="404" y="1025"/>
                  </a:lnTo>
                  <a:lnTo>
                    <a:pt x="399" y="1018"/>
                  </a:lnTo>
                  <a:lnTo>
                    <a:pt x="394" y="1013"/>
                  </a:lnTo>
                  <a:lnTo>
                    <a:pt x="387" y="1005"/>
                  </a:lnTo>
                  <a:lnTo>
                    <a:pt x="384" y="1005"/>
                  </a:lnTo>
                  <a:lnTo>
                    <a:pt x="376" y="1000"/>
                  </a:lnTo>
                  <a:lnTo>
                    <a:pt x="374" y="995"/>
                  </a:lnTo>
                  <a:lnTo>
                    <a:pt x="369" y="992"/>
                  </a:lnTo>
                  <a:lnTo>
                    <a:pt x="366" y="990"/>
                  </a:lnTo>
                  <a:lnTo>
                    <a:pt x="366" y="985"/>
                  </a:lnTo>
                  <a:lnTo>
                    <a:pt x="364" y="980"/>
                  </a:lnTo>
                  <a:lnTo>
                    <a:pt x="361" y="980"/>
                  </a:lnTo>
                  <a:lnTo>
                    <a:pt x="359" y="982"/>
                  </a:lnTo>
                  <a:lnTo>
                    <a:pt x="359" y="985"/>
                  </a:lnTo>
                  <a:lnTo>
                    <a:pt x="356" y="985"/>
                  </a:lnTo>
                  <a:lnTo>
                    <a:pt x="356" y="980"/>
                  </a:lnTo>
                  <a:lnTo>
                    <a:pt x="356" y="977"/>
                  </a:lnTo>
                  <a:lnTo>
                    <a:pt x="354" y="974"/>
                  </a:lnTo>
                  <a:lnTo>
                    <a:pt x="351" y="980"/>
                  </a:lnTo>
                  <a:lnTo>
                    <a:pt x="348" y="982"/>
                  </a:lnTo>
                  <a:lnTo>
                    <a:pt x="346" y="980"/>
                  </a:lnTo>
                  <a:lnTo>
                    <a:pt x="343" y="974"/>
                  </a:lnTo>
                  <a:lnTo>
                    <a:pt x="341" y="972"/>
                  </a:lnTo>
                  <a:lnTo>
                    <a:pt x="338" y="972"/>
                  </a:lnTo>
                  <a:lnTo>
                    <a:pt x="338" y="974"/>
                  </a:lnTo>
                  <a:lnTo>
                    <a:pt x="336" y="977"/>
                  </a:lnTo>
                  <a:lnTo>
                    <a:pt x="333" y="980"/>
                  </a:lnTo>
                  <a:lnTo>
                    <a:pt x="331" y="980"/>
                  </a:lnTo>
                  <a:lnTo>
                    <a:pt x="328" y="972"/>
                  </a:lnTo>
                  <a:lnTo>
                    <a:pt x="326" y="972"/>
                  </a:lnTo>
                  <a:lnTo>
                    <a:pt x="326" y="974"/>
                  </a:lnTo>
                  <a:lnTo>
                    <a:pt x="323" y="972"/>
                  </a:lnTo>
                  <a:lnTo>
                    <a:pt x="320" y="972"/>
                  </a:lnTo>
                  <a:lnTo>
                    <a:pt x="318" y="974"/>
                  </a:lnTo>
                  <a:lnTo>
                    <a:pt x="315" y="972"/>
                  </a:lnTo>
                  <a:lnTo>
                    <a:pt x="315" y="969"/>
                  </a:lnTo>
                  <a:lnTo>
                    <a:pt x="310" y="962"/>
                  </a:lnTo>
                  <a:lnTo>
                    <a:pt x="308" y="962"/>
                  </a:lnTo>
                  <a:lnTo>
                    <a:pt x="295" y="964"/>
                  </a:lnTo>
                  <a:lnTo>
                    <a:pt x="290" y="964"/>
                  </a:lnTo>
                  <a:lnTo>
                    <a:pt x="287" y="967"/>
                  </a:lnTo>
                  <a:lnTo>
                    <a:pt x="285" y="967"/>
                  </a:lnTo>
                  <a:lnTo>
                    <a:pt x="282" y="967"/>
                  </a:lnTo>
                  <a:lnTo>
                    <a:pt x="277" y="969"/>
                  </a:lnTo>
                  <a:lnTo>
                    <a:pt x="272" y="972"/>
                  </a:lnTo>
                  <a:lnTo>
                    <a:pt x="270" y="969"/>
                  </a:lnTo>
                  <a:lnTo>
                    <a:pt x="264" y="969"/>
                  </a:lnTo>
                  <a:lnTo>
                    <a:pt x="264" y="967"/>
                  </a:lnTo>
                  <a:lnTo>
                    <a:pt x="262" y="972"/>
                  </a:lnTo>
                  <a:lnTo>
                    <a:pt x="262" y="974"/>
                  </a:lnTo>
                  <a:lnTo>
                    <a:pt x="259" y="974"/>
                  </a:lnTo>
                  <a:lnTo>
                    <a:pt x="257" y="974"/>
                  </a:lnTo>
                  <a:lnTo>
                    <a:pt x="254" y="974"/>
                  </a:lnTo>
                  <a:lnTo>
                    <a:pt x="252" y="977"/>
                  </a:lnTo>
                  <a:lnTo>
                    <a:pt x="249" y="980"/>
                  </a:lnTo>
                  <a:lnTo>
                    <a:pt x="247" y="980"/>
                  </a:lnTo>
                  <a:lnTo>
                    <a:pt x="244" y="980"/>
                  </a:lnTo>
                  <a:lnTo>
                    <a:pt x="242" y="980"/>
                  </a:lnTo>
                  <a:lnTo>
                    <a:pt x="236" y="980"/>
                  </a:lnTo>
                  <a:lnTo>
                    <a:pt x="229" y="980"/>
                  </a:lnTo>
                  <a:lnTo>
                    <a:pt x="224" y="982"/>
                  </a:lnTo>
                  <a:lnTo>
                    <a:pt x="221" y="982"/>
                  </a:lnTo>
                  <a:lnTo>
                    <a:pt x="221" y="977"/>
                  </a:lnTo>
                  <a:lnTo>
                    <a:pt x="219" y="974"/>
                  </a:lnTo>
                  <a:lnTo>
                    <a:pt x="216" y="972"/>
                  </a:lnTo>
                  <a:lnTo>
                    <a:pt x="214" y="972"/>
                  </a:lnTo>
                  <a:lnTo>
                    <a:pt x="214" y="969"/>
                  </a:lnTo>
                  <a:lnTo>
                    <a:pt x="211" y="967"/>
                  </a:lnTo>
                  <a:lnTo>
                    <a:pt x="208" y="967"/>
                  </a:lnTo>
                  <a:lnTo>
                    <a:pt x="208" y="969"/>
                  </a:lnTo>
                  <a:lnTo>
                    <a:pt x="206" y="969"/>
                  </a:lnTo>
                  <a:lnTo>
                    <a:pt x="206" y="967"/>
                  </a:lnTo>
                  <a:lnTo>
                    <a:pt x="203" y="964"/>
                  </a:lnTo>
                  <a:lnTo>
                    <a:pt x="201" y="967"/>
                  </a:lnTo>
                  <a:lnTo>
                    <a:pt x="198" y="967"/>
                  </a:lnTo>
                  <a:lnTo>
                    <a:pt x="186" y="959"/>
                  </a:lnTo>
                  <a:lnTo>
                    <a:pt x="183" y="959"/>
                  </a:lnTo>
                  <a:lnTo>
                    <a:pt x="180" y="959"/>
                  </a:lnTo>
                  <a:lnTo>
                    <a:pt x="175" y="959"/>
                  </a:lnTo>
                  <a:lnTo>
                    <a:pt x="170" y="959"/>
                  </a:lnTo>
                  <a:lnTo>
                    <a:pt x="168" y="959"/>
                  </a:lnTo>
                  <a:lnTo>
                    <a:pt x="165" y="957"/>
                  </a:lnTo>
                  <a:lnTo>
                    <a:pt x="168" y="954"/>
                  </a:lnTo>
                  <a:lnTo>
                    <a:pt x="170" y="954"/>
                  </a:lnTo>
                  <a:lnTo>
                    <a:pt x="173" y="952"/>
                  </a:lnTo>
                  <a:lnTo>
                    <a:pt x="173" y="949"/>
                  </a:lnTo>
                  <a:lnTo>
                    <a:pt x="170" y="949"/>
                  </a:lnTo>
                  <a:lnTo>
                    <a:pt x="168" y="949"/>
                  </a:lnTo>
                  <a:lnTo>
                    <a:pt x="168" y="946"/>
                  </a:lnTo>
                  <a:lnTo>
                    <a:pt x="165" y="946"/>
                  </a:lnTo>
                  <a:lnTo>
                    <a:pt x="165" y="944"/>
                  </a:lnTo>
                  <a:lnTo>
                    <a:pt x="158" y="944"/>
                  </a:lnTo>
                  <a:lnTo>
                    <a:pt x="155" y="946"/>
                  </a:lnTo>
                  <a:lnTo>
                    <a:pt x="152" y="946"/>
                  </a:lnTo>
                  <a:lnTo>
                    <a:pt x="150" y="939"/>
                  </a:lnTo>
                  <a:lnTo>
                    <a:pt x="147" y="941"/>
                  </a:lnTo>
                  <a:lnTo>
                    <a:pt x="147" y="939"/>
                  </a:lnTo>
                  <a:lnTo>
                    <a:pt x="142" y="936"/>
                  </a:lnTo>
                  <a:lnTo>
                    <a:pt x="137" y="934"/>
                  </a:lnTo>
                  <a:lnTo>
                    <a:pt x="135" y="931"/>
                  </a:lnTo>
                  <a:lnTo>
                    <a:pt x="132" y="934"/>
                  </a:lnTo>
                  <a:lnTo>
                    <a:pt x="132" y="936"/>
                  </a:lnTo>
                  <a:lnTo>
                    <a:pt x="127" y="936"/>
                  </a:lnTo>
                  <a:lnTo>
                    <a:pt x="124" y="939"/>
                  </a:lnTo>
                  <a:lnTo>
                    <a:pt x="122" y="939"/>
                  </a:lnTo>
                  <a:lnTo>
                    <a:pt x="122" y="936"/>
                  </a:lnTo>
                  <a:lnTo>
                    <a:pt x="119" y="936"/>
                  </a:lnTo>
                  <a:lnTo>
                    <a:pt x="119" y="934"/>
                  </a:lnTo>
                  <a:lnTo>
                    <a:pt x="117" y="936"/>
                  </a:lnTo>
                  <a:lnTo>
                    <a:pt x="117" y="939"/>
                  </a:lnTo>
                  <a:lnTo>
                    <a:pt x="112" y="939"/>
                  </a:lnTo>
                  <a:lnTo>
                    <a:pt x="112" y="941"/>
                  </a:lnTo>
                  <a:lnTo>
                    <a:pt x="112" y="944"/>
                  </a:lnTo>
                  <a:lnTo>
                    <a:pt x="109" y="944"/>
                  </a:lnTo>
                  <a:lnTo>
                    <a:pt x="107" y="944"/>
                  </a:lnTo>
                  <a:lnTo>
                    <a:pt x="104" y="939"/>
                  </a:lnTo>
                  <a:lnTo>
                    <a:pt x="96" y="934"/>
                  </a:lnTo>
                  <a:lnTo>
                    <a:pt x="99" y="931"/>
                  </a:lnTo>
                  <a:lnTo>
                    <a:pt x="102" y="931"/>
                  </a:lnTo>
                  <a:lnTo>
                    <a:pt x="104" y="931"/>
                  </a:lnTo>
                  <a:lnTo>
                    <a:pt x="107" y="929"/>
                  </a:lnTo>
                  <a:lnTo>
                    <a:pt x="109" y="929"/>
                  </a:lnTo>
                  <a:lnTo>
                    <a:pt x="112" y="929"/>
                  </a:lnTo>
                  <a:lnTo>
                    <a:pt x="112" y="926"/>
                  </a:lnTo>
                  <a:lnTo>
                    <a:pt x="107" y="918"/>
                  </a:lnTo>
                  <a:lnTo>
                    <a:pt x="107" y="916"/>
                  </a:lnTo>
                  <a:lnTo>
                    <a:pt x="107" y="913"/>
                  </a:lnTo>
                  <a:lnTo>
                    <a:pt x="104" y="906"/>
                  </a:lnTo>
                  <a:lnTo>
                    <a:pt x="104" y="903"/>
                  </a:lnTo>
                  <a:lnTo>
                    <a:pt x="99" y="906"/>
                  </a:lnTo>
                  <a:lnTo>
                    <a:pt x="99" y="903"/>
                  </a:lnTo>
                  <a:lnTo>
                    <a:pt x="99" y="901"/>
                  </a:lnTo>
                  <a:lnTo>
                    <a:pt x="102" y="898"/>
                  </a:lnTo>
                  <a:lnTo>
                    <a:pt x="107" y="898"/>
                  </a:lnTo>
                  <a:lnTo>
                    <a:pt x="109" y="896"/>
                  </a:lnTo>
                  <a:lnTo>
                    <a:pt x="109" y="893"/>
                  </a:lnTo>
                  <a:lnTo>
                    <a:pt x="107" y="893"/>
                  </a:lnTo>
                  <a:lnTo>
                    <a:pt x="107" y="890"/>
                  </a:lnTo>
                  <a:lnTo>
                    <a:pt x="96" y="885"/>
                  </a:lnTo>
                  <a:lnTo>
                    <a:pt x="89" y="880"/>
                  </a:lnTo>
                  <a:lnTo>
                    <a:pt x="84" y="875"/>
                  </a:lnTo>
                  <a:lnTo>
                    <a:pt x="76" y="870"/>
                  </a:lnTo>
                  <a:lnTo>
                    <a:pt x="74" y="870"/>
                  </a:lnTo>
                  <a:lnTo>
                    <a:pt x="74" y="880"/>
                  </a:lnTo>
                  <a:lnTo>
                    <a:pt x="71" y="885"/>
                  </a:lnTo>
                  <a:lnTo>
                    <a:pt x="68" y="888"/>
                  </a:lnTo>
                  <a:lnTo>
                    <a:pt x="66" y="890"/>
                  </a:lnTo>
                  <a:lnTo>
                    <a:pt x="66" y="898"/>
                  </a:lnTo>
                  <a:lnTo>
                    <a:pt x="63" y="901"/>
                  </a:lnTo>
                  <a:lnTo>
                    <a:pt x="61" y="901"/>
                  </a:lnTo>
                  <a:lnTo>
                    <a:pt x="58" y="901"/>
                  </a:lnTo>
                  <a:lnTo>
                    <a:pt x="56" y="901"/>
                  </a:lnTo>
                  <a:lnTo>
                    <a:pt x="48" y="893"/>
                  </a:lnTo>
                  <a:lnTo>
                    <a:pt x="43" y="885"/>
                  </a:lnTo>
                  <a:lnTo>
                    <a:pt x="35" y="875"/>
                  </a:lnTo>
                  <a:lnTo>
                    <a:pt x="30" y="868"/>
                  </a:lnTo>
                  <a:lnTo>
                    <a:pt x="25" y="868"/>
                  </a:lnTo>
                  <a:lnTo>
                    <a:pt x="18" y="868"/>
                  </a:lnTo>
                  <a:lnTo>
                    <a:pt x="15" y="868"/>
                  </a:lnTo>
                  <a:lnTo>
                    <a:pt x="15" y="865"/>
                  </a:lnTo>
                  <a:lnTo>
                    <a:pt x="12" y="865"/>
                  </a:lnTo>
                  <a:lnTo>
                    <a:pt x="7" y="868"/>
                  </a:lnTo>
                  <a:lnTo>
                    <a:pt x="5" y="868"/>
                  </a:lnTo>
                  <a:lnTo>
                    <a:pt x="2" y="865"/>
                  </a:lnTo>
                  <a:lnTo>
                    <a:pt x="0" y="862"/>
                  </a:lnTo>
                  <a:lnTo>
                    <a:pt x="0" y="860"/>
                  </a:lnTo>
                  <a:lnTo>
                    <a:pt x="2" y="852"/>
                  </a:lnTo>
                  <a:lnTo>
                    <a:pt x="5" y="850"/>
                  </a:lnTo>
                  <a:lnTo>
                    <a:pt x="7" y="850"/>
                  </a:lnTo>
                  <a:lnTo>
                    <a:pt x="7" y="852"/>
                  </a:lnTo>
                  <a:lnTo>
                    <a:pt x="10" y="855"/>
                  </a:lnTo>
                  <a:lnTo>
                    <a:pt x="12" y="855"/>
                  </a:lnTo>
                  <a:lnTo>
                    <a:pt x="15" y="855"/>
                  </a:lnTo>
                  <a:lnTo>
                    <a:pt x="15" y="850"/>
                  </a:lnTo>
                  <a:lnTo>
                    <a:pt x="18" y="845"/>
                  </a:lnTo>
                  <a:lnTo>
                    <a:pt x="20" y="842"/>
                  </a:lnTo>
                  <a:lnTo>
                    <a:pt x="23" y="840"/>
                  </a:lnTo>
                  <a:lnTo>
                    <a:pt x="18" y="837"/>
                  </a:lnTo>
                  <a:lnTo>
                    <a:pt x="18" y="834"/>
                  </a:lnTo>
                  <a:lnTo>
                    <a:pt x="18" y="832"/>
                  </a:lnTo>
                  <a:lnTo>
                    <a:pt x="20" y="832"/>
                  </a:lnTo>
                  <a:lnTo>
                    <a:pt x="25" y="832"/>
                  </a:lnTo>
                  <a:lnTo>
                    <a:pt x="30" y="834"/>
                  </a:lnTo>
                  <a:lnTo>
                    <a:pt x="35" y="827"/>
                  </a:lnTo>
                  <a:lnTo>
                    <a:pt x="33" y="824"/>
                  </a:lnTo>
                  <a:lnTo>
                    <a:pt x="35" y="817"/>
                  </a:lnTo>
                  <a:lnTo>
                    <a:pt x="33" y="812"/>
                  </a:lnTo>
                  <a:lnTo>
                    <a:pt x="33" y="809"/>
                  </a:lnTo>
                  <a:lnTo>
                    <a:pt x="35" y="809"/>
                  </a:lnTo>
                  <a:lnTo>
                    <a:pt x="38" y="812"/>
                  </a:lnTo>
                  <a:lnTo>
                    <a:pt x="40" y="812"/>
                  </a:lnTo>
                  <a:lnTo>
                    <a:pt x="38" y="814"/>
                  </a:lnTo>
                  <a:lnTo>
                    <a:pt x="40" y="817"/>
                  </a:lnTo>
                  <a:lnTo>
                    <a:pt x="43" y="814"/>
                  </a:lnTo>
                  <a:lnTo>
                    <a:pt x="46" y="817"/>
                  </a:lnTo>
                  <a:lnTo>
                    <a:pt x="48" y="817"/>
                  </a:lnTo>
                  <a:lnTo>
                    <a:pt x="48" y="814"/>
                  </a:lnTo>
                  <a:lnTo>
                    <a:pt x="48" y="809"/>
                  </a:lnTo>
                  <a:lnTo>
                    <a:pt x="48" y="806"/>
                  </a:lnTo>
                  <a:lnTo>
                    <a:pt x="51" y="804"/>
                  </a:lnTo>
                  <a:lnTo>
                    <a:pt x="53" y="804"/>
                  </a:lnTo>
                  <a:lnTo>
                    <a:pt x="56" y="804"/>
                  </a:lnTo>
                  <a:lnTo>
                    <a:pt x="56" y="806"/>
                  </a:lnTo>
                  <a:lnTo>
                    <a:pt x="56" y="809"/>
                  </a:lnTo>
                  <a:lnTo>
                    <a:pt x="61" y="806"/>
                  </a:lnTo>
                  <a:lnTo>
                    <a:pt x="58" y="804"/>
                  </a:lnTo>
                  <a:lnTo>
                    <a:pt x="58" y="801"/>
                  </a:lnTo>
                  <a:lnTo>
                    <a:pt x="58" y="799"/>
                  </a:lnTo>
                  <a:lnTo>
                    <a:pt x="63" y="799"/>
                  </a:lnTo>
                  <a:lnTo>
                    <a:pt x="63" y="796"/>
                  </a:lnTo>
                  <a:lnTo>
                    <a:pt x="63" y="794"/>
                  </a:lnTo>
                  <a:lnTo>
                    <a:pt x="66" y="794"/>
                  </a:lnTo>
                  <a:lnTo>
                    <a:pt x="68" y="799"/>
                  </a:lnTo>
                  <a:lnTo>
                    <a:pt x="68" y="796"/>
                  </a:lnTo>
                  <a:lnTo>
                    <a:pt x="71" y="794"/>
                  </a:lnTo>
                  <a:lnTo>
                    <a:pt x="76" y="794"/>
                  </a:lnTo>
                  <a:lnTo>
                    <a:pt x="79" y="791"/>
                  </a:lnTo>
                  <a:lnTo>
                    <a:pt x="79" y="789"/>
                  </a:lnTo>
                  <a:lnTo>
                    <a:pt x="76" y="786"/>
                  </a:lnTo>
                  <a:lnTo>
                    <a:pt x="79" y="784"/>
                  </a:lnTo>
                  <a:lnTo>
                    <a:pt x="81" y="781"/>
                  </a:lnTo>
                  <a:lnTo>
                    <a:pt x="84" y="784"/>
                  </a:lnTo>
                  <a:lnTo>
                    <a:pt x="86" y="784"/>
                  </a:lnTo>
                  <a:lnTo>
                    <a:pt x="86" y="781"/>
                  </a:lnTo>
                  <a:lnTo>
                    <a:pt x="89" y="776"/>
                  </a:lnTo>
                  <a:lnTo>
                    <a:pt x="91" y="773"/>
                  </a:lnTo>
                  <a:lnTo>
                    <a:pt x="91" y="776"/>
                  </a:lnTo>
                  <a:lnTo>
                    <a:pt x="94" y="776"/>
                  </a:lnTo>
                  <a:lnTo>
                    <a:pt x="99" y="771"/>
                  </a:lnTo>
                  <a:lnTo>
                    <a:pt x="102" y="768"/>
                  </a:lnTo>
                  <a:lnTo>
                    <a:pt x="99" y="766"/>
                  </a:lnTo>
                  <a:lnTo>
                    <a:pt x="102" y="763"/>
                  </a:lnTo>
                  <a:lnTo>
                    <a:pt x="99" y="758"/>
                  </a:lnTo>
                  <a:lnTo>
                    <a:pt x="99" y="756"/>
                  </a:lnTo>
                  <a:lnTo>
                    <a:pt x="109" y="753"/>
                  </a:lnTo>
                  <a:lnTo>
                    <a:pt x="107" y="751"/>
                  </a:lnTo>
                  <a:lnTo>
                    <a:pt x="109" y="748"/>
                  </a:lnTo>
                  <a:lnTo>
                    <a:pt x="112" y="751"/>
                  </a:lnTo>
                  <a:lnTo>
                    <a:pt x="114" y="751"/>
                  </a:lnTo>
                  <a:lnTo>
                    <a:pt x="117" y="748"/>
                  </a:lnTo>
                  <a:lnTo>
                    <a:pt x="114" y="748"/>
                  </a:lnTo>
                  <a:lnTo>
                    <a:pt x="112" y="748"/>
                  </a:lnTo>
                  <a:lnTo>
                    <a:pt x="112" y="745"/>
                  </a:lnTo>
                  <a:lnTo>
                    <a:pt x="112" y="743"/>
                  </a:lnTo>
                  <a:lnTo>
                    <a:pt x="114" y="743"/>
                  </a:lnTo>
                  <a:lnTo>
                    <a:pt x="119" y="740"/>
                  </a:lnTo>
                  <a:lnTo>
                    <a:pt x="119" y="738"/>
                  </a:lnTo>
                  <a:lnTo>
                    <a:pt x="122" y="738"/>
                  </a:lnTo>
                  <a:lnTo>
                    <a:pt x="124" y="735"/>
                  </a:lnTo>
                  <a:lnTo>
                    <a:pt x="124" y="733"/>
                  </a:lnTo>
                  <a:lnTo>
                    <a:pt x="124" y="730"/>
                  </a:lnTo>
                  <a:lnTo>
                    <a:pt x="124" y="728"/>
                  </a:lnTo>
                  <a:lnTo>
                    <a:pt x="127" y="728"/>
                  </a:lnTo>
                  <a:lnTo>
                    <a:pt x="130" y="728"/>
                  </a:lnTo>
                  <a:lnTo>
                    <a:pt x="132" y="728"/>
                  </a:lnTo>
                  <a:lnTo>
                    <a:pt x="132" y="730"/>
                  </a:lnTo>
                  <a:lnTo>
                    <a:pt x="135" y="730"/>
                  </a:lnTo>
                  <a:lnTo>
                    <a:pt x="135" y="728"/>
                  </a:lnTo>
                  <a:lnTo>
                    <a:pt x="132" y="717"/>
                  </a:lnTo>
                  <a:lnTo>
                    <a:pt x="132" y="715"/>
                  </a:lnTo>
                  <a:lnTo>
                    <a:pt x="135" y="712"/>
                  </a:lnTo>
                  <a:lnTo>
                    <a:pt x="137" y="710"/>
                  </a:lnTo>
                  <a:lnTo>
                    <a:pt x="140" y="707"/>
                  </a:lnTo>
                  <a:lnTo>
                    <a:pt x="142" y="705"/>
                  </a:lnTo>
                  <a:lnTo>
                    <a:pt x="142" y="702"/>
                  </a:lnTo>
                  <a:lnTo>
                    <a:pt x="145" y="702"/>
                  </a:lnTo>
                  <a:lnTo>
                    <a:pt x="145" y="700"/>
                  </a:lnTo>
                  <a:lnTo>
                    <a:pt x="142" y="695"/>
                  </a:lnTo>
                  <a:lnTo>
                    <a:pt x="142" y="692"/>
                  </a:lnTo>
                  <a:lnTo>
                    <a:pt x="147" y="687"/>
                  </a:lnTo>
                  <a:lnTo>
                    <a:pt x="150" y="682"/>
                  </a:lnTo>
                  <a:lnTo>
                    <a:pt x="150" y="679"/>
                  </a:lnTo>
                  <a:lnTo>
                    <a:pt x="150" y="674"/>
                  </a:lnTo>
                  <a:lnTo>
                    <a:pt x="150" y="677"/>
                  </a:lnTo>
                  <a:lnTo>
                    <a:pt x="147" y="677"/>
                  </a:lnTo>
                  <a:lnTo>
                    <a:pt x="147" y="679"/>
                  </a:lnTo>
                  <a:lnTo>
                    <a:pt x="145" y="679"/>
                  </a:lnTo>
                  <a:lnTo>
                    <a:pt x="137" y="667"/>
                  </a:lnTo>
                  <a:lnTo>
                    <a:pt x="137" y="664"/>
                  </a:lnTo>
                  <a:lnTo>
                    <a:pt x="140" y="661"/>
                  </a:lnTo>
                  <a:lnTo>
                    <a:pt x="142" y="659"/>
                  </a:lnTo>
                  <a:lnTo>
                    <a:pt x="142" y="656"/>
                  </a:lnTo>
                  <a:lnTo>
                    <a:pt x="145" y="656"/>
                  </a:lnTo>
                  <a:lnTo>
                    <a:pt x="147" y="656"/>
                  </a:lnTo>
                  <a:lnTo>
                    <a:pt x="150" y="654"/>
                  </a:lnTo>
                  <a:lnTo>
                    <a:pt x="150" y="651"/>
                  </a:lnTo>
                  <a:lnTo>
                    <a:pt x="150" y="649"/>
                  </a:lnTo>
                  <a:lnTo>
                    <a:pt x="147" y="644"/>
                  </a:lnTo>
                  <a:lnTo>
                    <a:pt x="145" y="639"/>
                  </a:lnTo>
                  <a:lnTo>
                    <a:pt x="145" y="636"/>
                  </a:lnTo>
                  <a:lnTo>
                    <a:pt x="145" y="631"/>
                  </a:lnTo>
                  <a:lnTo>
                    <a:pt x="145" y="628"/>
                  </a:lnTo>
                  <a:lnTo>
                    <a:pt x="142" y="626"/>
                  </a:lnTo>
                  <a:lnTo>
                    <a:pt x="142" y="623"/>
                  </a:lnTo>
                  <a:lnTo>
                    <a:pt x="142" y="621"/>
                  </a:lnTo>
                  <a:lnTo>
                    <a:pt x="142" y="618"/>
                  </a:lnTo>
                  <a:lnTo>
                    <a:pt x="147" y="618"/>
                  </a:lnTo>
                  <a:lnTo>
                    <a:pt x="150" y="616"/>
                  </a:lnTo>
                  <a:lnTo>
                    <a:pt x="152" y="618"/>
                  </a:lnTo>
                  <a:lnTo>
                    <a:pt x="158" y="613"/>
                  </a:lnTo>
                  <a:lnTo>
                    <a:pt x="158" y="611"/>
                  </a:lnTo>
                  <a:lnTo>
                    <a:pt x="160" y="611"/>
                  </a:lnTo>
                  <a:lnTo>
                    <a:pt x="163" y="611"/>
                  </a:lnTo>
                  <a:lnTo>
                    <a:pt x="163" y="605"/>
                  </a:lnTo>
                  <a:lnTo>
                    <a:pt x="168" y="603"/>
                  </a:lnTo>
                  <a:lnTo>
                    <a:pt x="168" y="600"/>
                  </a:lnTo>
                  <a:lnTo>
                    <a:pt x="168" y="598"/>
                  </a:lnTo>
                  <a:lnTo>
                    <a:pt x="165" y="595"/>
                  </a:lnTo>
                  <a:lnTo>
                    <a:pt x="168" y="595"/>
                  </a:lnTo>
                  <a:lnTo>
                    <a:pt x="165" y="593"/>
                  </a:lnTo>
                  <a:lnTo>
                    <a:pt x="163" y="593"/>
                  </a:lnTo>
                  <a:lnTo>
                    <a:pt x="163" y="590"/>
                  </a:lnTo>
                  <a:lnTo>
                    <a:pt x="160" y="583"/>
                  </a:lnTo>
                  <a:lnTo>
                    <a:pt x="158" y="570"/>
                  </a:lnTo>
                  <a:lnTo>
                    <a:pt x="158" y="565"/>
                  </a:lnTo>
                  <a:lnTo>
                    <a:pt x="155" y="560"/>
                  </a:lnTo>
                  <a:lnTo>
                    <a:pt x="155" y="557"/>
                  </a:lnTo>
                  <a:lnTo>
                    <a:pt x="155" y="555"/>
                  </a:lnTo>
                  <a:lnTo>
                    <a:pt x="158" y="547"/>
                  </a:lnTo>
                  <a:lnTo>
                    <a:pt x="158" y="544"/>
                  </a:lnTo>
                  <a:lnTo>
                    <a:pt x="160" y="542"/>
                  </a:lnTo>
                  <a:lnTo>
                    <a:pt x="158" y="539"/>
                  </a:lnTo>
                  <a:lnTo>
                    <a:pt x="158" y="537"/>
                  </a:lnTo>
                  <a:lnTo>
                    <a:pt x="158" y="534"/>
                  </a:lnTo>
                  <a:lnTo>
                    <a:pt x="158" y="532"/>
                  </a:lnTo>
                  <a:lnTo>
                    <a:pt x="160" y="529"/>
                  </a:lnTo>
                  <a:lnTo>
                    <a:pt x="165" y="524"/>
                  </a:lnTo>
                  <a:lnTo>
                    <a:pt x="168" y="524"/>
                  </a:lnTo>
                  <a:lnTo>
                    <a:pt x="168" y="521"/>
                  </a:lnTo>
                  <a:lnTo>
                    <a:pt x="165" y="514"/>
                  </a:lnTo>
                  <a:lnTo>
                    <a:pt x="168" y="509"/>
                  </a:lnTo>
                  <a:lnTo>
                    <a:pt x="165" y="506"/>
                  </a:lnTo>
                  <a:lnTo>
                    <a:pt x="163" y="506"/>
                  </a:lnTo>
                  <a:lnTo>
                    <a:pt x="163" y="509"/>
                  </a:lnTo>
                  <a:lnTo>
                    <a:pt x="160" y="509"/>
                  </a:lnTo>
                  <a:lnTo>
                    <a:pt x="158" y="506"/>
                  </a:lnTo>
                  <a:lnTo>
                    <a:pt x="155" y="506"/>
                  </a:lnTo>
                  <a:lnTo>
                    <a:pt x="152" y="504"/>
                  </a:lnTo>
                  <a:lnTo>
                    <a:pt x="152" y="501"/>
                  </a:lnTo>
                  <a:lnTo>
                    <a:pt x="150" y="501"/>
                  </a:lnTo>
                  <a:lnTo>
                    <a:pt x="147" y="499"/>
                  </a:lnTo>
                  <a:lnTo>
                    <a:pt x="145" y="499"/>
                  </a:lnTo>
                  <a:lnTo>
                    <a:pt x="142" y="499"/>
                  </a:lnTo>
                  <a:lnTo>
                    <a:pt x="140" y="496"/>
                  </a:lnTo>
                  <a:lnTo>
                    <a:pt x="140" y="493"/>
                  </a:lnTo>
                  <a:lnTo>
                    <a:pt x="137" y="491"/>
                  </a:lnTo>
                  <a:lnTo>
                    <a:pt x="137" y="488"/>
                  </a:lnTo>
                  <a:lnTo>
                    <a:pt x="130" y="483"/>
                  </a:lnTo>
                  <a:lnTo>
                    <a:pt x="124" y="481"/>
                  </a:lnTo>
                  <a:lnTo>
                    <a:pt x="124" y="478"/>
                  </a:lnTo>
                  <a:lnTo>
                    <a:pt x="122" y="476"/>
                  </a:lnTo>
                  <a:lnTo>
                    <a:pt x="124" y="473"/>
                  </a:lnTo>
                  <a:lnTo>
                    <a:pt x="124" y="471"/>
                  </a:lnTo>
                  <a:lnTo>
                    <a:pt x="127" y="468"/>
                  </a:lnTo>
                  <a:lnTo>
                    <a:pt x="127" y="465"/>
                  </a:lnTo>
                  <a:lnTo>
                    <a:pt x="127" y="463"/>
                  </a:lnTo>
                  <a:lnTo>
                    <a:pt x="127" y="460"/>
                  </a:lnTo>
                  <a:lnTo>
                    <a:pt x="124" y="460"/>
                  </a:lnTo>
                  <a:lnTo>
                    <a:pt x="122" y="455"/>
                  </a:lnTo>
                  <a:lnTo>
                    <a:pt x="122" y="453"/>
                  </a:lnTo>
                  <a:lnTo>
                    <a:pt x="117" y="448"/>
                  </a:lnTo>
                  <a:lnTo>
                    <a:pt x="117" y="445"/>
                  </a:lnTo>
                  <a:lnTo>
                    <a:pt x="109" y="437"/>
                  </a:lnTo>
                  <a:lnTo>
                    <a:pt x="107" y="432"/>
                  </a:lnTo>
                  <a:lnTo>
                    <a:pt x="107" y="425"/>
                  </a:lnTo>
                  <a:lnTo>
                    <a:pt x="107" y="422"/>
                  </a:lnTo>
                  <a:lnTo>
                    <a:pt x="104" y="409"/>
                  </a:lnTo>
                  <a:lnTo>
                    <a:pt x="104" y="407"/>
                  </a:lnTo>
                  <a:lnTo>
                    <a:pt x="107" y="402"/>
                  </a:lnTo>
                  <a:lnTo>
                    <a:pt x="107" y="397"/>
                  </a:lnTo>
                  <a:lnTo>
                    <a:pt x="104" y="397"/>
                  </a:lnTo>
                  <a:lnTo>
                    <a:pt x="104" y="392"/>
                  </a:lnTo>
                  <a:lnTo>
                    <a:pt x="104" y="389"/>
                  </a:lnTo>
                  <a:lnTo>
                    <a:pt x="96" y="379"/>
                  </a:lnTo>
                  <a:lnTo>
                    <a:pt x="99" y="371"/>
                  </a:lnTo>
                  <a:lnTo>
                    <a:pt x="99" y="366"/>
                  </a:lnTo>
                  <a:lnTo>
                    <a:pt x="96" y="359"/>
                  </a:lnTo>
                  <a:lnTo>
                    <a:pt x="99" y="356"/>
                  </a:lnTo>
                  <a:lnTo>
                    <a:pt x="96" y="351"/>
                  </a:lnTo>
                  <a:lnTo>
                    <a:pt x="96" y="348"/>
                  </a:lnTo>
                  <a:lnTo>
                    <a:pt x="94" y="346"/>
                  </a:lnTo>
                  <a:lnTo>
                    <a:pt x="89" y="338"/>
                  </a:lnTo>
                  <a:lnTo>
                    <a:pt x="86" y="336"/>
                  </a:lnTo>
                  <a:lnTo>
                    <a:pt x="84" y="333"/>
                  </a:lnTo>
                  <a:lnTo>
                    <a:pt x="74" y="328"/>
                  </a:lnTo>
                  <a:lnTo>
                    <a:pt x="68" y="323"/>
                  </a:lnTo>
                  <a:lnTo>
                    <a:pt x="66" y="313"/>
                  </a:lnTo>
                  <a:lnTo>
                    <a:pt x="81" y="297"/>
                  </a:lnTo>
                  <a:lnTo>
                    <a:pt x="94" y="285"/>
                  </a:lnTo>
                  <a:lnTo>
                    <a:pt x="99" y="285"/>
                  </a:lnTo>
                  <a:lnTo>
                    <a:pt x="104" y="285"/>
                  </a:lnTo>
                  <a:lnTo>
                    <a:pt x="107" y="285"/>
                  </a:lnTo>
                  <a:lnTo>
                    <a:pt x="109" y="285"/>
                  </a:lnTo>
                  <a:lnTo>
                    <a:pt x="112" y="287"/>
                  </a:lnTo>
                  <a:lnTo>
                    <a:pt x="112" y="292"/>
                  </a:lnTo>
                  <a:lnTo>
                    <a:pt x="112" y="295"/>
                  </a:lnTo>
                  <a:lnTo>
                    <a:pt x="114" y="300"/>
                  </a:lnTo>
                  <a:lnTo>
                    <a:pt x="119" y="305"/>
                  </a:lnTo>
                  <a:lnTo>
                    <a:pt x="124" y="303"/>
                  </a:lnTo>
                  <a:lnTo>
                    <a:pt x="130" y="300"/>
                  </a:lnTo>
                  <a:lnTo>
                    <a:pt x="142" y="290"/>
                  </a:lnTo>
                  <a:lnTo>
                    <a:pt x="152" y="290"/>
                  </a:lnTo>
                  <a:lnTo>
                    <a:pt x="155" y="290"/>
                  </a:lnTo>
                  <a:lnTo>
                    <a:pt x="155" y="292"/>
                  </a:lnTo>
                  <a:lnTo>
                    <a:pt x="155" y="295"/>
                  </a:lnTo>
                  <a:lnTo>
                    <a:pt x="155" y="297"/>
                  </a:lnTo>
                  <a:lnTo>
                    <a:pt x="158" y="300"/>
                  </a:lnTo>
                  <a:lnTo>
                    <a:pt x="160" y="303"/>
                  </a:lnTo>
                  <a:lnTo>
                    <a:pt x="170" y="305"/>
                  </a:lnTo>
                  <a:lnTo>
                    <a:pt x="178" y="308"/>
                  </a:lnTo>
                  <a:lnTo>
                    <a:pt x="188" y="315"/>
                  </a:lnTo>
                  <a:lnTo>
                    <a:pt x="191" y="315"/>
                  </a:lnTo>
                  <a:lnTo>
                    <a:pt x="198" y="325"/>
                  </a:lnTo>
                  <a:lnTo>
                    <a:pt x="203" y="323"/>
                  </a:lnTo>
                  <a:lnTo>
                    <a:pt x="211" y="318"/>
                  </a:lnTo>
                  <a:lnTo>
                    <a:pt x="219" y="308"/>
                  </a:lnTo>
                  <a:lnTo>
                    <a:pt x="221" y="300"/>
                  </a:lnTo>
                  <a:lnTo>
                    <a:pt x="221" y="282"/>
                  </a:lnTo>
                  <a:lnTo>
                    <a:pt x="221" y="280"/>
                  </a:lnTo>
                  <a:lnTo>
                    <a:pt x="229" y="267"/>
                  </a:lnTo>
                  <a:lnTo>
                    <a:pt x="234" y="264"/>
                  </a:lnTo>
                  <a:lnTo>
                    <a:pt x="236" y="262"/>
                  </a:lnTo>
                  <a:lnTo>
                    <a:pt x="236" y="254"/>
                  </a:lnTo>
                  <a:lnTo>
                    <a:pt x="239" y="241"/>
                  </a:lnTo>
                  <a:lnTo>
                    <a:pt x="247" y="231"/>
                  </a:lnTo>
                  <a:lnTo>
                    <a:pt x="252" y="231"/>
                  </a:lnTo>
                  <a:lnTo>
                    <a:pt x="259" y="229"/>
                  </a:lnTo>
                  <a:lnTo>
                    <a:pt x="262" y="226"/>
                  </a:lnTo>
                  <a:lnTo>
                    <a:pt x="262" y="219"/>
                  </a:lnTo>
                  <a:lnTo>
                    <a:pt x="264" y="211"/>
                  </a:lnTo>
                  <a:lnTo>
                    <a:pt x="267" y="203"/>
                  </a:lnTo>
                  <a:lnTo>
                    <a:pt x="275" y="191"/>
                  </a:lnTo>
                  <a:lnTo>
                    <a:pt x="275" y="185"/>
                  </a:lnTo>
                  <a:lnTo>
                    <a:pt x="275" y="180"/>
                  </a:lnTo>
                  <a:lnTo>
                    <a:pt x="270" y="175"/>
                  </a:lnTo>
                  <a:lnTo>
                    <a:pt x="267" y="175"/>
                  </a:lnTo>
                  <a:lnTo>
                    <a:pt x="252" y="163"/>
                  </a:lnTo>
                  <a:lnTo>
                    <a:pt x="249" y="155"/>
                  </a:lnTo>
                  <a:lnTo>
                    <a:pt x="252" y="150"/>
                  </a:lnTo>
                  <a:lnTo>
                    <a:pt x="254" y="142"/>
                  </a:lnTo>
                  <a:lnTo>
                    <a:pt x="257" y="140"/>
                  </a:lnTo>
                  <a:lnTo>
                    <a:pt x="262" y="135"/>
                  </a:lnTo>
                  <a:lnTo>
                    <a:pt x="267" y="124"/>
                  </a:lnTo>
                  <a:lnTo>
                    <a:pt x="272" y="114"/>
                  </a:lnTo>
                  <a:lnTo>
                    <a:pt x="277" y="104"/>
                  </a:lnTo>
                  <a:lnTo>
                    <a:pt x="280" y="96"/>
                  </a:lnTo>
                  <a:lnTo>
                    <a:pt x="282" y="81"/>
                  </a:lnTo>
                  <a:lnTo>
                    <a:pt x="280" y="76"/>
                  </a:lnTo>
                  <a:lnTo>
                    <a:pt x="277" y="76"/>
                  </a:lnTo>
                  <a:lnTo>
                    <a:pt x="282" y="68"/>
                  </a:lnTo>
                  <a:lnTo>
                    <a:pt x="287" y="66"/>
                  </a:lnTo>
                  <a:lnTo>
                    <a:pt x="290" y="63"/>
                  </a:lnTo>
                  <a:lnTo>
                    <a:pt x="295" y="66"/>
                  </a:lnTo>
                  <a:lnTo>
                    <a:pt x="298" y="63"/>
                  </a:lnTo>
                  <a:lnTo>
                    <a:pt x="305" y="63"/>
                  </a:lnTo>
                  <a:lnTo>
                    <a:pt x="310" y="61"/>
                  </a:lnTo>
                  <a:lnTo>
                    <a:pt x="318" y="63"/>
                  </a:lnTo>
                  <a:lnTo>
                    <a:pt x="318" y="66"/>
                  </a:lnTo>
                  <a:lnTo>
                    <a:pt x="315" y="71"/>
                  </a:lnTo>
                  <a:lnTo>
                    <a:pt x="315" y="74"/>
                  </a:lnTo>
                  <a:lnTo>
                    <a:pt x="318" y="71"/>
                  </a:lnTo>
                  <a:lnTo>
                    <a:pt x="320" y="76"/>
                  </a:lnTo>
                  <a:lnTo>
                    <a:pt x="326" y="74"/>
                  </a:lnTo>
                  <a:lnTo>
                    <a:pt x="333" y="74"/>
                  </a:lnTo>
                  <a:lnTo>
                    <a:pt x="336" y="79"/>
                  </a:lnTo>
                  <a:lnTo>
                    <a:pt x="338" y="79"/>
                  </a:lnTo>
                  <a:lnTo>
                    <a:pt x="341" y="74"/>
                  </a:lnTo>
                  <a:lnTo>
                    <a:pt x="338" y="74"/>
                  </a:lnTo>
                  <a:lnTo>
                    <a:pt x="338" y="68"/>
                  </a:lnTo>
                  <a:lnTo>
                    <a:pt x="343" y="74"/>
                  </a:lnTo>
                  <a:lnTo>
                    <a:pt x="346" y="71"/>
                  </a:lnTo>
                  <a:lnTo>
                    <a:pt x="348" y="74"/>
                  </a:lnTo>
                  <a:lnTo>
                    <a:pt x="351" y="76"/>
                  </a:lnTo>
                  <a:lnTo>
                    <a:pt x="354" y="74"/>
                  </a:lnTo>
                  <a:lnTo>
                    <a:pt x="356" y="74"/>
                  </a:lnTo>
                  <a:lnTo>
                    <a:pt x="356" y="76"/>
                  </a:lnTo>
                  <a:lnTo>
                    <a:pt x="359" y="76"/>
                  </a:lnTo>
                  <a:lnTo>
                    <a:pt x="359" y="79"/>
                  </a:lnTo>
                  <a:lnTo>
                    <a:pt x="361" y="79"/>
                  </a:lnTo>
                  <a:lnTo>
                    <a:pt x="364" y="79"/>
                  </a:lnTo>
                  <a:lnTo>
                    <a:pt x="366" y="76"/>
                  </a:lnTo>
                  <a:lnTo>
                    <a:pt x="369" y="76"/>
                  </a:lnTo>
                  <a:lnTo>
                    <a:pt x="371" y="74"/>
                  </a:lnTo>
                  <a:lnTo>
                    <a:pt x="371" y="68"/>
                  </a:lnTo>
                  <a:lnTo>
                    <a:pt x="371" y="71"/>
                  </a:lnTo>
                  <a:lnTo>
                    <a:pt x="374" y="71"/>
                  </a:lnTo>
                  <a:lnTo>
                    <a:pt x="376" y="71"/>
                  </a:lnTo>
                  <a:lnTo>
                    <a:pt x="379" y="71"/>
                  </a:lnTo>
                  <a:lnTo>
                    <a:pt x="382" y="71"/>
                  </a:lnTo>
                  <a:lnTo>
                    <a:pt x="384" y="71"/>
                  </a:lnTo>
                  <a:lnTo>
                    <a:pt x="387" y="74"/>
                  </a:lnTo>
                  <a:lnTo>
                    <a:pt x="387" y="76"/>
                  </a:lnTo>
                  <a:lnTo>
                    <a:pt x="384" y="79"/>
                  </a:lnTo>
                  <a:lnTo>
                    <a:pt x="384" y="81"/>
                  </a:lnTo>
                  <a:lnTo>
                    <a:pt x="387" y="81"/>
                  </a:lnTo>
                  <a:lnTo>
                    <a:pt x="389" y="81"/>
                  </a:lnTo>
                  <a:lnTo>
                    <a:pt x="389" y="84"/>
                  </a:lnTo>
                  <a:lnTo>
                    <a:pt x="389" y="86"/>
                  </a:lnTo>
                  <a:lnTo>
                    <a:pt x="389" y="89"/>
                  </a:lnTo>
                  <a:lnTo>
                    <a:pt x="392" y="89"/>
                  </a:lnTo>
                  <a:lnTo>
                    <a:pt x="392" y="91"/>
                  </a:lnTo>
                  <a:lnTo>
                    <a:pt x="392" y="94"/>
                  </a:lnTo>
                  <a:lnTo>
                    <a:pt x="392" y="96"/>
                  </a:lnTo>
                  <a:lnTo>
                    <a:pt x="392" y="99"/>
                  </a:lnTo>
                  <a:lnTo>
                    <a:pt x="392" y="102"/>
                  </a:lnTo>
                  <a:lnTo>
                    <a:pt x="392" y="104"/>
                  </a:lnTo>
                  <a:lnTo>
                    <a:pt x="394" y="104"/>
                  </a:lnTo>
                  <a:lnTo>
                    <a:pt x="394" y="102"/>
                  </a:lnTo>
                  <a:lnTo>
                    <a:pt x="397" y="104"/>
                  </a:lnTo>
                  <a:lnTo>
                    <a:pt x="399" y="104"/>
                  </a:lnTo>
                  <a:lnTo>
                    <a:pt x="402" y="104"/>
                  </a:lnTo>
                  <a:lnTo>
                    <a:pt x="404" y="107"/>
                  </a:lnTo>
                  <a:lnTo>
                    <a:pt x="407" y="112"/>
                  </a:lnTo>
                  <a:lnTo>
                    <a:pt x="410" y="112"/>
                  </a:lnTo>
                  <a:lnTo>
                    <a:pt x="415" y="114"/>
                  </a:lnTo>
                  <a:lnTo>
                    <a:pt x="417" y="114"/>
                  </a:lnTo>
                  <a:lnTo>
                    <a:pt x="415" y="117"/>
                  </a:lnTo>
                  <a:lnTo>
                    <a:pt x="415" y="122"/>
                  </a:lnTo>
                  <a:lnTo>
                    <a:pt x="415" y="124"/>
                  </a:lnTo>
                  <a:lnTo>
                    <a:pt x="415" y="127"/>
                  </a:lnTo>
                  <a:lnTo>
                    <a:pt x="417" y="124"/>
                  </a:lnTo>
                  <a:lnTo>
                    <a:pt x="420" y="124"/>
                  </a:lnTo>
                  <a:lnTo>
                    <a:pt x="422" y="127"/>
                  </a:lnTo>
                  <a:lnTo>
                    <a:pt x="425" y="130"/>
                  </a:lnTo>
                  <a:lnTo>
                    <a:pt x="422" y="132"/>
                  </a:lnTo>
                  <a:lnTo>
                    <a:pt x="425" y="132"/>
                  </a:lnTo>
                  <a:lnTo>
                    <a:pt x="425" y="135"/>
                  </a:lnTo>
                  <a:lnTo>
                    <a:pt x="427" y="135"/>
                  </a:lnTo>
                  <a:lnTo>
                    <a:pt x="430" y="140"/>
                  </a:lnTo>
                  <a:lnTo>
                    <a:pt x="432" y="140"/>
                  </a:lnTo>
                  <a:lnTo>
                    <a:pt x="435" y="140"/>
                  </a:lnTo>
                  <a:lnTo>
                    <a:pt x="438" y="135"/>
                  </a:lnTo>
                  <a:lnTo>
                    <a:pt x="440" y="137"/>
                  </a:lnTo>
                  <a:lnTo>
                    <a:pt x="443" y="137"/>
                  </a:lnTo>
                  <a:lnTo>
                    <a:pt x="445" y="140"/>
                  </a:lnTo>
                  <a:lnTo>
                    <a:pt x="448" y="140"/>
                  </a:lnTo>
                  <a:lnTo>
                    <a:pt x="450" y="142"/>
                  </a:lnTo>
                  <a:lnTo>
                    <a:pt x="453" y="142"/>
                  </a:lnTo>
                  <a:lnTo>
                    <a:pt x="455" y="140"/>
                  </a:lnTo>
                  <a:lnTo>
                    <a:pt x="458" y="140"/>
                  </a:lnTo>
                  <a:lnTo>
                    <a:pt x="458" y="142"/>
                  </a:lnTo>
                  <a:lnTo>
                    <a:pt x="458" y="145"/>
                  </a:lnTo>
                  <a:lnTo>
                    <a:pt x="458" y="147"/>
                  </a:lnTo>
                  <a:lnTo>
                    <a:pt x="460" y="150"/>
                  </a:lnTo>
                  <a:lnTo>
                    <a:pt x="460" y="152"/>
                  </a:lnTo>
                  <a:lnTo>
                    <a:pt x="463" y="152"/>
                  </a:lnTo>
                  <a:lnTo>
                    <a:pt x="466" y="152"/>
                  </a:lnTo>
                  <a:lnTo>
                    <a:pt x="466" y="155"/>
                  </a:lnTo>
                  <a:lnTo>
                    <a:pt x="468" y="157"/>
                  </a:lnTo>
                  <a:lnTo>
                    <a:pt x="471" y="160"/>
                  </a:lnTo>
                  <a:lnTo>
                    <a:pt x="473" y="160"/>
                  </a:lnTo>
                  <a:lnTo>
                    <a:pt x="476" y="160"/>
                  </a:lnTo>
                  <a:lnTo>
                    <a:pt x="478" y="157"/>
                  </a:lnTo>
                  <a:lnTo>
                    <a:pt x="481" y="160"/>
                  </a:lnTo>
                  <a:lnTo>
                    <a:pt x="483" y="163"/>
                  </a:lnTo>
                  <a:lnTo>
                    <a:pt x="488" y="165"/>
                  </a:lnTo>
                  <a:lnTo>
                    <a:pt x="491" y="163"/>
                  </a:lnTo>
                  <a:lnTo>
                    <a:pt x="494" y="165"/>
                  </a:lnTo>
                  <a:lnTo>
                    <a:pt x="496" y="165"/>
                  </a:lnTo>
                  <a:lnTo>
                    <a:pt x="496" y="163"/>
                  </a:lnTo>
                  <a:lnTo>
                    <a:pt x="499" y="160"/>
                  </a:lnTo>
                  <a:lnTo>
                    <a:pt x="501" y="160"/>
                  </a:lnTo>
                  <a:lnTo>
                    <a:pt x="504" y="160"/>
                  </a:lnTo>
                  <a:lnTo>
                    <a:pt x="506" y="157"/>
                  </a:lnTo>
                  <a:lnTo>
                    <a:pt x="504" y="155"/>
                  </a:lnTo>
                  <a:lnTo>
                    <a:pt x="506" y="150"/>
                  </a:lnTo>
                  <a:lnTo>
                    <a:pt x="509" y="150"/>
                  </a:lnTo>
                  <a:lnTo>
                    <a:pt x="516" y="150"/>
                  </a:lnTo>
                  <a:lnTo>
                    <a:pt x="516" y="152"/>
                  </a:lnTo>
                  <a:lnTo>
                    <a:pt x="519" y="152"/>
                  </a:lnTo>
                  <a:lnTo>
                    <a:pt x="522" y="155"/>
                  </a:lnTo>
                  <a:lnTo>
                    <a:pt x="524" y="155"/>
                  </a:lnTo>
                  <a:lnTo>
                    <a:pt x="527" y="155"/>
                  </a:lnTo>
                  <a:lnTo>
                    <a:pt x="529" y="150"/>
                  </a:lnTo>
                  <a:lnTo>
                    <a:pt x="534" y="150"/>
                  </a:lnTo>
                  <a:lnTo>
                    <a:pt x="537" y="152"/>
                  </a:lnTo>
                  <a:lnTo>
                    <a:pt x="537" y="155"/>
                  </a:lnTo>
                  <a:lnTo>
                    <a:pt x="539" y="152"/>
                  </a:lnTo>
                  <a:lnTo>
                    <a:pt x="542" y="150"/>
                  </a:lnTo>
                  <a:lnTo>
                    <a:pt x="544" y="152"/>
                  </a:lnTo>
                  <a:lnTo>
                    <a:pt x="547" y="150"/>
                  </a:lnTo>
                  <a:lnTo>
                    <a:pt x="547" y="147"/>
                  </a:lnTo>
                  <a:lnTo>
                    <a:pt x="550" y="145"/>
                  </a:lnTo>
                  <a:lnTo>
                    <a:pt x="550" y="142"/>
                  </a:lnTo>
                  <a:lnTo>
                    <a:pt x="555" y="145"/>
                  </a:lnTo>
                  <a:lnTo>
                    <a:pt x="557" y="142"/>
                  </a:lnTo>
                  <a:lnTo>
                    <a:pt x="562" y="142"/>
                  </a:lnTo>
                  <a:lnTo>
                    <a:pt x="562" y="137"/>
                  </a:lnTo>
                  <a:lnTo>
                    <a:pt x="562" y="135"/>
                  </a:lnTo>
                  <a:lnTo>
                    <a:pt x="565" y="135"/>
                  </a:lnTo>
                  <a:lnTo>
                    <a:pt x="567" y="130"/>
                  </a:lnTo>
                  <a:lnTo>
                    <a:pt x="565" y="130"/>
                  </a:lnTo>
                  <a:lnTo>
                    <a:pt x="565" y="127"/>
                  </a:lnTo>
                  <a:lnTo>
                    <a:pt x="562" y="127"/>
                  </a:lnTo>
                  <a:lnTo>
                    <a:pt x="562" y="124"/>
                  </a:lnTo>
                  <a:lnTo>
                    <a:pt x="567" y="122"/>
                  </a:lnTo>
                  <a:lnTo>
                    <a:pt x="570" y="122"/>
                  </a:lnTo>
                  <a:lnTo>
                    <a:pt x="572" y="119"/>
                  </a:lnTo>
                  <a:lnTo>
                    <a:pt x="572" y="117"/>
                  </a:lnTo>
                  <a:lnTo>
                    <a:pt x="570" y="117"/>
                  </a:lnTo>
                  <a:lnTo>
                    <a:pt x="567" y="114"/>
                  </a:lnTo>
                  <a:lnTo>
                    <a:pt x="565" y="114"/>
                  </a:lnTo>
                  <a:lnTo>
                    <a:pt x="562" y="112"/>
                  </a:lnTo>
                  <a:lnTo>
                    <a:pt x="565" y="109"/>
                  </a:lnTo>
                  <a:lnTo>
                    <a:pt x="565" y="107"/>
                  </a:lnTo>
                  <a:lnTo>
                    <a:pt x="565" y="104"/>
                  </a:lnTo>
                  <a:lnTo>
                    <a:pt x="567" y="94"/>
                  </a:lnTo>
                  <a:lnTo>
                    <a:pt x="567" y="91"/>
                  </a:lnTo>
                  <a:lnTo>
                    <a:pt x="565" y="91"/>
                  </a:lnTo>
                  <a:lnTo>
                    <a:pt x="565" y="89"/>
                  </a:lnTo>
                  <a:lnTo>
                    <a:pt x="565" y="86"/>
                  </a:lnTo>
                  <a:lnTo>
                    <a:pt x="565" y="84"/>
                  </a:lnTo>
                  <a:lnTo>
                    <a:pt x="567" y="81"/>
                  </a:lnTo>
                  <a:lnTo>
                    <a:pt x="567" y="79"/>
                  </a:lnTo>
                  <a:lnTo>
                    <a:pt x="570" y="76"/>
                  </a:lnTo>
                  <a:lnTo>
                    <a:pt x="570" y="74"/>
                  </a:lnTo>
                  <a:lnTo>
                    <a:pt x="567" y="71"/>
                  </a:lnTo>
                  <a:lnTo>
                    <a:pt x="567" y="68"/>
                  </a:lnTo>
                  <a:lnTo>
                    <a:pt x="570" y="68"/>
                  </a:lnTo>
                  <a:lnTo>
                    <a:pt x="570" y="58"/>
                  </a:lnTo>
                  <a:lnTo>
                    <a:pt x="567" y="56"/>
                  </a:lnTo>
                  <a:lnTo>
                    <a:pt x="567" y="53"/>
                  </a:lnTo>
                  <a:lnTo>
                    <a:pt x="565" y="53"/>
                  </a:lnTo>
                  <a:lnTo>
                    <a:pt x="565" y="51"/>
                  </a:lnTo>
                  <a:lnTo>
                    <a:pt x="580" y="15"/>
                  </a:lnTo>
                  <a:lnTo>
                    <a:pt x="583" y="12"/>
                  </a:lnTo>
                  <a:lnTo>
                    <a:pt x="585" y="10"/>
                  </a:lnTo>
                  <a:lnTo>
                    <a:pt x="585" y="7"/>
                  </a:lnTo>
                  <a:lnTo>
                    <a:pt x="588" y="5"/>
                  </a:lnTo>
                  <a:lnTo>
                    <a:pt x="593" y="2"/>
                  </a:lnTo>
                  <a:lnTo>
                    <a:pt x="595" y="2"/>
                  </a:lnTo>
                  <a:lnTo>
                    <a:pt x="595" y="0"/>
                  </a:lnTo>
                  <a:lnTo>
                    <a:pt x="600" y="0"/>
                  </a:lnTo>
                  <a:lnTo>
                    <a:pt x="603" y="0"/>
                  </a:lnTo>
                  <a:lnTo>
                    <a:pt x="608" y="0"/>
                  </a:lnTo>
                  <a:lnTo>
                    <a:pt x="608" y="2"/>
                  </a:lnTo>
                  <a:lnTo>
                    <a:pt x="608" y="5"/>
                  </a:lnTo>
                  <a:lnTo>
                    <a:pt x="611" y="10"/>
                  </a:lnTo>
                  <a:lnTo>
                    <a:pt x="613" y="12"/>
                  </a:lnTo>
                  <a:lnTo>
                    <a:pt x="618" y="12"/>
                  </a:lnTo>
                  <a:lnTo>
                    <a:pt x="621" y="15"/>
                  </a:lnTo>
                  <a:lnTo>
                    <a:pt x="623" y="15"/>
                  </a:lnTo>
                  <a:lnTo>
                    <a:pt x="626" y="18"/>
                  </a:lnTo>
                  <a:lnTo>
                    <a:pt x="631" y="20"/>
                  </a:lnTo>
                  <a:lnTo>
                    <a:pt x="631" y="23"/>
                  </a:lnTo>
                  <a:lnTo>
                    <a:pt x="634" y="23"/>
                  </a:lnTo>
                  <a:lnTo>
                    <a:pt x="641" y="28"/>
                  </a:lnTo>
                  <a:lnTo>
                    <a:pt x="644" y="28"/>
                  </a:lnTo>
                  <a:lnTo>
                    <a:pt x="649" y="30"/>
                  </a:lnTo>
                  <a:lnTo>
                    <a:pt x="649" y="33"/>
                  </a:lnTo>
                  <a:lnTo>
                    <a:pt x="651" y="33"/>
                  </a:lnTo>
                  <a:lnTo>
                    <a:pt x="654" y="35"/>
                  </a:lnTo>
                  <a:lnTo>
                    <a:pt x="656" y="35"/>
                  </a:lnTo>
                  <a:lnTo>
                    <a:pt x="659" y="35"/>
                  </a:lnTo>
                  <a:lnTo>
                    <a:pt x="664" y="38"/>
                  </a:lnTo>
                  <a:lnTo>
                    <a:pt x="664" y="40"/>
                  </a:lnTo>
                  <a:lnTo>
                    <a:pt x="667" y="43"/>
                  </a:lnTo>
                  <a:lnTo>
                    <a:pt x="669" y="43"/>
                  </a:lnTo>
                  <a:lnTo>
                    <a:pt x="672" y="43"/>
                  </a:lnTo>
                  <a:lnTo>
                    <a:pt x="672" y="46"/>
                  </a:lnTo>
                  <a:lnTo>
                    <a:pt x="674" y="46"/>
                  </a:lnTo>
                  <a:lnTo>
                    <a:pt x="679" y="48"/>
                  </a:lnTo>
                  <a:lnTo>
                    <a:pt x="682" y="48"/>
                  </a:lnTo>
                  <a:lnTo>
                    <a:pt x="682" y="51"/>
                  </a:lnTo>
                  <a:lnTo>
                    <a:pt x="684" y="51"/>
                  </a:lnTo>
                  <a:lnTo>
                    <a:pt x="684" y="53"/>
                  </a:lnTo>
                  <a:lnTo>
                    <a:pt x="684" y="56"/>
                  </a:lnTo>
                  <a:lnTo>
                    <a:pt x="690" y="58"/>
                  </a:lnTo>
                  <a:lnTo>
                    <a:pt x="692" y="61"/>
                  </a:lnTo>
                  <a:lnTo>
                    <a:pt x="692" y="63"/>
                  </a:lnTo>
                  <a:lnTo>
                    <a:pt x="695" y="68"/>
                  </a:lnTo>
                  <a:lnTo>
                    <a:pt x="697" y="71"/>
                  </a:lnTo>
                  <a:lnTo>
                    <a:pt x="700" y="71"/>
                  </a:lnTo>
                  <a:lnTo>
                    <a:pt x="700" y="74"/>
                  </a:lnTo>
                  <a:lnTo>
                    <a:pt x="700" y="76"/>
                  </a:lnTo>
                  <a:lnTo>
                    <a:pt x="700" y="79"/>
                  </a:lnTo>
                  <a:lnTo>
                    <a:pt x="700" y="81"/>
                  </a:lnTo>
                  <a:lnTo>
                    <a:pt x="702" y="86"/>
                  </a:lnTo>
                  <a:lnTo>
                    <a:pt x="705" y="91"/>
                  </a:lnTo>
                  <a:lnTo>
                    <a:pt x="707" y="91"/>
                  </a:lnTo>
                  <a:lnTo>
                    <a:pt x="710" y="91"/>
                  </a:lnTo>
                  <a:lnTo>
                    <a:pt x="710" y="94"/>
                  </a:lnTo>
                  <a:lnTo>
                    <a:pt x="715" y="96"/>
                  </a:lnTo>
                  <a:lnTo>
                    <a:pt x="718" y="99"/>
                  </a:lnTo>
                  <a:lnTo>
                    <a:pt x="720" y="102"/>
                  </a:lnTo>
                  <a:lnTo>
                    <a:pt x="720" y="104"/>
                  </a:lnTo>
                  <a:lnTo>
                    <a:pt x="720" y="109"/>
                  </a:lnTo>
                  <a:lnTo>
                    <a:pt x="723" y="112"/>
                  </a:lnTo>
                  <a:lnTo>
                    <a:pt x="723" y="117"/>
                  </a:lnTo>
                  <a:lnTo>
                    <a:pt x="723" y="119"/>
                  </a:lnTo>
                  <a:lnTo>
                    <a:pt x="723" y="122"/>
                  </a:lnTo>
                  <a:lnTo>
                    <a:pt x="723" y="124"/>
                  </a:lnTo>
                  <a:lnTo>
                    <a:pt x="725" y="124"/>
                  </a:lnTo>
                  <a:lnTo>
                    <a:pt x="725" y="127"/>
                  </a:lnTo>
                  <a:lnTo>
                    <a:pt x="725" y="130"/>
                  </a:lnTo>
                  <a:lnTo>
                    <a:pt x="728" y="127"/>
                  </a:lnTo>
                  <a:lnTo>
                    <a:pt x="728" y="130"/>
                  </a:lnTo>
                  <a:lnTo>
                    <a:pt x="728" y="135"/>
                  </a:lnTo>
                  <a:lnTo>
                    <a:pt x="728" y="137"/>
                  </a:lnTo>
                  <a:lnTo>
                    <a:pt x="728" y="140"/>
                  </a:lnTo>
                  <a:lnTo>
                    <a:pt x="728" y="142"/>
                  </a:lnTo>
                  <a:lnTo>
                    <a:pt x="725" y="142"/>
                  </a:lnTo>
                  <a:lnTo>
                    <a:pt x="725" y="145"/>
                  </a:lnTo>
                  <a:lnTo>
                    <a:pt x="728" y="145"/>
                  </a:lnTo>
                  <a:lnTo>
                    <a:pt x="730" y="145"/>
                  </a:lnTo>
                  <a:lnTo>
                    <a:pt x="733" y="147"/>
                  </a:lnTo>
                  <a:lnTo>
                    <a:pt x="733" y="150"/>
                  </a:lnTo>
                  <a:lnTo>
                    <a:pt x="735" y="150"/>
                  </a:lnTo>
                  <a:lnTo>
                    <a:pt x="738" y="155"/>
                  </a:lnTo>
                  <a:lnTo>
                    <a:pt x="740" y="152"/>
                  </a:lnTo>
                  <a:lnTo>
                    <a:pt x="743" y="152"/>
                  </a:lnTo>
                  <a:lnTo>
                    <a:pt x="746" y="152"/>
                  </a:lnTo>
                  <a:lnTo>
                    <a:pt x="748" y="152"/>
                  </a:lnTo>
                  <a:lnTo>
                    <a:pt x="751" y="150"/>
                  </a:lnTo>
                  <a:lnTo>
                    <a:pt x="753" y="150"/>
                  </a:lnTo>
                  <a:lnTo>
                    <a:pt x="756" y="150"/>
                  </a:lnTo>
                  <a:lnTo>
                    <a:pt x="756" y="147"/>
                  </a:lnTo>
                  <a:lnTo>
                    <a:pt x="758" y="147"/>
                  </a:lnTo>
                  <a:lnTo>
                    <a:pt x="761" y="147"/>
                  </a:lnTo>
                  <a:lnTo>
                    <a:pt x="763" y="147"/>
                  </a:lnTo>
                  <a:lnTo>
                    <a:pt x="766" y="147"/>
                  </a:lnTo>
                  <a:lnTo>
                    <a:pt x="768" y="152"/>
                  </a:lnTo>
                  <a:lnTo>
                    <a:pt x="771" y="152"/>
                  </a:lnTo>
                  <a:lnTo>
                    <a:pt x="774" y="155"/>
                  </a:lnTo>
                  <a:lnTo>
                    <a:pt x="776" y="155"/>
                  </a:lnTo>
                  <a:lnTo>
                    <a:pt x="776" y="152"/>
                  </a:lnTo>
                  <a:lnTo>
                    <a:pt x="779" y="152"/>
                  </a:lnTo>
                  <a:lnTo>
                    <a:pt x="784" y="155"/>
                  </a:lnTo>
                  <a:lnTo>
                    <a:pt x="786" y="152"/>
                  </a:lnTo>
                  <a:lnTo>
                    <a:pt x="791" y="155"/>
                  </a:lnTo>
                  <a:lnTo>
                    <a:pt x="794" y="155"/>
                  </a:lnTo>
                  <a:lnTo>
                    <a:pt x="794" y="157"/>
                  </a:lnTo>
                  <a:lnTo>
                    <a:pt x="794" y="163"/>
                  </a:lnTo>
                  <a:lnTo>
                    <a:pt x="794" y="168"/>
                  </a:lnTo>
                  <a:lnTo>
                    <a:pt x="794" y="173"/>
                  </a:lnTo>
                  <a:lnTo>
                    <a:pt x="794" y="175"/>
                  </a:lnTo>
                  <a:lnTo>
                    <a:pt x="791" y="180"/>
                  </a:lnTo>
                  <a:lnTo>
                    <a:pt x="791" y="183"/>
                  </a:lnTo>
                  <a:lnTo>
                    <a:pt x="794" y="188"/>
                  </a:lnTo>
                  <a:lnTo>
                    <a:pt x="794" y="191"/>
                  </a:lnTo>
                  <a:lnTo>
                    <a:pt x="794" y="196"/>
                  </a:lnTo>
                  <a:lnTo>
                    <a:pt x="794" y="198"/>
                  </a:lnTo>
                  <a:lnTo>
                    <a:pt x="794" y="206"/>
                  </a:lnTo>
                  <a:lnTo>
                    <a:pt x="794" y="208"/>
                  </a:lnTo>
                  <a:lnTo>
                    <a:pt x="794" y="213"/>
                  </a:lnTo>
                  <a:lnTo>
                    <a:pt x="794" y="216"/>
                  </a:lnTo>
                  <a:lnTo>
                    <a:pt x="796" y="221"/>
                  </a:lnTo>
                  <a:lnTo>
                    <a:pt x="794" y="224"/>
                  </a:lnTo>
                  <a:lnTo>
                    <a:pt x="794" y="226"/>
                  </a:lnTo>
                  <a:lnTo>
                    <a:pt x="796" y="229"/>
                  </a:lnTo>
                  <a:lnTo>
                    <a:pt x="794" y="244"/>
                  </a:lnTo>
                  <a:lnTo>
                    <a:pt x="791" y="249"/>
                  </a:lnTo>
                  <a:lnTo>
                    <a:pt x="794" y="252"/>
                  </a:lnTo>
                  <a:lnTo>
                    <a:pt x="794" y="257"/>
                  </a:lnTo>
                  <a:lnTo>
                    <a:pt x="796" y="259"/>
                  </a:lnTo>
                  <a:lnTo>
                    <a:pt x="799" y="264"/>
                  </a:lnTo>
                  <a:lnTo>
                    <a:pt x="796" y="267"/>
                  </a:lnTo>
                  <a:lnTo>
                    <a:pt x="799" y="272"/>
                  </a:lnTo>
                  <a:lnTo>
                    <a:pt x="802" y="277"/>
                  </a:lnTo>
                  <a:lnTo>
                    <a:pt x="804" y="277"/>
                  </a:lnTo>
                  <a:lnTo>
                    <a:pt x="809" y="280"/>
                  </a:lnTo>
                  <a:lnTo>
                    <a:pt x="812" y="287"/>
                  </a:lnTo>
                  <a:lnTo>
                    <a:pt x="817" y="285"/>
                  </a:lnTo>
                  <a:lnTo>
                    <a:pt x="819" y="282"/>
                  </a:lnTo>
                  <a:lnTo>
                    <a:pt x="822" y="282"/>
                  </a:lnTo>
                  <a:lnTo>
                    <a:pt x="824" y="285"/>
                  </a:lnTo>
                  <a:lnTo>
                    <a:pt x="827" y="287"/>
                  </a:lnTo>
                  <a:lnTo>
                    <a:pt x="832" y="295"/>
                  </a:lnTo>
                  <a:lnTo>
                    <a:pt x="832" y="297"/>
                  </a:lnTo>
                  <a:lnTo>
                    <a:pt x="835" y="297"/>
                  </a:lnTo>
                  <a:lnTo>
                    <a:pt x="837" y="297"/>
                  </a:lnTo>
                  <a:lnTo>
                    <a:pt x="840" y="300"/>
                  </a:lnTo>
                  <a:lnTo>
                    <a:pt x="840" y="305"/>
                  </a:lnTo>
                  <a:lnTo>
                    <a:pt x="840" y="308"/>
                  </a:lnTo>
                  <a:lnTo>
                    <a:pt x="840" y="313"/>
                  </a:lnTo>
                  <a:lnTo>
                    <a:pt x="837" y="315"/>
                  </a:lnTo>
                  <a:lnTo>
                    <a:pt x="835" y="315"/>
                  </a:lnTo>
                  <a:lnTo>
                    <a:pt x="830" y="313"/>
                  </a:lnTo>
                  <a:lnTo>
                    <a:pt x="824" y="313"/>
                  </a:lnTo>
                  <a:lnTo>
                    <a:pt x="817" y="318"/>
                  </a:lnTo>
                  <a:lnTo>
                    <a:pt x="814" y="320"/>
                  </a:lnTo>
                  <a:lnTo>
                    <a:pt x="809" y="323"/>
                  </a:lnTo>
                  <a:lnTo>
                    <a:pt x="809" y="328"/>
                  </a:lnTo>
                  <a:lnTo>
                    <a:pt x="812" y="331"/>
                  </a:lnTo>
                  <a:lnTo>
                    <a:pt x="817" y="336"/>
                  </a:lnTo>
                  <a:lnTo>
                    <a:pt x="819" y="338"/>
                  </a:lnTo>
                  <a:lnTo>
                    <a:pt x="819" y="341"/>
                  </a:lnTo>
                  <a:lnTo>
                    <a:pt x="817" y="348"/>
                  </a:lnTo>
                  <a:lnTo>
                    <a:pt x="822" y="356"/>
                  </a:lnTo>
                  <a:lnTo>
                    <a:pt x="824" y="361"/>
                  </a:lnTo>
                  <a:lnTo>
                    <a:pt x="827" y="364"/>
                  </a:lnTo>
                  <a:lnTo>
                    <a:pt x="830" y="366"/>
                  </a:lnTo>
                  <a:lnTo>
                    <a:pt x="830" y="369"/>
                  </a:lnTo>
                  <a:lnTo>
                    <a:pt x="830" y="371"/>
                  </a:lnTo>
                  <a:lnTo>
                    <a:pt x="830" y="374"/>
                  </a:lnTo>
                  <a:lnTo>
                    <a:pt x="827" y="379"/>
                  </a:lnTo>
                  <a:lnTo>
                    <a:pt x="822" y="381"/>
                  </a:lnTo>
                  <a:lnTo>
                    <a:pt x="814" y="384"/>
                  </a:lnTo>
                  <a:lnTo>
                    <a:pt x="809" y="384"/>
                  </a:lnTo>
                  <a:lnTo>
                    <a:pt x="807" y="387"/>
                  </a:lnTo>
                  <a:lnTo>
                    <a:pt x="809" y="392"/>
                  </a:lnTo>
                  <a:lnTo>
                    <a:pt x="809" y="397"/>
                  </a:lnTo>
                  <a:lnTo>
                    <a:pt x="804" y="397"/>
                  </a:lnTo>
                  <a:lnTo>
                    <a:pt x="802" y="399"/>
                  </a:lnTo>
                  <a:lnTo>
                    <a:pt x="799" y="404"/>
                  </a:lnTo>
                  <a:lnTo>
                    <a:pt x="796" y="404"/>
                  </a:lnTo>
                  <a:lnTo>
                    <a:pt x="791" y="404"/>
                  </a:lnTo>
                  <a:lnTo>
                    <a:pt x="789" y="407"/>
                  </a:lnTo>
                  <a:lnTo>
                    <a:pt x="789" y="409"/>
                  </a:lnTo>
                  <a:lnTo>
                    <a:pt x="789" y="412"/>
                  </a:lnTo>
                  <a:lnTo>
                    <a:pt x="791" y="415"/>
                  </a:lnTo>
                  <a:lnTo>
                    <a:pt x="794" y="417"/>
                  </a:lnTo>
                  <a:lnTo>
                    <a:pt x="796" y="420"/>
                  </a:lnTo>
                  <a:lnTo>
                    <a:pt x="799" y="430"/>
                  </a:lnTo>
                  <a:lnTo>
                    <a:pt x="799" y="432"/>
                  </a:lnTo>
                  <a:lnTo>
                    <a:pt x="799" y="437"/>
                  </a:lnTo>
                  <a:lnTo>
                    <a:pt x="796" y="443"/>
                  </a:lnTo>
                  <a:lnTo>
                    <a:pt x="796" y="448"/>
                  </a:lnTo>
                  <a:lnTo>
                    <a:pt x="799" y="453"/>
                  </a:lnTo>
                  <a:lnTo>
                    <a:pt x="799" y="455"/>
                  </a:lnTo>
                  <a:lnTo>
                    <a:pt x="796" y="458"/>
                  </a:lnTo>
                  <a:lnTo>
                    <a:pt x="796" y="463"/>
                  </a:lnTo>
                  <a:lnTo>
                    <a:pt x="794" y="468"/>
                  </a:lnTo>
                  <a:lnTo>
                    <a:pt x="796" y="471"/>
                  </a:lnTo>
                  <a:lnTo>
                    <a:pt x="796" y="473"/>
                  </a:lnTo>
                  <a:lnTo>
                    <a:pt x="794" y="478"/>
                  </a:lnTo>
                  <a:lnTo>
                    <a:pt x="794" y="483"/>
                  </a:lnTo>
                  <a:lnTo>
                    <a:pt x="794" y="488"/>
                  </a:lnTo>
                  <a:lnTo>
                    <a:pt x="796" y="496"/>
                  </a:lnTo>
                  <a:lnTo>
                    <a:pt x="799" y="501"/>
                  </a:lnTo>
                  <a:lnTo>
                    <a:pt x="796" y="504"/>
                  </a:lnTo>
                  <a:lnTo>
                    <a:pt x="794" y="504"/>
                  </a:lnTo>
                  <a:lnTo>
                    <a:pt x="789" y="506"/>
                  </a:lnTo>
                  <a:lnTo>
                    <a:pt x="786" y="509"/>
                  </a:lnTo>
                  <a:lnTo>
                    <a:pt x="786" y="514"/>
                  </a:lnTo>
                  <a:lnTo>
                    <a:pt x="789" y="519"/>
                  </a:lnTo>
                  <a:lnTo>
                    <a:pt x="791" y="519"/>
                  </a:lnTo>
                  <a:lnTo>
                    <a:pt x="796" y="521"/>
                  </a:lnTo>
                  <a:lnTo>
                    <a:pt x="799" y="527"/>
                  </a:lnTo>
                  <a:lnTo>
                    <a:pt x="799" y="529"/>
                  </a:lnTo>
                  <a:lnTo>
                    <a:pt x="799" y="532"/>
                  </a:lnTo>
                  <a:lnTo>
                    <a:pt x="799" y="534"/>
                  </a:lnTo>
                  <a:lnTo>
                    <a:pt x="799" y="539"/>
                  </a:lnTo>
                  <a:lnTo>
                    <a:pt x="799" y="547"/>
                  </a:lnTo>
                  <a:lnTo>
                    <a:pt x="802" y="549"/>
                  </a:lnTo>
                  <a:lnTo>
                    <a:pt x="807" y="555"/>
                  </a:lnTo>
                  <a:lnTo>
                    <a:pt x="809" y="557"/>
                  </a:lnTo>
                  <a:lnTo>
                    <a:pt x="809" y="560"/>
                  </a:lnTo>
                  <a:lnTo>
                    <a:pt x="807" y="567"/>
                  </a:lnTo>
                  <a:lnTo>
                    <a:pt x="804" y="572"/>
                  </a:lnTo>
                  <a:lnTo>
                    <a:pt x="802" y="577"/>
                  </a:lnTo>
                  <a:lnTo>
                    <a:pt x="802" y="585"/>
                  </a:lnTo>
                  <a:lnTo>
                    <a:pt x="802" y="590"/>
                  </a:lnTo>
                  <a:lnTo>
                    <a:pt x="799" y="595"/>
                  </a:lnTo>
                  <a:lnTo>
                    <a:pt x="799" y="600"/>
                  </a:lnTo>
                  <a:lnTo>
                    <a:pt x="799" y="603"/>
                  </a:lnTo>
                  <a:lnTo>
                    <a:pt x="802" y="605"/>
                  </a:lnTo>
                  <a:lnTo>
                    <a:pt x="802" y="608"/>
                  </a:lnTo>
                  <a:lnTo>
                    <a:pt x="802" y="611"/>
                  </a:lnTo>
                  <a:lnTo>
                    <a:pt x="802" y="618"/>
                  </a:lnTo>
                  <a:lnTo>
                    <a:pt x="799" y="623"/>
                  </a:lnTo>
                  <a:lnTo>
                    <a:pt x="799" y="628"/>
                  </a:lnTo>
                  <a:lnTo>
                    <a:pt x="799" y="633"/>
                  </a:lnTo>
                  <a:lnTo>
                    <a:pt x="804" y="639"/>
                  </a:lnTo>
                  <a:lnTo>
                    <a:pt x="807" y="639"/>
                  </a:lnTo>
                  <a:lnTo>
                    <a:pt x="812" y="641"/>
                  </a:lnTo>
                  <a:lnTo>
                    <a:pt x="812" y="646"/>
                  </a:lnTo>
                  <a:lnTo>
                    <a:pt x="812" y="649"/>
                  </a:lnTo>
                  <a:lnTo>
                    <a:pt x="812" y="654"/>
                  </a:lnTo>
                  <a:lnTo>
                    <a:pt x="809" y="656"/>
                  </a:lnTo>
                  <a:lnTo>
                    <a:pt x="807" y="659"/>
                  </a:lnTo>
                  <a:lnTo>
                    <a:pt x="802" y="661"/>
                  </a:lnTo>
                  <a:lnTo>
                    <a:pt x="799" y="664"/>
                  </a:lnTo>
                  <a:lnTo>
                    <a:pt x="802" y="669"/>
                  </a:lnTo>
                  <a:lnTo>
                    <a:pt x="802" y="677"/>
                  </a:lnTo>
                  <a:lnTo>
                    <a:pt x="802" y="682"/>
                  </a:lnTo>
                  <a:lnTo>
                    <a:pt x="807" y="684"/>
                  </a:lnTo>
                  <a:lnTo>
                    <a:pt x="809" y="687"/>
                  </a:lnTo>
                  <a:lnTo>
                    <a:pt x="812" y="687"/>
                  </a:lnTo>
                  <a:lnTo>
                    <a:pt x="819" y="687"/>
                  </a:lnTo>
                  <a:lnTo>
                    <a:pt x="824" y="687"/>
                  </a:lnTo>
                  <a:lnTo>
                    <a:pt x="830" y="689"/>
                  </a:lnTo>
                  <a:lnTo>
                    <a:pt x="832" y="695"/>
                  </a:lnTo>
                  <a:lnTo>
                    <a:pt x="835" y="700"/>
                  </a:lnTo>
                  <a:lnTo>
                    <a:pt x="835" y="702"/>
                  </a:lnTo>
                  <a:lnTo>
                    <a:pt x="837" y="712"/>
                  </a:lnTo>
                  <a:lnTo>
                    <a:pt x="837" y="717"/>
                  </a:lnTo>
                  <a:lnTo>
                    <a:pt x="835" y="720"/>
                  </a:lnTo>
                  <a:lnTo>
                    <a:pt x="840" y="725"/>
                  </a:lnTo>
                  <a:lnTo>
                    <a:pt x="840" y="730"/>
                  </a:lnTo>
                  <a:lnTo>
                    <a:pt x="842" y="735"/>
                  </a:lnTo>
                  <a:lnTo>
                    <a:pt x="842" y="740"/>
                  </a:lnTo>
                  <a:lnTo>
                    <a:pt x="840" y="745"/>
                  </a:lnTo>
                  <a:lnTo>
                    <a:pt x="840" y="748"/>
                  </a:lnTo>
                  <a:lnTo>
                    <a:pt x="840" y="751"/>
                  </a:lnTo>
                  <a:lnTo>
                    <a:pt x="845" y="751"/>
                  </a:lnTo>
                  <a:lnTo>
                    <a:pt x="847" y="753"/>
                  </a:lnTo>
                  <a:lnTo>
                    <a:pt x="847" y="756"/>
                  </a:lnTo>
                  <a:lnTo>
                    <a:pt x="847" y="758"/>
                  </a:lnTo>
                  <a:lnTo>
                    <a:pt x="845" y="763"/>
                  </a:lnTo>
                  <a:lnTo>
                    <a:pt x="840" y="766"/>
                  </a:lnTo>
                  <a:lnTo>
                    <a:pt x="840" y="771"/>
                  </a:lnTo>
                  <a:lnTo>
                    <a:pt x="837" y="773"/>
                  </a:lnTo>
                  <a:lnTo>
                    <a:pt x="840" y="778"/>
                  </a:lnTo>
                  <a:lnTo>
                    <a:pt x="842" y="784"/>
                  </a:lnTo>
                  <a:lnTo>
                    <a:pt x="842" y="791"/>
                  </a:lnTo>
                  <a:lnTo>
                    <a:pt x="840" y="796"/>
                  </a:lnTo>
                  <a:lnTo>
                    <a:pt x="840" y="799"/>
                  </a:lnTo>
                  <a:lnTo>
                    <a:pt x="840" y="801"/>
                  </a:lnTo>
                  <a:lnTo>
                    <a:pt x="835" y="809"/>
                  </a:lnTo>
                  <a:lnTo>
                    <a:pt x="832" y="809"/>
                  </a:lnTo>
                  <a:lnTo>
                    <a:pt x="822" y="819"/>
                  </a:lnTo>
                  <a:lnTo>
                    <a:pt x="822" y="822"/>
                  </a:lnTo>
                  <a:lnTo>
                    <a:pt x="824" y="827"/>
                  </a:lnTo>
                  <a:lnTo>
                    <a:pt x="837" y="834"/>
                  </a:lnTo>
                  <a:lnTo>
                    <a:pt x="768" y="885"/>
                  </a:lnTo>
                  <a:lnTo>
                    <a:pt x="768" y="985"/>
                  </a:lnTo>
                  <a:lnTo>
                    <a:pt x="789" y="1094"/>
                  </a:lnTo>
                  <a:lnTo>
                    <a:pt x="789" y="1130"/>
                  </a:lnTo>
                  <a:lnTo>
                    <a:pt x="789" y="1137"/>
                  </a:lnTo>
                  <a:lnTo>
                    <a:pt x="789" y="1140"/>
                  </a:lnTo>
                  <a:close/>
                </a:path>
              </a:pathLst>
            </a:custGeom>
            <a:solidFill>
              <a:srgbClr val="76A432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3">
              <a:extLst>
                <a:ext uri="{FF2B5EF4-FFF2-40B4-BE49-F238E27FC236}">
                  <a16:creationId xmlns:a16="http://schemas.microsoft.com/office/drawing/2014/main" id="{DE3BE7B6-BE07-7C3E-1895-05D2B29E83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2" y="2176"/>
              <a:ext cx="884" cy="812"/>
            </a:xfrm>
            <a:custGeom>
              <a:avLst/>
              <a:gdLst>
                <a:gd name="T0" fmla="*/ 56 w 884"/>
                <a:gd name="T1" fmla="*/ 702 h 812"/>
                <a:gd name="T2" fmla="*/ 66 w 884"/>
                <a:gd name="T3" fmla="*/ 674 h 812"/>
                <a:gd name="T4" fmla="*/ 36 w 884"/>
                <a:gd name="T5" fmla="*/ 639 h 812"/>
                <a:gd name="T6" fmla="*/ 51 w 884"/>
                <a:gd name="T7" fmla="*/ 590 h 812"/>
                <a:gd name="T8" fmla="*/ 54 w 884"/>
                <a:gd name="T9" fmla="*/ 562 h 812"/>
                <a:gd name="T10" fmla="*/ 46 w 884"/>
                <a:gd name="T11" fmla="*/ 512 h 812"/>
                <a:gd name="T12" fmla="*/ 13 w 884"/>
                <a:gd name="T13" fmla="*/ 481 h 812"/>
                <a:gd name="T14" fmla="*/ 13 w 884"/>
                <a:gd name="T15" fmla="*/ 450 h 812"/>
                <a:gd name="T16" fmla="*/ 16 w 884"/>
                <a:gd name="T17" fmla="*/ 407 h 812"/>
                <a:gd name="T18" fmla="*/ 13 w 884"/>
                <a:gd name="T19" fmla="*/ 356 h 812"/>
                <a:gd name="T20" fmla="*/ 3 w 884"/>
                <a:gd name="T21" fmla="*/ 323 h 812"/>
                <a:gd name="T22" fmla="*/ 8 w 884"/>
                <a:gd name="T23" fmla="*/ 285 h 812"/>
                <a:gd name="T24" fmla="*/ 10 w 884"/>
                <a:gd name="T25" fmla="*/ 237 h 812"/>
                <a:gd name="T26" fmla="*/ 18 w 884"/>
                <a:gd name="T27" fmla="*/ 214 h 812"/>
                <a:gd name="T28" fmla="*/ 44 w 884"/>
                <a:gd name="T29" fmla="*/ 186 h 812"/>
                <a:gd name="T30" fmla="*/ 23 w 884"/>
                <a:gd name="T31" fmla="*/ 145 h 812"/>
                <a:gd name="T32" fmla="*/ 54 w 884"/>
                <a:gd name="T33" fmla="*/ 122 h 812"/>
                <a:gd name="T34" fmla="*/ 31 w 884"/>
                <a:gd name="T35" fmla="*/ 102 h 812"/>
                <a:gd name="T36" fmla="*/ 8 w 884"/>
                <a:gd name="T37" fmla="*/ 69 h 812"/>
                <a:gd name="T38" fmla="*/ 56 w 884"/>
                <a:gd name="T39" fmla="*/ 2 h 812"/>
                <a:gd name="T40" fmla="*/ 120 w 884"/>
                <a:gd name="T41" fmla="*/ 10 h 812"/>
                <a:gd name="T42" fmla="*/ 189 w 884"/>
                <a:gd name="T43" fmla="*/ 15 h 812"/>
                <a:gd name="T44" fmla="*/ 232 w 884"/>
                <a:gd name="T45" fmla="*/ 5 h 812"/>
                <a:gd name="T46" fmla="*/ 280 w 884"/>
                <a:gd name="T47" fmla="*/ 10 h 812"/>
                <a:gd name="T48" fmla="*/ 313 w 884"/>
                <a:gd name="T49" fmla="*/ 33 h 812"/>
                <a:gd name="T50" fmla="*/ 375 w 884"/>
                <a:gd name="T51" fmla="*/ 13 h 812"/>
                <a:gd name="T52" fmla="*/ 420 w 884"/>
                <a:gd name="T53" fmla="*/ 8 h 812"/>
                <a:gd name="T54" fmla="*/ 459 w 884"/>
                <a:gd name="T55" fmla="*/ 48 h 812"/>
                <a:gd name="T56" fmla="*/ 481 w 884"/>
                <a:gd name="T57" fmla="*/ 76 h 812"/>
                <a:gd name="T58" fmla="*/ 530 w 884"/>
                <a:gd name="T59" fmla="*/ 81 h 812"/>
                <a:gd name="T60" fmla="*/ 535 w 884"/>
                <a:gd name="T61" fmla="*/ 58 h 812"/>
                <a:gd name="T62" fmla="*/ 553 w 884"/>
                <a:gd name="T63" fmla="*/ 25 h 812"/>
                <a:gd name="T64" fmla="*/ 652 w 884"/>
                <a:gd name="T65" fmla="*/ 15 h 812"/>
                <a:gd name="T66" fmla="*/ 693 w 884"/>
                <a:gd name="T67" fmla="*/ 30 h 812"/>
                <a:gd name="T68" fmla="*/ 736 w 884"/>
                <a:gd name="T69" fmla="*/ 41 h 812"/>
                <a:gd name="T70" fmla="*/ 728 w 884"/>
                <a:gd name="T71" fmla="*/ 66 h 812"/>
                <a:gd name="T72" fmla="*/ 733 w 884"/>
                <a:gd name="T73" fmla="*/ 84 h 812"/>
                <a:gd name="T74" fmla="*/ 744 w 884"/>
                <a:gd name="T75" fmla="*/ 107 h 812"/>
                <a:gd name="T76" fmla="*/ 746 w 884"/>
                <a:gd name="T77" fmla="*/ 135 h 812"/>
                <a:gd name="T78" fmla="*/ 711 w 884"/>
                <a:gd name="T79" fmla="*/ 158 h 812"/>
                <a:gd name="T80" fmla="*/ 716 w 884"/>
                <a:gd name="T81" fmla="*/ 204 h 812"/>
                <a:gd name="T82" fmla="*/ 733 w 884"/>
                <a:gd name="T83" fmla="*/ 239 h 812"/>
                <a:gd name="T84" fmla="*/ 754 w 884"/>
                <a:gd name="T85" fmla="*/ 277 h 812"/>
                <a:gd name="T86" fmla="*/ 741 w 884"/>
                <a:gd name="T87" fmla="*/ 300 h 812"/>
                <a:gd name="T88" fmla="*/ 779 w 884"/>
                <a:gd name="T89" fmla="*/ 323 h 812"/>
                <a:gd name="T90" fmla="*/ 820 w 884"/>
                <a:gd name="T91" fmla="*/ 336 h 812"/>
                <a:gd name="T92" fmla="*/ 838 w 884"/>
                <a:gd name="T93" fmla="*/ 392 h 812"/>
                <a:gd name="T94" fmla="*/ 840 w 884"/>
                <a:gd name="T95" fmla="*/ 410 h 812"/>
                <a:gd name="T96" fmla="*/ 830 w 884"/>
                <a:gd name="T97" fmla="*/ 456 h 812"/>
                <a:gd name="T98" fmla="*/ 820 w 884"/>
                <a:gd name="T99" fmla="*/ 478 h 812"/>
                <a:gd name="T100" fmla="*/ 840 w 884"/>
                <a:gd name="T101" fmla="*/ 509 h 812"/>
                <a:gd name="T102" fmla="*/ 863 w 884"/>
                <a:gd name="T103" fmla="*/ 537 h 812"/>
                <a:gd name="T104" fmla="*/ 881 w 884"/>
                <a:gd name="T105" fmla="*/ 588 h 812"/>
                <a:gd name="T106" fmla="*/ 548 w 884"/>
                <a:gd name="T107" fmla="*/ 664 h 812"/>
                <a:gd name="T108" fmla="*/ 543 w 884"/>
                <a:gd name="T109" fmla="*/ 697 h 812"/>
                <a:gd name="T110" fmla="*/ 527 w 884"/>
                <a:gd name="T111" fmla="*/ 723 h 812"/>
                <a:gd name="T112" fmla="*/ 515 w 884"/>
                <a:gd name="T113" fmla="*/ 751 h 812"/>
                <a:gd name="T114" fmla="*/ 494 w 884"/>
                <a:gd name="T115" fmla="*/ 771 h 812"/>
                <a:gd name="T116" fmla="*/ 400 w 884"/>
                <a:gd name="T117" fmla="*/ 771 h 812"/>
                <a:gd name="T118" fmla="*/ 336 w 884"/>
                <a:gd name="T119" fmla="*/ 789 h 812"/>
                <a:gd name="T120" fmla="*/ 214 w 884"/>
                <a:gd name="T121" fmla="*/ 812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84" h="812">
                  <a:moveTo>
                    <a:pt x="51" y="710"/>
                  </a:moveTo>
                  <a:lnTo>
                    <a:pt x="49" y="710"/>
                  </a:lnTo>
                  <a:lnTo>
                    <a:pt x="46" y="710"/>
                  </a:lnTo>
                  <a:lnTo>
                    <a:pt x="44" y="707"/>
                  </a:lnTo>
                  <a:lnTo>
                    <a:pt x="44" y="705"/>
                  </a:lnTo>
                  <a:lnTo>
                    <a:pt x="46" y="702"/>
                  </a:lnTo>
                  <a:lnTo>
                    <a:pt x="46" y="700"/>
                  </a:lnTo>
                  <a:lnTo>
                    <a:pt x="49" y="700"/>
                  </a:lnTo>
                  <a:lnTo>
                    <a:pt x="51" y="702"/>
                  </a:lnTo>
                  <a:lnTo>
                    <a:pt x="56" y="702"/>
                  </a:lnTo>
                  <a:lnTo>
                    <a:pt x="59" y="702"/>
                  </a:lnTo>
                  <a:lnTo>
                    <a:pt x="66" y="697"/>
                  </a:lnTo>
                  <a:lnTo>
                    <a:pt x="66" y="695"/>
                  </a:lnTo>
                  <a:lnTo>
                    <a:pt x="69" y="692"/>
                  </a:lnTo>
                  <a:lnTo>
                    <a:pt x="72" y="690"/>
                  </a:lnTo>
                  <a:lnTo>
                    <a:pt x="72" y="687"/>
                  </a:lnTo>
                  <a:lnTo>
                    <a:pt x="72" y="685"/>
                  </a:lnTo>
                  <a:lnTo>
                    <a:pt x="69" y="682"/>
                  </a:lnTo>
                  <a:lnTo>
                    <a:pt x="66" y="679"/>
                  </a:lnTo>
                  <a:lnTo>
                    <a:pt x="66" y="674"/>
                  </a:lnTo>
                  <a:lnTo>
                    <a:pt x="66" y="672"/>
                  </a:lnTo>
                  <a:lnTo>
                    <a:pt x="66" y="669"/>
                  </a:lnTo>
                  <a:lnTo>
                    <a:pt x="64" y="667"/>
                  </a:lnTo>
                  <a:lnTo>
                    <a:pt x="61" y="664"/>
                  </a:lnTo>
                  <a:lnTo>
                    <a:pt x="59" y="657"/>
                  </a:lnTo>
                  <a:lnTo>
                    <a:pt x="56" y="654"/>
                  </a:lnTo>
                  <a:lnTo>
                    <a:pt x="54" y="651"/>
                  </a:lnTo>
                  <a:lnTo>
                    <a:pt x="51" y="651"/>
                  </a:lnTo>
                  <a:lnTo>
                    <a:pt x="38" y="644"/>
                  </a:lnTo>
                  <a:lnTo>
                    <a:pt x="36" y="639"/>
                  </a:lnTo>
                  <a:lnTo>
                    <a:pt x="36" y="636"/>
                  </a:lnTo>
                  <a:lnTo>
                    <a:pt x="46" y="626"/>
                  </a:lnTo>
                  <a:lnTo>
                    <a:pt x="49" y="626"/>
                  </a:lnTo>
                  <a:lnTo>
                    <a:pt x="54" y="618"/>
                  </a:lnTo>
                  <a:lnTo>
                    <a:pt x="54" y="616"/>
                  </a:lnTo>
                  <a:lnTo>
                    <a:pt x="54" y="613"/>
                  </a:lnTo>
                  <a:lnTo>
                    <a:pt x="56" y="608"/>
                  </a:lnTo>
                  <a:lnTo>
                    <a:pt x="56" y="601"/>
                  </a:lnTo>
                  <a:lnTo>
                    <a:pt x="54" y="595"/>
                  </a:lnTo>
                  <a:lnTo>
                    <a:pt x="51" y="590"/>
                  </a:lnTo>
                  <a:lnTo>
                    <a:pt x="54" y="588"/>
                  </a:lnTo>
                  <a:lnTo>
                    <a:pt x="54" y="583"/>
                  </a:lnTo>
                  <a:lnTo>
                    <a:pt x="59" y="580"/>
                  </a:lnTo>
                  <a:lnTo>
                    <a:pt x="61" y="575"/>
                  </a:lnTo>
                  <a:lnTo>
                    <a:pt x="61" y="573"/>
                  </a:lnTo>
                  <a:lnTo>
                    <a:pt x="61" y="570"/>
                  </a:lnTo>
                  <a:lnTo>
                    <a:pt x="59" y="568"/>
                  </a:lnTo>
                  <a:lnTo>
                    <a:pt x="54" y="568"/>
                  </a:lnTo>
                  <a:lnTo>
                    <a:pt x="54" y="565"/>
                  </a:lnTo>
                  <a:lnTo>
                    <a:pt x="54" y="562"/>
                  </a:lnTo>
                  <a:lnTo>
                    <a:pt x="56" y="557"/>
                  </a:lnTo>
                  <a:lnTo>
                    <a:pt x="56" y="552"/>
                  </a:lnTo>
                  <a:lnTo>
                    <a:pt x="54" y="547"/>
                  </a:lnTo>
                  <a:lnTo>
                    <a:pt x="54" y="542"/>
                  </a:lnTo>
                  <a:lnTo>
                    <a:pt x="49" y="537"/>
                  </a:lnTo>
                  <a:lnTo>
                    <a:pt x="51" y="534"/>
                  </a:lnTo>
                  <a:lnTo>
                    <a:pt x="51" y="529"/>
                  </a:lnTo>
                  <a:lnTo>
                    <a:pt x="49" y="519"/>
                  </a:lnTo>
                  <a:lnTo>
                    <a:pt x="49" y="517"/>
                  </a:lnTo>
                  <a:lnTo>
                    <a:pt x="46" y="512"/>
                  </a:lnTo>
                  <a:lnTo>
                    <a:pt x="44" y="506"/>
                  </a:lnTo>
                  <a:lnTo>
                    <a:pt x="38" y="504"/>
                  </a:lnTo>
                  <a:lnTo>
                    <a:pt x="33" y="504"/>
                  </a:lnTo>
                  <a:lnTo>
                    <a:pt x="26" y="504"/>
                  </a:lnTo>
                  <a:lnTo>
                    <a:pt x="23" y="504"/>
                  </a:lnTo>
                  <a:lnTo>
                    <a:pt x="21" y="501"/>
                  </a:lnTo>
                  <a:lnTo>
                    <a:pt x="16" y="499"/>
                  </a:lnTo>
                  <a:lnTo>
                    <a:pt x="16" y="494"/>
                  </a:lnTo>
                  <a:lnTo>
                    <a:pt x="16" y="486"/>
                  </a:lnTo>
                  <a:lnTo>
                    <a:pt x="13" y="481"/>
                  </a:lnTo>
                  <a:lnTo>
                    <a:pt x="16" y="478"/>
                  </a:lnTo>
                  <a:lnTo>
                    <a:pt x="21" y="476"/>
                  </a:lnTo>
                  <a:lnTo>
                    <a:pt x="23" y="473"/>
                  </a:lnTo>
                  <a:lnTo>
                    <a:pt x="26" y="471"/>
                  </a:lnTo>
                  <a:lnTo>
                    <a:pt x="26" y="466"/>
                  </a:lnTo>
                  <a:lnTo>
                    <a:pt x="26" y="463"/>
                  </a:lnTo>
                  <a:lnTo>
                    <a:pt x="26" y="458"/>
                  </a:lnTo>
                  <a:lnTo>
                    <a:pt x="21" y="456"/>
                  </a:lnTo>
                  <a:lnTo>
                    <a:pt x="18" y="456"/>
                  </a:lnTo>
                  <a:lnTo>
                    <a:pt x="13" y="450"/>
                  </a:lnTo>
                  <a:lnTo>
                    <a:pt x="13" y="445"/>
                  </a:lnTo>
                  <a:lnTo>
                    <a:pt x="13" y="440"/>
                  </a:lnTo>
                  <a:lnTo>
                    <a:pt x="16" y="435"/>
                  </a:lnTo>
                  <a:lnTo>
                    <a:pt x="16" y="428"/>
                  </a:lnTo>
                  <a:lnTo>
                    <a:pt x="16" y="425"/>
                  </a:lnTo>
                  <a:lnTo>
                    <a:pt x="16" y="422"/>
                  </a:lnTo>
                  <a:lnTo>
                    <a:pt x="13" y="420"/>
                  </a:lnTo>
                  <a:lnTo>
                    <a:pt x="13" y="417"/>
                  </a:lnTo>
                  <a:lnTo>
                    <a:pt x="13" y="412"/>
                  </a:lnTo>
                  <a:lnTo>
                    <a:pt x="16" y="407"/>
                  </a:lnTo>
                  <a:lnTo>
                    <a:pt x="16" y="402"/>
                  </a:lnTo>
                  <a:lnTo>
                    <a:pt x="16" y="394"/>
                  </a:lnTo>
                  <a:lnTo>
                    <a:pt x="18" y="389"/>
                  </a:lnTo>
                  <a:lnTo>
                    <a:pt x="21" y="384"/>
                  </a:lnTo>
                  <a:lnTo>
                    <a:pt x="23" y="377"/>
                  </a:lnTo>
                  <a:lnTo>
                    <a:pt x="23" y="374"/>
                  </a:lnTo>
                  <a:lnTo>
                    <a:pt x="21" y="372"/>
                  </a:lnTo>
                  <a:lnTo>
                    <a:pt x="16" y="366"/>
                  </a:lnTo>
                  <a:lnTo>
                    <a:pt x="13" y="364"/>
                  </a:lnTo>
                  <a:lnTo>
                    <a:pt x="13" y="356"/>
                  </a:lnTo>
                  <a:lnTo>
                    <a:pt x="13" y="351"/>
                  </a:lnTo>
                  <a:lnTo>
                    <a:pt x="13" y="349"/>
                  </a:lnTo>
                  <a:lnTo>
                    <a:pt x="13" y="346"/>
                  </a:lnTo>
                  <a:lnTo>
                    <a:pt x="13" y="344"/>
                  </a:lnTo>
                  <a:lnTo>
                    <a:pt x="10" y="338"/>
                  </a:lnTo>
                  <a:lnTo>
                    <a:pt x="5" y="336"/>
                  </a:lnTo>
                  <a:lnTo>
                    <a:pt x="3" y="336"/>
                  </a:lnTo>
                  <a:lnTo>
                    <a:pt x="0" y="331"/>
                  </a:lnTo>
                  <a:lnTo>
                    <a:pt x="0" y="326"/>
                  </a:lnTo>
                  <a:lnTo>
                    <a:pt x="3" y="323"/>
                  </a:lnTo>
                  <a:lnTo>
                    <a:pt x="8" y="321"/>
                  </a:lnTo>
                  <a:lnTo>
                    <a:pt x="10" y="321"/>
                  </a:lnTo>
                  <a:lnTo>
                    <a:pt x="13" y="318"/>
                  </a:lnTo>
                  <a:lnTo>
                    <a:pt x="10" y="313"/>
                  </a:lnTo>
                  <a:lnTo>
                    <a:pt x="8" y="305"/>
                  </a:lnTo>
                  <a:lnTo>
                    <a:pt x="8" y="300"/>
                  </a:lnTo>
                  <a:lnTo>
                    <a:pt x="8" y="295"/>
                  </a:lnTo>
                  <a:lnTo>
                    <a:pt x="10" y="290"/>
                  </a:lnTo>
                  <a:lnTo>
                    <a:pt x="10" y="288"/>
                  </a:lnTo>
                  <a:lnTo>
                    <a:pt x="8" y="285"/>
                  </a:lnTo>
                  <a:lnTo>
                    <a:pt x="10" y="280"/>
                  </a:lnTo>
                  <a:lnTo>
                    <a:pt x="10" y="275"/>
                  </a:lnTo>
                  <a:lnTo>
                    <a:pt x="13" y="272"/>
                  </a:lnTo>
                  <a:lnTo>
                    <a:pt x="13" y="270"/>
                  </a:lnTo>
                  <a:lnTo>
                    <a:pt x="10" y="265"/>
                  </a:lnTo>
                  <a:lnTo>
                    <a:pt x="10" y="260"/>
                  </a:lnTo>
                  <a:lnTo>
                    <a:pt x="13" y="254"/>
                  </a:lnTo>
                  <a:lnTo>
                    <a:pt x="13" y="249"/>
                  </a:lnTo>
                  <a:lnTo>
                    <a:pt x="13" y="247"/>
                  </a:lnTo>
                  <a:lnTo>
                    <a:pt x="10" y="237"/>
                  </a:lnTo>
                  <a:lnTo>
                    <a:pt x="8" y="234"/>
                  </a:lnTo>
                  <a:lnTo>
                    <a:pt x="5" y="232"/>
                  </a:lnTo>
                  <a:lnTo>
                    <a:pt x="3" y="229"/>
                  </a:lnTo>
                  <a:lnTo>
                    <a:pt x="3" y="226"/>
                  </a:lnTo>
                  <a:lnTo>
                    <a:pt x="3" y="224"/>
                  </a:lnTo>
                  <a:lnTo>
                    <a:pt x="5" y="221"/>
                  </a:lnTo>
                  <a:lnTo>
                    <a:pt x="10" y="221"/>
                  </a:lnTo>
                  <a:lnTo>
                    <a:pt x="13" y="221"/>
                  </a:lnTo>
                  <a:lnTo>
                    <a:pt x="16" y="216"/>
                  </a:lnTo>
                  <a:lnTo>
                    <a:pt x="18" y="214"/>
                  </a:lnTo>
                  <a:lnTo>
                    <a:pt x="23" y="214"/>
                  </a:lnTo>
                  <a:lnTo>
                    <a:pt x="23" y="209"/>
                  </a:lnTo>
                  <a:lnTo>
                    <a:pt x="21" y="204"/>
                  </a:lnTo>
                  <a:lnTo>
                    <a:pt x="23" y="201"/>
                  </a:lnTo>
                  <a:lnTo>
                    <a:pt x="28" y="201"/>
                  </a:lnTo>
                  <a:lnTo>
                    <a:pt x="36" y="198"/>
                  </a:lnTo>
                  <a:lnTo>
                    <a:pt x="41" y="196"/>
                  </a:lnTo>
                  <a:lnTo>
                    <a:pt x="44" y="191"/>
                  </a:lnTo>
                  <a:lnTo>
                    <a:pt x="44" y="188"/>
                  </a:lnTo>
                  <a:lnTo>
                    <a:pt x="44" y="186"/>
                  </a:lnTo>
                  <a:lnTo>
                    <a:pt x="44" y="183"/>
                  </a:lnTo>
                  <a:lnTo>
                    <a:pt x="41" y="181"/>
                  </a:lnTo>
                  <a:lnTo>
                    <a:pt x="38" y="178"/>
                  </a:lnTo>
                  <a:lnTo>
                    <a:pt x="36" y="173"/>
                  </a:lnTo>
                  <a:lnTo>
                    <a:pt x="31" y="165"/>
                  </a:lnTo>
                  <a:lnTo>
                    <a:pt x="33" y="158"/>
                  </a:lnTo>
                  <a:lnTo>
                    <a:pt x="33" y="155"/>
                  </a:lnTo>
                  <a:lnTo>
                    <a:pt x="31" y="153"/>
                  </a:lnTo>
                  <a:lnTo>
                    <a:pt x="26" y="148"/>
                  </a:lnTo>
                  <a:lnTo>
                    <a:pt x="23" y="145"/>
                  </a:lnTo>
                  <a:lnTo>
                    <a:pt x="23" y="140"/>
                  </a:lnTo>
                  <a:lnTo>
                    <a:pt x="28" y="137"/>
                  </a:lnTo>
                  <a:lnTo>
                    <a:pt x="31" y="135"/>
                  </a:lnTo>
                  <a:lnTo>
                    <a:pt x="38" y="130"/>
                  </a:lnTo>
                  <a:lnTo>
                    <a:pt x="44" y="130"/>
                  </a:lnTo>
                  <a:lnTo>
                    <a:pt x="49" y="132"/>
                  </a:lnTo>
                  <a:lnTo>
                    <a:pt x="51" y="132"/>
                  </a:lnTo>
                  <a:lnTo>
                    <a:pt x="54" y="130"/>
                  </a:lnTo>
                  <a:lnTo>
                    <a:pt x="54" y="125"/>
                  </a:lnTo>
                  <a:lnTo>
                    <a:pt x="54" y="122"/>
                  </a:lnTo>
                  <a:lnTo>
                    <a:pt x="54" y="117"/>
                  </a:lnTo>
                  <a:lnTo>
                    <a:pt x="51" y="114"/>
                  </a:lnTo>
                  <a:lnTo>
                    <a:pt x="49" y="114"/>
                  </a:lnTo>
                  <a:lnTo>
                    <a:pt x="46" y="114"/>
                  </a:lnTo>
                  <a:lnTo>
                    <a:pt x="46" y="112"/>
                  </a:lnTo>
                  <a:lnTo>
                    <a:pt x="41" y="104"/>
                  </a:lnTo>
                  <a:lnTo>
                    <a:pt x="38" y="102"/>
                  </a:lnTo>
                  <a:lnTo>
                    <a:pt x="36" y="99"/>
                  </a:lnTo>
                  <a:lnTo>
                    <a:pt x="33" y="99"/>
                  </a:lnTo>
                  <a:lnTo>
                    <a:pt x="31" y="102"/>
                  </a:lnTo>
                  <a:lnTo>
                    <a:pt x="26" y="104"/>
                  </a:lnTo>
                  <a:lnTo>
                    <a:pt x="23" y="97"/>
                  </a:lnTo>
                  <a:lnTo>
                    <a:pt x="18" y="94"/>
                  </a:lnTo>
                  <a:lnTo>
                    <a:pt x="16" y="94"/>
                  </a:lnTo>
                  <a:lnTo>
                    <a:pt x="13" y="89"/>
                  </a:lnTo>
                  <a:lnTo>
                    <a:pt x="10" y="84"/>
                  </a:lnTo>
                  <a:lnTo>
                    <a:pt x="13" y="81"/>
                  </a:lnTo>
                  <a:lnTo>
                    <a:pt x="10" y="76"/>
                  </a:lnTo>
                  <a:lnTo>
                    <a:pt x="8" y="74"/>
                  </a:lnTo>
                  <a:lnTo>
                    <a:pt x="8" y="69"/>
                  </a:lnTo>
                  <a:lnTo>
                    <a:pt x="5" y="66"/>
                  </a:lnTo>
                  <a:lnTo>
                    <a:pt x="8" y="61"/>
                  </a:lnTo>
                  <a:lnTo>
                    <a:pt x="10" y="61"/>
                  </a:lnTo>
                  <a:lnTo>
                    <a:pt x="21" y="58"/>
                  </a:lnTo>
                  <a:lnTo>
                    <a:pt x="28" y="36"/>
                  </a:lnTo>
                  <a:lnTo>
                    <a:pt x="36" y="15"/>
                  </a:lnTo>
                  <a:lnTo>
                    <a:pt x="38" y="5"/>
                  </a:lnTo>
                  <a:lnTo>
                    <a:pt x="41" y="2"/>
                  </a:lnTo>
                  <a:lnTo>
                    <a:pt x="46" y="8"/>
                  </a:lnTo>
                  <a:lnTo>
                    <a:pt x="56" y="2"/>
                  </a:lnTo>
                  <a:lnTo>
                    <a:pt x="66" y="0"/>
                  </a:lnTo>
                  <a:lnTo>
                    <a:pt x="72" y="2"/>
                  </a:lnTo>
                  <a:lnTo>
                    <a:pt x="77" y="2"/>
                  </a:lnTo>
                  <a:lnTo>
                    <a:pt x="82" y="5"/>
                  </a:lnTo>
                  <a:lnTo>
                    <a:pt x="87" y="8"/>
                  </a:lnTo>
                  <a:lnTo>
                    <a:pt x="100" y="8"/>
                  </a:lnTo>
                  <a:lnTo>
                    <a:pt x="110" y="8"/>
                  </a:lnTo>
                  <a:lnTo>
                    <a:pt x="112" y="5"/>
                  </a:lnTo>
                  <a:lnTo>
                    <a:pt x="117" y="8"/>
                  </a:lnTo>
                  <a:lnTo>
                    <a:pt x="120" y="10"/>
                  </a:lnTo>
                  <a:lnTo>
                    <a:pt x="125" y="5"/>
                  </a:lnTo>
                  <a:lnTo>
                    <a:pt x="135" y="8"/>
                  </a:lnTo>
                  <a:lnTo>
                    <a:pt x="140" y="8"/>
                  </a:lnTo>
                  <a:lnTo>
                    <a:pt x="145" y="8"/>
                  </a:lnTo>
                  <a:lnTo>
                    <a:pt x="156" y="8"/>
                  </a:lnTo>
                  <a:lnTo>
                    <a:pt x="158" y="13"/>
                  </a:lnTo>
                  <a:lnTo>
                    <a:pt x="166" y="10"/>
                  </a:lnTo>
                  <a:lnTo>
                    <a:pt x="176" y="13"/>
                  </a:lnTo>
                  <a:lnTo>
                    <a:pt x="181" y="13"/>
                  </a:lnTo>
                  <a:lnTo>
                    <a:pt x="189" y="15"/>
                  </a:lnTo>
                  <a:lnTo>
                    <a:pt x="199" y="18"/>
                  </a:lnTo>
                  <a:lnTo>
                    <a:pt x="201" y="15"/>
                  </a:lnTo>
                  <a:lnTo>
                    <a:pt x="204" y="15"/>
                  </a:lnTo>
                  <a:lnTo>
                    <a:pt x="207" y="13"/>
                  </a:lnTo>
                  <a:lnTo>
                    <a:pt x="212" y="8"/>
                  </a:lnTo>
                  <a:lnTo>
                    <a:pt x="214" y="5"/>
                  </a:lnTo>
                  <a:lnTo>
                    <a:pt x="217" y="5"/>
                  </a:lnTo>
                  <a:lnTo>
                    <a:pt x="219" y="5"/>
                  </a:lnTo>
                  <a:lnTo>
                    <a:pt x="224" y="5"/>
                  </a:lnTo>
                  <a:lnTo>
                    <a:pt x="232" y="5"/>
                  </a:lnTo>
                  <a:lnTo>
                    <a:pt x="240" y="8"/>
                  </a:lnTo>
                  <a:lnTo>
                    <a:pt x="245" y="8"/>
                  </a:lnTo>
                  <a:lnTo>
                    <a:pt x="245" y="10"/>
                  </a:lnTo>
                  <a:lnTo>
                    <a:pt x="247" y="8"/>
                  </a:lnTo>
                  <a:lnTo>
                    <a:pt x="250" y="8"/>
                  </a:lnTo>
                  <a:lnTo>
                    <a:pt x="255" y="8"/>
                  </a:lnTo>
                  <a:lnTo>
                    <a:pt x="263" y="8"/>
                  </a:lnTo>
                  <a:lnTo>
                    <a:pt x="268" y="10"/>
                  </a:lnTo>
                  <a:lnTo>
                    <a:pt x="275" y="10"/>
                  </a:lnTo>
                  <a:lnTo>
                    <a:pt x="280" y="10"/>
                  </a:lnTo>
                  <a:lnTo>
                    <a:pt x="283" y="15"/>
                  </a:lnTo>
                  <a:lnTo>
                    <a:pt x="285" y="15"/>
                  </a:lnTo>
                  <a:lnTo>
                    <a:pt x="288" y="15"/>
                  </a:lnTo>
                  <a:lnTo>
                    <a:pt x="291" y="18"/>
                  </a:lnTo>
                  <a:lnTo>
                    <a:pt x="293" y="20"/>
                  </a:lnTo>
                  <a:lnTo>
                    <a:pt x="293" y="25"/>
                  </a:lnTo>
                  <a:lnTo>
                    <a:pt x="296" y="28"/>
                  </a:lnTo>
                  <a:lnTo>
                    <a:pt x="296" y="30"/>
                  </a:lnTo>
                  <a:lnTo>
                    <a:pt x="301" y="30"/>
                  </a:lnTo>
                  <a:lnTo>
                    <a:pt x="313" y="33"/>
                  </a:lnTo>
                  <a:lnTo>
                    <a:pt x="326" y="36"/>
                  </a:lnTo>
                  <a:lnTo>
                    <a:pt x="331" y="30"/>
                  </a:lnTo>
                  <a:lnTo>
                    <a:pt x="339" y="25"/>
                  </a:lnTo>
                  <a:lnTo>
                    <a:pt x="347" y="20"/>
                  </a:lnTo>
                  <a:lnTo>
                    <a:pt x="352" y="18"/>
                  </a:lnTo>
                  <a:lnTo>
                    <a:pt x="354" y="18"/>
                  </a:lnTo>
                  <a:lnTo>
                    <a:pt x="357" y="13"/>
                  </a:lnTo>
                  <a:lnTo>
                    <a:pt x="359" y="13"/>
                  </a:lnTo>
                  <a:lnTo>
                    <a:pt x="367" y="13"/>
                  </a:lnTo>
                  <a:lnTo>
                    <a:pt x="375" y="13"/>
                  </a:lnTo>
                  <a:lnTo>
                    <a:pt x="382" y="15"/>
                  </a:lnTo>
                  <a:lnTo>
                    <a:pt x="385" y="18"/>
                  </a:lnTo>
                  <a:lnTo>
                    <a:pt x="387" y="15"/>
                  </a:lnTo>
                  <a:lnTo>
                    <a:pt x="387" y="13"/>
                  </a:lnTo>
                  <a:lnTo>
                    <a:pt x="395" y="10"/>
                  </a:lnTo>
                  <a:lnTo>
                    <a:pt x="397" y="5"/>
                  </a:lnTo>
                  <a:lnTo>
                    <a:pt x="405" y="5"/>
                  </a:lnTo>
                  <a:lnTo>
                    <a:pt x="410" y="8"/>
                  </a:lnTo>
                  <a:lnTo>
                    <a:pt x="415" y="5"/>
                  </a:lnTo>
                  <a:lnTo>
                    <a:pt x="420" y="8"/>
                  </a:lnTo>
                  <a:lnTo>
                    <a:pt x="428" y="15"/>
                  </a:lnTo>
                  <a:lnTo>
                    <a:pt x="433" y="15"/>
                  </a:lnTo>
                  <a:lnTo>
                    <a:pt x="438" y="18"/>
                  </a:lnTo>
                  <a:lnTo>
                    <a:pt x="446" y="15"/>
                  </a:lnTo>
                  <a:lnTo>
                    <a:pt x="446" y="23"/>
                  </a:lnTo>
                  <a:lnTo>
                    <a:pt x="446" y="25"/>
                  </a:lnTo>
                  <a:lnTo>
                    <a:pt x="448" y="30"/>
                  </a:lnTo>
                  <a:lnTo>
                    <a:pt x="453" y="36"/>
                  </a:lnTo>
                  <a:lnTo>
                    <a:pt x="461" y="41"/>
                  </a:lnTo>
                  <a:lnTo>
                    <a:pt x="459" y="48"/>
                  </a:lnTo>
                  <a:lnTo>
                    <a:pt x="459" y="53"/>
                  </a:lnTo>
                  <a:lnTo>
                    <a:pt x="456" y="56"/>
                  </a:lnTo>
                  <a:lnTo>
                    <a:pt x="456" y="58"/>
                  </a:lnTo>
                  <a:lnTo>
                    <a:pt x="459" y="61"/>
                  </a:lnTo>
                  <a:lnTo>
                    <a:pt x="461" y="64"/>
                  </a:lnTo>
                  <a:lnTo>
                    <a:pt x="464" y="64"/>
                  </a:lnTo>
                  <a:lnTo>
                    <a:pt x="469" y="64"/>
                  </a:lnTo>
                  <a:lnTo>
                    <a:pt x="474" y="69"/>
                  </a:lnTo>
                  <a:lnTo>
                    <a:pt x="479" y="74"/>
                  </a:lnTo>
                  <a:lnTo>
                    <a:pt x="481" y="76"/>
                  </a:lnTo>
                  <a:lnTo>
                    <a:pt x="489" y="76"/>
                  </a:lnTo>
                  <a:lnTo>
                    <a:pt x="499" y="79"/>
                  </a:lnTo>
                  <a:lnTo>
                    <a:pt x="507" y="81"/>
                  </a:lnTo>
                  <a:lnTo>
                    <a:pt x="512" y="84"/>
                  </a:lnTo>
                  <a:lnTo>
                    <a:pt x="512" y="86"/>
                  </a:lnTo>
                  <a:lnTo>
                    <a:pt x="522" y="89"/>
                  </a:lnTo>
                  <a:lnTo>
                    <a:pt x="527" y="86"/>
                  </a:lnTo>
                  <a:lnTo>
                    <a:pt x="527" y="84"/>
                  </a:lnTo>
                  <a:lnTo>
                    <a:pt x="527" y="81"/>
                  </a:lnTo>
                  <a:lnTo>
                    <a:pt x="530" y="81"/>
                  </a:lnTo>
                  <a:lnTo>
                    <a:pt x="527" y="79"/>
                  </a:lnTo>
                  <a:lnTo>
                    <a:pt x="530" y="76"/>
                  </a:lnTo>
                  <a:lnTo>
                    <a:pt x="532" y="71"/>
                  </a:lnTo>
                  <a:lnTo>
                    <a:pt x="535" y="69"/>
                  </a:lnTo>
                  <a:lnTo>
                    <a:pt x="537" y="66"/>
                  </a:lnTo>
                  <a:lnTo>
                    <a:pt x="537" y="64"/>
                  </a:lnTo>
                  <a:lnTo>
                    <a:pt x="540" y="64"/>
                  </a:lnTo>
                  <a:lnTo>
                    <a:pt x="540" y="61"/>
                  </a:lnTo>
                  <a:lnTo>
                    <a:pt x="540" y="58"/>
                  </a:lnTo>
                  <a:lnTo>
                    <a:pt x="535" y="58"/>
                  </a:lnTo>
                  <a:lnTo>
                    <a:pt x="535" y="56"/>
                  </a:lnTo>
                  <a:lnTo>
                    <a:pt x="537" y="46"/>
                  </a:lnTo>
                  <a:lnTo>
                    <a:pt x="543" y="48"/>
                  </a:lnTo>
                  <a:lnTo>
                    <a:pt x="545" y="46"/>
                  </a:lnTo>
                  <a:lnTo>
                    <a:pt x="545" y="43"/>
                  </a:lnTo>
                  <a:lnTo>
                    <a:pt x="545" y="41"/>
                  </a:lnTo>
                  <a:lnTo>
                    <a:pt x="548" y="38"/>
                  </a:lnTo>
                  <a:lnTo>
                    <a:pt x="550" y="30"/>
                  </a:lnTo>
                  <a:lnTo>
                    <a:pt x="550" y="28"/>
                  </a:lnTo>
                  <a:lnTo>
                    <a:pt x="553" y="25"/>
                  </a:lnTo>
                  <a:lnTo>
                    <a:pt x="560" y="25"/>
                  </a:lnTo>
                  <a:lnTo>
                    <a:pt x="563" y="25"/>
                  </a:lnTo>
                  <a:lnTo>
                    <a:pt x="565" y="25"/>
                  </a:lnTo>
                  <a:lnTo>
                    <a:pt x="568" y="25"/>
                  </a:lnTo>
                  <a:lnTo>
                    <a:pt x="571" y="28"/>
                  </a:lnTo>
                  <a:lnTo>
                    <a:pt x="581" y="33"/>
                  </a:lnTo>
                  <a:lnTo>
                    <a:pt x="583" y="30"/>
                  </a:lnTo>
                  <a:lnTo>
                    <a:pt x="586" y="30"/>
                  </a:lnTo>
                  <a:lnTo>
                    <a:pt x="634" y="23"/>
                  </a:lnTo>
                  <a:lnTo>
                    <a:pt x="652" y="15"/>
                  </a:lnTo>
                  <a:lnTo>
                    <a:pt x="660" y="20"/>
                  </a:lnTo>
                  <a:lnTo>
                    <a:pt x="660" y="25"/>
                  </a:lnTo>
                  <a:lnTo>
                    <a:pt x="662" y="25"/>
                  </a:lnTo>
                  <a:lnTo>
                    <a:pt x="667" y="25"/>
                  </a:lnTo>
                  <a:lnTo>
                    <a:pt x="675" y="25"/>
                  </a:lnTo>
                  <a:lnTo>
                    <a:pt x="677" y="25"/>
                  </a:lnTo>
                  <a:lnTo>
                    <a:pt x="680" y="25"/>
                  </a:lnTo>
                  <a:lnTo>
                    <a:pt x="685" y="28"/>
                  </a:lnTo>
                  <a:lnTo>
                    <a:pt x="688" y="28"/>
                  </a:lnTo>
                  <a:lnTo>
                    <a:pt x="693" y="30"/>
                  </a:lnTo>
                  <a:lnTo>
                    <a:pt x="695" y="30"/>
                  </a:lnTo>
                  <a:lnTo>
                    <a:pt x="703" y="30"/>
                  </a:lnTo>
                  <a:lnTo>
                    <a:pt x="711" y="33"/>
                  </a:lnTo>
                  <a:lnTo>
                    <a:pt x="713" y="33"/>
                  </a:lnTo>
                  <a:lnTo>
                    <a:pt x="718" y="36"/>
                  </a:lnTo>
                  <a:lnTo>
                    <a:pt x="726" y="36"/>
                  </a:lnTo>
                  <a:lnTo>
                    <a:pt x="728" y="36"/>
                  </a:lnTo>
                  <a:lnTo>
                    <a:pt x="731" y="38"/>
                  </a:lnTo>
                  <a:lnTo>
                    <a:pt x="733" y="41"/>
                  </a:lnTo>
                  <a:lnTo>
                    <a:pt x="736" y="41"/>
                  </a:lnTo>
                  <a:lnTo>
                    <a:pt x="739" y="46"/>
                  </a:lnTo>
                  <a:lnTo>
                    <a:pt x="736" y="46"/>
                  </a:lnTo>
                  <a:lnTo>
                    <a:pt x="736" y="48"/>
                  </a:lnTo>
                  <a:lnTo>
                    <a:pt x="733" y="48"/>
                  </a:lnTo>
                  <a:lnTo>
                    <a:pt x="733" y="51"/>
                  </a:lnTo>
                  <a:lnTo>
                    <a:pt x="733" y="53"/>
                  </a:lnTo>
                  <a:lnTo>
                    <a:pt x="741" y="58"/>
                  </a:lnTo>
                  <a:lnTo>
                    <a:pt x="739" y="64"/>
                  </a:lnTo>
                  <a:lnTo>
                    <a:pt x="731" y="64"/>
                  </a:lnTo>
                  <a:lnTo>
                    <a:pt x="728" y="66"/>
                  </a:lnTo>
                  <a:lnTo>
                    <a:pt x="728" y="71"/>
                  </a:lnTo>
                  <a:lnTo>
                    <a:pt x="731" y="74"/>
                  </a:lnTo>
                  <a:lnTo>
                    <a:pt x="736" y="74"/>
                  </a:lnTo>
                  <a:lnTo>
                    <a:pt x="739" y="74"/>
                  </a:lnTo>
                  <a:lnTo>
                    <a:pt x="741" y="74"/>
                  </a:lnTo>
                  <a:lnTo>
                    <a:pt x="744" y="76"/>
                  </a:lnTo>
                  <a:lnTo>
                    <a:pt x="746" y="79"/>
                  </a:lnTo>
                  <a:lnTo>
                    <a:pt x="744" y="79"/>
                  </a:lnTo>
                  <a:lnTo>
                    <a:pt x="744" y="81"/>
                  </a:lnTo>
                  <a:lnTo>
                    <a:pt x="733" y="84"/>
                  </a:lnTo>
                  <a:lnTo>
                    <a:pt x="733" y="86"/>
                  </a:lnTo>
                  <a:lnTo>
                    <a:pt x="739" y="89"/>
                  </a:lnTo>
                  <a:lnTo>
                    <a:pt x="746" y="94"/>
                  </a:lnTo>
                  <a:lnTo>
                    <a:pt x="749" y="94"/>
                  </a:lnTo>
                  <a:lnTo>
                    <a:pt x="759" y="97"/>
                  </a:lnTo>
                  <a:lnTo>
                    <a:pt x="761" y="99"/>
                  </a:lnTo>
                  <a:lnTo>
                    <a:pt x="761" y="102"/>
                  </a:lnTo>
                  <a:lnTo>
                    <a:pt x="759" y="102"/>
                  </a:lnTo>
                  <a:lnTo>
                    <a:pt x="749" y="107"/>
                  </a:lnTo>
                  <a:lnTo>
                    <a:pt x="744" y="107"/>
                  </a:lnTo>
                  <a:lnTo>
                    <a:pt x="741" y="109"/>
                  </a:lnTo>
                  <a:lnTo>
                    <a:pt x="739" y="109"/>
                  </a:lnTo>
                  <a:lnTo>
                    <a:pt x="728" y="114"/>
                  </a:lnTo>
                  <a:lnTo>
                    <a:pt x="728" y="117"/>
                  </a:lnTo>
                  <a:lnTo>
                    <a:pt x="733" y="125"/>
                  </a:lnTo>
                  <a:lnTo>
                    <a:pt x="736" y="127"/>
                  </a:lnTo>
                  <a:lnTo>
                    <a:pt x="741" y="127"/>
                  </a:lnTo>
                  <a:lnTo>
                    <a:pt x="746" y="130"/>
                  </a:lnTo>
                  <a:lnTo>
                    <a:pt x="746" y="132"/>
                  </a:lnTo>
                  <a:lnTo>
                    <a:pt x="746" y="135"/>
                  </a:lnTo>
                  <a:lnTo>
                    <a:pt x="741" y="135"/>
                  </a:lnTo>
                  <a:lnTo>
                    <a:pt x="736" y="137"/>
                  </a:lnTo>
                  <a:lnTo>
                    <a:pt x="731" y="140"/>
                  </a:lnTo>
                  <a:lnTo>
                    <a:pt x="728" y="142"/>
                  </a:lnTo>
                  <a:lnTo>
                    <a:pt x="726" y="145"/>
                  </a:lnTo>
                  <a:lnTo>
                    <a:pt x="723" y="145"/>
                  </a:lnTo>
                  <a:lnTo>
                    <a:pt x="721" y="148"/>
                  </a:lnTo>
                  <a:lnTo>
                    <a:pt x="721" y="153"/>
                  </a:lnTo>
                  <a:lnTo>
                    <a:pt x="718" y="155"/>
                  </a:lnTo>
                  <a:lnTo>
                    <a:pt x="711" y="158"/>
                  </a:lnTo>
                  <a:lnTo>
                    <a:pt x="708" y="160"/>
                  </a:lnTo>
                  <a:lnTo>
                    <a:pt x="708" y="168"/>
                  </a:lnTo>
                  <a:lnTo>
                    <a:pt x="711" y="170"/>
                  </a:lnTo>
                  <a:lnTo>
                    <a:pt x="713" y="173"/>
                  </a:lnTo>
                  <a:lnTo>
                    <a:pt x="716" y="178"/>
                  </a:lnTo>
                  <a:lnTo>
                    <a:pt x="721" y="181"/>
                  </a:lnTo>
                  <a:lnTo>
                    <a:pt x="721" y="188"/>
                  </a:lnTo>
                  <a:lnTo>
                    <a:pt x="721" y="191"/>
                  </a:lnTo>
                  <a:lnTo>
                    <a:pt x="716" y="196"/>
                  </a:lnTo>
                  <a:lnTo>
                    <a:pt x="716" y="204"/>
                  </a:lnTo>
                  <a:lnTo>
                    <a:pt x="713" y="206"/>
                  </a:lnTo>
                  <a:lnTo>
                    <a:pt x="713" y="209"/>
                  </a:lnTo>
                  <a:lnTo>
                    <a:pt x="713" y="221"/>
                  </a:lnTo>
                  <a:lnTo>
                    <a:pt x="718" y="229"/>
                  </a:lnTo>
                  <a:lnTo>
                    <a:pt x="721" y="229"/>
                  </a:lnTo>
                  <a:lnTo>
                    <a:pt x="726" y="229"/>
                  </a:lnTo>
                  <a:lnTo>
                    <a:pt x="728" y="229"/>
                  </a:lnTo>
                  <a:lnTo>
                    <a:pt x="733" y="232"/>
                  </a:lnTo>
                  <a:lnTo>
                    <a:pt x="736" y="234"/>
                  </a:lnTo>
                  <a:lnTo>
                    <a:pt x="733" y="239"/>
                  </a:lnTo>
                  <a:lnTo>
                    <a:pt x="731" y="242"/>
                  </a:lnTo>
                  <a:lnTo>
                    <a:pt x="718" y="249"/>
                  </a:lnTo>
                  <a:lnTo>
                    <a:pt x="718" y="252"/>
                  </a:lnTo>
                  <a:lnTo>
                    <a:pt x="721" y="252"/>
                  </a:lnTo>
                  <a:lnTo>
                    <a:pt x="728" y="260"/>
                  </a:lnTo>
                  <a:lnTo>
                    <a:pt x="731" y="262"/>
                  </a:lnTo>
                  <a:lnTo>
                    <a:pt x="736" y="265"/>
                  </a:lnTo>
                  <a:lnTo>
                    <a:pt x="741" y="265"/>
                  </a:lnTo>
                  <a:lnTo>
                    <a:pt x="744" y="267"/>
                  </a:lnTo>
                  <a:lnTo>
                    <a:pt x="754" y="277"/>
                  </a:lnTo>
                  <a:lnTo>
                    <a:pt x="754" y="282"/>
                  </a:lnTo>
                  <a:lnTo>
                    <a:pt x="754" y="285"/>
                  </a:lnTo>
                  <a:lnTo>
                    <a:pt x="754" y="288"/>
                  </a:lnTo>
                  <a:lnTo>
                    <a:pt x="754" y="290"/>
                  </a:lnTo>
                  <a:lnTo>
                    <a:pt x="754" y="295"/>
                  </a:lnTo>
                  <a:lnTo>
                    <a:pt x="751" y="298"/>
                  </a:lnTo>
                  <a:lnTo>
                    <a:pt x="746" y="295"/>
                  </a:lnTo>
                  <a:lnTo>
                    <a:pt x="744" y="295"/>
                  </a:lnTo>
                  <a:lnTo>
                    <a:pt x="744" y="298"/>
                  </a:lnTo>
                  <a:lnTo>
                    <a:pt x="741" y="300"/>
                  </a:lnTo>
                  <a:lnTo>
                    <a:pt x="744" y="303"/>
                  </a:lnTo>
                  <a:lnTo>
                    <a:pt x="744" y="305"/>
                  </a:lnTo>
                  <a:lnTo>
                    <a:pt x="754" y="313"/>
                  </a:lnTo>
                  <a:lnTo>
                    <a:pt x="756" y="313"/>
                  </a:lnTo>
                  <a:lnTo>
                    <a:pt x="759" y="316"/>
                  </a:lnTo>
                  <a:lnTo>
                    <a:pt x="769" y="318"/>
                  </a:lnTo>
                  <a:lnTo>
                    <a:pt x="772" y="318"/>
                  </a:lnTo>
                  <a:lnTo>
                    <a:pt x="774" y="321"/>
                  </a:lnTo>
                  <a:lnTo>
                    <a:pt x="777" y="321"/>
                  </a:lnTo>
                  <a:lnTo>
                    <a:pt x="779" y="323"/>
                  </a:lnTo>
                  <a:lnTo>
                    <a:pt x="782" y="328"/>
                  </a:lnTo>
                  <a:lnTo>
                    <a:pt x="779" y="331"/>
                  </a:lnTo>
                  <a:lnTo>
                    <a:pt x="774" y="336"/>
                  </a:lnTo>
                  <a:lnTo>
                    <a:pt x="787" y="346"/>
                  </a:lnTo>
                  <a:lnTo>
                    <a:pt x="792" y="346"/>
                  </a:lnTo>
                  <a:lnTo>
                    <a:pt x="805" y="346"/>
                  </a:lnTo>
                  <a:lnTo>
                    <a:pt x="805" y="344"/>
                  </a:lnTo>
                  <a:lnTo>
                    <a:pt x="810" y="338"/>
                  </a:lnTo>
                  <a:lnTo>
                    <a:pt x="815" y="338"/>
                  </a:lnTo>
                  <a:lnTo>
                    <a:pt x="820" y="336"/>
                  </a:lnTo>
                  <a:lnTo>
                    <a:pt x="830" y="344"/>
                  </a:lnTo>
                  <a:lnTo>
                    <a:pt x="840" y="346"/>
                  </a:lnTo>
                  <a:lnTo>
                    <a:pt x="840" y="349"/>
                  </a:lnTo>
                  <a:lnTo>
                    <a:pt x="838" y="354"/>
                  </a:lnTo>
                  <a:lnTo>
                    <a:pt x="838" y="361"/>
                  </a:lnTo>
                  <a:lnTo>
                    <a:pt x="835" y="361"/>
                  </a:lnTo>
                  <a:lnTo>
                    <a:pt x="833" y="364"/>
                  </a:lnTo>
                  <a:lnTo>
                    <a:pt x="835" y="382"/>
                  </a:lnTo>
                  <a:lnTo>
                    <a:pt x="838" y="389"/>
                  </a:lnTo>
                  <a:lnTo>
                    <a:pt x="838" y="392"/>
                  </a:lnTo>
                  <a:lnTo>
                    <a:pt x="848" y="397"/>
                  </a:lnTo>
                  <a:lnTo>
                    <a:pt x="858" y="400"/>
                  </a:lnTo>
                  <a:lnTo>
                    <a:pt x="858" y="402"/>
                  </a:lnTo>
                  <a:lnTo>
                    <a:pt x="853" y="405"/>
                  </a:lnTo>
                  <a:lnTo>
                    <a:pt x="848" y="402"/>
                  </a:lnTo>
                  <a:lnTo>
                    <a:pt x="845" y="402"/>
                  </a:lnTo>
                  <a:lnTo>
                    <a:pt x="845" y="405"/>
                  </a:lnTo>
                  <a:lnTo>
                    <a:pt x="843" y="407"/>
                  </a:lnTo>
                  <a:lnTo>
                    <a:pt x="840" y="407"/>
                  </a:lnTo>
                  <a:lnTo>
                    <a:pt x="840" y="410"/>
                  </a:lnTo>
                  <a:lnTo>
                    <a:pt x="840" y="412"/>
                  </a:lnTo>
                  <a:lnTo>
                    <a:pt x="838" y="417"/>
                  </a:lnTo>
                  <a:lnTo>
                    <a:pt x="835" y="420"/>
                  </a:lnTo>
                  <a:lnTo>
                    <a:pt x="833" y="425"/>
                  </a:lnTo>
                  <a:lnTo>
                    <a:pt x="833" y="428"/>
                  </a:lnTo>
                  <a:lnTo>
                    <a:pt x="833" y="435"/>
                  </a:lnTo>
                  <a:lnTo>
                    <a:pt x="830" y="438"/>
                  </a:lnTo>
                  <a:lnTo>
                    <a:pt x="830" y="445"/>
                  </a:lnTo>
                  <a:lnTo>
                    <a:pt x="833" y="448"/>
                  </a:lnTo>
                  <a:lnTo>
                    <a:pt x="830" y="456"/>
                  </a:lnTo>
                  <a:lnTo>
                    <a:pt x="830" y="458"/>
                  </a:lnTo>
                  <a:lnTo>
                    <a:pt x="828" y="458"/>
                  </a:lnTo>
                  <a:lnTo>
                    <a:pt x="823" y="461"/>
                  </a:lnTo>
                  <a:lnTo>
                    <a:pt x="820" y="463"/>
                  </a:lnTo>
                  <a:lnTo>
                    <a:pt x="817" y="466"/>
                  </a:lnTo>
                  <a:lnTo>
                    <a:pt x="815" y="468"/>
                  </a:lnTo>
                  <a:lnTo>
                    <a:pt x="817" y="471"/>
                  </a:lnTo>
                  <a:lnTo>
                    <a:pt x="820" y="473"/>
                  </a:lnTo>
                  <a:lnTo>
                    <a:pt x="820" y="476"/>
                  </a:lnTo>
                  <a:lnTo>
                    <a:pt x="820" y="478"/>
                  </a:lnTo>
                  <a:lnTo>
                    <a:pt x="820" y="481"/>
                  </a:lnTo>
                  <a:lnTo>
                    <a:pt x="823" y="486"/>
                  </a:lnTo>
                  <a:lnTo>
                    <a:pt x="825" y="489"/>
                  </a:lnTo>
                  <a:lnTo>
                    <a:pt x="830" y="491"/>
                  </a:lnTo>
                  <a:lnTo>
                    <a:pt x="835" y="491"/>
                  </a:lnTo>
                  <a:lnTo>
                    <a:pt x="838" y="494"/>
                  </a:lnTo>
                  <a:lnTo>
                    <a:pt x="840" y="496"/>
                  </a:lnTo>
                  <a:lnTo>
                    <a:pt x="838" y="501"/>
                  </a:lnTo>
                  <a:lnTo>
                    <a:pt x="838" y="504"/>
                  </a:lnTo>
                  <a:lnTo>
                    <a:pt x="840" y="509"/>
                  </a:lnTo>
                  <a:lnTo>
                    <a:pt x="838" y="514"/>
                  </a:lnTo>
                  <a:lnTo>
                    <a:pt x="840" y="519"/>
                  </a:lnTo>
                  <a:lnTo>
                    <a:pt x="843" y="519"/>
                  </a:lnTo>
                  <a:lnTo>
                    <a:pt x="851" y="522"/>
                  </a:lnTo>
                  <a:lnTo>
                    <a:pt x="851" y="524"/>
                  </a:lnTo>
                  <a:lnTo>
                    <a:pt x="853" y="524"/>
                  </a:lnTo>
                  <a:lnTo>
                    <a:pt x="856" y="527"/>
                  </a:lnTo>
                  <a:lnTo>
                    <a:pt x="863" y="532"/>
                  </a:lnTo>
                  <a:lnTo>
                    <a:pt x="863" y="534"/>
                  </a:lnTo>
                  <a:lnTo>
                    <a:pt x="863" y="537"/>
                  </a:lnTo>
                  <a:lnTo>
                    <a:pt x="866" y="540"/>
                  </a:lnTo>
                  <a:lnTo>
                    <a:pt x="866" y="547"/>
                  </a:lnTo>
                  <a:lnTo>
                    <a:pt x="871" y="555"/>
                  </a:lnTo>
                  <a:lnTo>
                    <a:pt x="871" y="557"/>
                  </a:lnTo>
                  <a:lnTo>
                    <a:pt x="873" y="562"/>
                  </a:lnTo>
                  <a:lnTo>
                    <a:pt x="876" y="568"/>
                  </a:lnTo>
                  <a:lnTo>
                    <a:pt x="881" y="575"/>
                  </a:lnTo>
                  <a:lnTo>
                    <a:pt x="881" y="578"/>
                  </a:lnTo>
                  <a:lnTo>
                    <a:pt x="881" y="580"/>
                  </a:lnTo>
                  <a:lnTo>
                    <a:pt x="881" y="588"/>
                  </a:lnTo>
                  <a:lnTo>
                    <a:pt x="884" y="588"/>
                  </a:lnTo>
                  <a:lnTo>
                    <a:pt x="884" y="590"/>
                  </a:lnTo>
                  <a:lnTo>
                    <a:pt x="884" y="593"/>
                  </a:lnTo>
                  <a:lnTo>
                    <a:pt x="884" y="595"/>
                  </a:lnTo>
                  <a:lnTo>
                    <a:pt x="884" y="598"/>
                  </a:lnTo>
                  <a:lnTo>
                    <a:pt x="881" y="601"/>
                  </a:lnTo>
                  <a:lnTo>
                    <a:pt x="830" y="601"/>
                  </a:lnTo>
                  <a:lnTo>
                    <a:pt x="705" y="682"/>
                  </a:lnTo>
                  <a:lnTo>
                    <a:pt x="606" y="667"/>
                  </a:lnTo>
                  <a:lnTo>
                    <a:pt x="548" y="664"/>
                  </a:lnTo>
                  <a:lnTo>
                    <a:pt x="548" y="667"/>
                  </a:lnTo>
                  <a:lnTo>
                    <a:pt x="548" y="669"/>
                  </a:lnTo>
                  <a:lnTo>
                    <a:pt x="545" y="674"/>
                  </a:lnTo>
                  <a:lnTo>
                    <a:pt x="545" y="677"/>
                  </a:lnTo>
                  <a:lnTo>
                    <a:pt x="545" y="682"/>
                  </a:lnTo>
                  <a:lnTo>
                    <a:pt x="545" y="685"/>
                  </a:lnTo>
                  <a:lnTo>
                    <a:pt x="545" y="687"/>
                  </a:lnTo>
                  <a:lnTo>
                    <a:pt x="543" y="692"/>
                  </a:lnTo>
                  <a:lnTo>
                    <a:pt x="543" y="695"/>
                  </a:lnTo>
                  <a:lnTo>
                    <a:pt x="543" y="697"/>
                  </a:lnTo>
                  <a:lnTo>
                    <a:pt x="543" y="700"/>
                  </a:lnTo>
                  <a:lnTo>
                    <a:pt x="540" y="700"/>
                  </a:lnTo>
                  <a:lnTo>
                    <a:pt x="540" y="705"/>
                  </a:lnTo>
                  <a:lnTo>
                    <a:pt x="540" y="707"/>
                  </a:lnTo>
                  <a:lnTo>
                    <a:pt x="537" y="710"/>
                  </a:lnTo>
                  <a:lnTo>
                    <a:pt x="535" y="710"/>
                  </a:lnTo>
                  <a:lnTo>
                    <a:pt x="532" y="713"/>
                  </a:lnTo>
                  <a:lnTo>
                    <a:pt x="530" y="718"/>
                  </a:lnTo>
                  <a:lnTo>
                    <a:pt x="527" y="720"/>
                  </a:lnTo>
                  <a:lnTo>
                    <a:pt x="527" y="723"/>
                  </a:lnTo>
                  <a:lnTo>
                    <a:pt x="525" y="725"/>
                  </a:lnTo>
                  <a:lnTo>
                    <a:pt x="525" y="730"/>
                  </a:lnTo>
                  <a:lnTo>
                    <a:pt x="522" y="733"/>
                  </a:lnTo>
                  <a:lnTo>
                    <a:pt x="522" y="735"/>
                  </a:lnTo>
                  <a:lnTo>
                    <a:pt x="522" y="738"/>
                  </a:lnTo>
                  <a:lnTo>
                    <a:pt x="522" y="743"/>
                  </a:lnTo>
                  <a:lnTo>
                    <a:pt x="520" y="746"/>
                  </a:lnTo>
                  <a:lnTo>
                    <a:pt x="517" y="748"/>
                  </a:lnTo>
                  <a:lnTo>
                    <a:pt x="515" y="748"/>
                  </a:lnTo>
                  <a:lnTo>
                    <a:pt x="515" y="751"/>
                  </a:lnTo>
                  <a:lnTo>
                    <a:pt x="515" y="756"/>
                  </a:lnTo>
                  <a:lnTo>
                    <a:pt x="515" y="758"/>
                  </a:lnTo>
                  <a:lnTo>
                    <a:pt x="515" y="761"/>
                  </a:lnTo>
                  <a:lnTo>
                    <a:pt x="512" y="763"/>
                  </a:lnTo>
                  <a:lnTo>
                    <a:pt x="512" y="766"/>
                  </a:lnTo>
                  <a:lnTo>
                    <a:pt x="509" y="769"/>
                  </a:lnTo>
                  <a:lnTo>
                    <a:pt x="509" y="774"/>
                  </a:lnTo>
                  <a:lnTo>
                    <a:pt x="502" y="771"/>
                  </a:lnTo>
                  <a:lnTo>
                    <a:pt x="497" y="771"/>
                  </a:lnTo>
                  <a:lnTo>
                    <a:pt x="494" y="771"/>
                  </a:lnTo>
                  <a:lnTo>
                    <a:pt x="492" y="769"/>
                  </a:lnTo>
                  <a:lnTo>
                    <a:pt x="487" y="766"/>
                  </a:lnTo>
                  <a:lnTo>
                    <a:pt x="481" y="763"/>
                  </a:lnTo>
                  <a:lnTo>
                    <a:pt x="479" y="763"/>
                  </a:lnTo>
                  <a:lnTo>
                    <a:pt x="474" y="769"/>
                  </a:lnTo>
                  <a:lnTo>
                    <a:pt x="469" y="771"/>
                  </a:lnTo>
                  <a:lnTo>
                    <a:pt x="466" y="771"/>
                  </a:lnTo>
                  <a:lnTo>
                    <a:pt x="461" y="769"/>
                  </a:lnTo>
                  <a:lnTo>
                    <a:pt x="408" y="763"/>
                  </a:lnTo>
                  <a:lnTo>
                    <a:pt x="400" y="771"/>
                  </a:lnTo>
                  <a:lnTo>
                    <a:pt x="395" y="779"/>
                  </a:lnTo>
                  <a:lnTo>
                    <a:pt x="395" y="781"/>
                  </a:lnTo>
                  <a:lnTo>
                    <a:pt x="382" y="784"/>
                  </a:lnTo>
                  <a:lnTo>
                    <a:pt x="377" y="784"/>
                  </a:lnTo>
                  <a:lnTo>
                    <a:pt x="375" y="786"/>
                  </a:lnTo>
                  <a:lnTo>
                    <a:pt x="352" y="786"/>
                  </a:lnTo>
                  <a:lnTo>
                    <a:pt x="349" y="786"/>
                  </a:lnTo>
                  <a:lnTo>
                    <a:pt x="341" y="789"/>
                  </a:lnTo>
                  <a:lnTo>
                    <a:pt x="339" y="789"/>
                  </a:lnTo>
                  <a:lnTo>
                    <a:pt x="336" y="789"/>
                  </a:lnTo>
                  <a:lnTo>
                    <a:pt x="334" y="791"/>
                  </a:lnTo>
                  <a:lnTo>
                    <a:pt x="329" y="794"/>
                  </a:lnTo>
                  <a:lnTo>
                    <a:pt x="326" y="794"/>
                  </a:lnTo>
                  <a:lnTo>
                    <a:pt x="324" y="797"/>
                  </a:lnTo>
                  <a:lnTo>
                    <a:pt x="319" y="799"/>
                  </a:lnTo>
                  <a:lnTo>
                    <a:pt x="316" y="802"/>
                  </a:lnTo>
                  <a:lnTo>
                    <a:pt x="313" y="802"/>
                  </a:lnTo>
                  <a:lnTo>
                    <a:pt x="303" y="804"/>
                  </a:lnTo>
                  <a:lnTo>
                    <a:pt x="263" y="774"/>
                  </a:lnTo>
                  <a:lnTo>
                    <a:pt x="214" y="812"/>
                  </a:lnTo>
                  <a:lnTo>
                    <a:pt x="184" y="812"/>
                  </a:lnTo>
                  <a:lnTo>
                    <a:pt x="143" y="812"/>
                  </a:lnTo>
                  <a:lnTo>
                    <a:pt x="59" y="723"/>
                  </a:lnTo>
                  <a:lnTo>
                    <a:pt x="54" y="710"/>
                  </a:lnTo>
                  <a:lnTo>
                    <a:pt x="51" y="710"/>
                  </a:lnTo>
                  <a:close/>
                </a:path>
              </a:pathLst>
            </a:custGeom>
            <a:solidFill>
              <a:srgbClr val="76A432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4">
              <a:extLst>
                <a:ext uri="{FF2B5EF4-FFF2-40B4-BE49-F238E27FC236}">
                  <a16:creationId xmlns:a16="http://schemas.microsoft.com/office/drawing/2014/main" id="{B3956C67-B59C-5A98-7A11-054E025DCC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1" y="646"/>
              <a:ext cx="1662" cy="1148"/>
            </a:xfrm>
            <a:custGeom>
              <a:avLst/>
              <a:gdLst>
                <a:gd name="T0" fmla="*/ 662 w 1662"/>
                <a:gd name="T1" fmla="*/ 1077 h 1148"/>
                <a:gd name="T2" fmla="*/ 692 w 1662"/>
                <a:gd name="T3" fmla="*/ 1113 h 1148"/>
                <a:gd name="T4" fmla="*/ 682 w 1662"/>
                <a:gd name="T5" fmla="*/ 1148 h 1148"/>
                <a:gd name="T6" fmla="*/ 496 w 1662"/>
                <a:gd name="T7" fmla="*/ 1059 h 1148"/>
                <a:gd name="T8" fmla="*/ 423 w 1662"/>
                <a:gd name="T9" fmla="*/ 955 h 1148"/>
                <a:gd name="T10" fmla="*/ 331 w 1662"/>
                <a:gd name="T11" fmla="*/ 794 h 1148"/>
                <a:gd name="T12" fmla="*/ 244 w 1662"/>
                <a:gd name="T13" fmla="*/ 861 h 1148"/>
                <a:gd name="T14" fmla="*/ 150 w 1662"/>
                <a:gd name="T15" fmla="*/ 861 h 1148"/>
                <a:gd name="T16" fmla="*/ 107 w 1662"/>
                <a:gd name="T17" fmla="*/ 761 h 1148"/>
                <a:gd name="T18" fmla="*/ 89 w 1662"/>
                <a:gd name="T19" fmla="*/ 667 h 1148"/>
                <a:gd name="T20" fmla="*/ 102 w 1662"/>
                <a:gd name="T21" fmla="*/ 563 h 1148"/>
                <a:gd name="T22" fmla="*/ 107 w 1662"/>
                <a:gd name="T23" fmla="*/ 456 h 1148"/>
                <a:gd name="T24" fmla="*/ 18 w 1662"/>
                <a:gd name="T25" fmla="*/ 369 h 1148"/>
                <a:gd name="T26" fmla="*/ 79 w 1662"/>
                <a:gd name="T27" fmla="*/ 313 h 1148"/>
                <a:gd name="T28" fmla="*/ 194 w 1662"/>
                <a:gd name="T29" fmla="*/ 278 h 1148"/>
                <a:gd name="T30" fmla="*/ 158 w 1662"/>
                <a:gd name="T31" fmla="*/ 179 h 1148"/>
                <a:gd name="T32" fmla="*/ 153 w 1662"/>
                <a:gd name="T33" fmla="*/ 105 h 1148"/>
                <a:gd name="T34" fmla="*/ 173 w 1662"/>
                <a:gd name="T35" fmla="*/ 36 h 1148"/>
                <a:gd name="T36" fmla="*/ 244 w 1662"/>
                <a:gd name="T37" fmla="*/ 82 h 1148"/>
                <a:gd name="T38" fmla="*/ 331 w 1662"/>
                <a:gd name="T39" fmla="*/ 16 h 1148"/>
                <a:gd name="T40" fmla="*/ 395 w 1662"/>
                <a:gd name="T41" fmla="*/ 51 h 1148"/>
                <a:gd name="T42" fmla="*/ 369 w 1662"/>
                <a:gd name="T43" fmla="*/ 112 h 1148"/>
                <a:gd name="T44" fmla="*/ 402 w 1662"/>
                <a:gd name="T45" fmla="*/ 140 h 1148"/>
                <a:gd name="T46" fmla="*/ 400 w 1662"/>
                <a:gd name="T47" fmla="*/ 201 h 1148"/>
                <a:gd name="T48" fmla="*/ 397 w 1662"/>
                <a:gd name="T49" fmla="*/ 252 h 1148"/>
                <a:gd name="T50" fmla="*/ 514 w 1662"/>
                <a:gd name="T51" fmla="*/ 240 h 1148"/>
                <a:gd name="T52" fmla="*/ 583 w 1662"/>
                <a:gd name="T53" fmla="*/ 181 h 1148"/>
                <a:gd name="T54" fmla="*/ 687 w 1662"/>
                <a:gd name="T55" fmla="*/ 145 h 1148"/>
                <a:gd name="T56" fmla="*/ 776 w 1662"/>
                <a:gd name="T57" fmla="*/ 189 h 1148"/>
                <a:gd name="T58" fmla="*/ 835 w 1662"/>
                <a:gd name="T59" fmla="*/ 224 h 1148"/>
                <a:gd name="T60" fmla="*/ 896 w 1662"/>
                <a:gd name="T61" fmla="*/ 219 h 1148"/>
                <a:gd name="T62" fmla="*/ 960 w 1662"/>
                <a:gd name="T63" fmla="*/ 240 h 1148"/>
                <a:gd name="T64" fmla="*/ 970 w 1662"/>
                <a:gd name="T65" fmla="*/ 290 h 1148"/>
                <a:gd name="T66" fmla="*/ 993 w 1662"/>
                <a:gd name="T67" fmla="*/ 329 h 1148"/>
                <a:gd name="T68" fmla="*/ 1018 w 1662"/>
                <a:gd name="T69" fmla="*/ 352 h 1148"/>
                <a:gd name="T70" fmla="*/ 1041 w 1662"/>
                <a:gd name="T71" fmla="*/ 402 h 1148"/>
                <a:gd name="T72" fmla="*/ 1067 w 1662"/>
                <a:gd name="T73" fmla="*/ 441 h 1148"/>
                <a:gd name="T74" fmla="*/ 1133 w 1662"/>
                <a:gd name="T75" fmla="*/ 497 h 1148"/>
                <a:gd name="T76" fmla="*/ 1176 w 1662"/>
                <a:gd name="T77" fmla="*/ 548 h 1148"/>
                <a:gd name="T78" fmla="*/ 1230 w 1662"/>
                <a:gd name="T79" fmla="*/ 532 h 1148"/>
                <a:gd name="T80" fmla="*/ 1278 w 1662"/>
                <a:gd name="T81" fmla="*/ 532 h 1148"/>
                <a:gd name="T82" fmla="*/ 1342 w 1662"/>
                <a:gd name="T83" fmla="*/ 596 h 1148"/>
                <a:gd name="T84" fmla="*/ 1438 w 1662"/>
                <a:gd name="T85" fmla="*/ 670 h 1148"/>
                <a:gd name="T86" fmla="*/ 1489 w 1662"/>
                <a:gd name="T87" fmla="*/ 772 h 1148"/>
                <a:gd name="T88" fmla="*/ 1591 w 1662"/>
                <a:gd name="T89" fmla="*/ 833 h 1148"/>
                <a:gd name="T90" fmla="*/ 1619 w 1662"/>
                <a:gd name="T91" fmla="*/ 889 h 1148"/>
                <a:gd name="T92" fmla="*/ 1642 w 1662"/>
                <a:gd name="T93" fmla="*/ 985 h 1148"/>
                <a:gd name="T94" fmla="*/ 1617 w 1662"/>
                <a:gd name="T95" fmla="*/ 1059 h 1148"/>
                <a:gd name="T96" fmla="*/ 1533 w 1662"/>
                <a:gd name="T97" fmla="*/ 1090 h 1148"/>
                <a:gd name="T98" fmla="*/ 1451 w 1662"/>
                <a:gd name="T99" fmla="*/ 1082 h 1148"/>
                <a:gd name="T100" fmla="*/ 1382 w 1662"/>
                <a:gd name="T101" fmla="*/ 1046 h 1148"/>
                <a:gd name="T102" fmla="*/ 1301 w 1662"/>
                <a:gd name="T103" fmla="*/ 967 h 1148"/>
                <a:gd name="T104" fmla="*/ 1072 w 1662"/>
                <a:gd name="T105" fmla="*/ 909 h 1148"/>
                <a:gd name="T106" fmla="*/ 1031 w 1662"/>
                <a:gd name="T107" fmla="*/ 812 h 1148"/>
                <a:gd name="T108" fmla="*/ 970 w 1662"/>
                <a:gd name="T109" fmla="*/ 733 h 1148"/>
                <a:gd name="T110" fmla="*/ 863 w 1662"/>
                <a:gd name="T111" fmla="*/ 705 h 1148"/>
                <a:gd name="T112" fmla="*/ 830 w 1662"/>
                <a:gd name="T113" fmla="*/ 756 h 1148"/>
                <a:gd name="T114" fmla="*/ 799 w 1662"/>
                <a:gd name="T115" fmla="*/ 800 h 1148"/>
                <a:gd name="T116" fmla="*/ 787 w 1662"/>
                <a:gd name="T117" fmla="*/ 858 h 1148"/>
                <a:gd name="T118" fmla="*/ 810 w 1662"/>
                <a:gd name="T119" fmla="*/ 911 h 1148"/>
                <a:gd name="T120" fmla="*/ 779 w 1662"/>
                <a:gd name="T121" fmla="*/ 939 h 1148"/>
                <a:gd name="T122" fmla="*/ 776 w 1662"/>
                <a:gd name="T123" fmla="*/ 980 h 1148"/>
                <a:gd name="T124" fmla="*/ 703 w 1662"/>
                <a:gd name="T125" fmla="*/ 988 h 1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62" h="1148">
                  <a:moveTo>
                    <a:pt x="664" y="1034"/>
                  </a:moveTo>
                  <a:lnTo>
                    <a:pt x="662" y="1036"/>
                  </a:lnTo>
                  <a:lnTo>
                    <a:pt x="659" y="1036"/>
                  </a:lnTo>
                  <a:lnTo>
                    <a:pt x="662" y="1039"/>
                  </a:lnTo>
                  <a:lnTo>
                    <a:pt x="664" y="1039"/>
                  </a:lnTo>
                  <a:lnTo>
                    <a:pt x="670" y="1041"/>
                  </a:lnTo>
                  <a:lnTo>
                    <a:pt x="672" y="1044"/>
                  </a:lnTo>
                  <a:lnTo>
                    <a:pt x="675" y="1044"/>
                  </a:lnTo>
                  <a:lnTo>
                    <a:pt x="675" y="1046"/>
                  </a:lnTo>
                  <a:lnTo>
                    <a:pt x="675" y="1049"/>
                  </a:lnTo>
                  <a:lnTo>
                    <a:pt x="672" y="1049"/>
                  </a:lnTo>
                  <a:lnTo>
                    <a:pt x="667" y="1051"/>
                  </a:lnTo>
                  <a:lnTo>
                    <a:pt x="662" y="1049"/>
                  </a:lnTo>
                  <a:lnTo>
                    <a:pt x="659" y="1051"/>
                  </a:lnTo>
                  <a:lnTo>
                    <a:pt x="657" y="1051"/>
                  </a:lnTo>
                  <a:lnTo>
                    <a:pt x="657" y="1054"/>
                  </a:lnTo>
                  <a:lnTo>
                    <a:pt x="659" y="1054"/>
                  </a:lnTo>
                  <a:lnTo>
                    <a:pt x="662" y="1054"/>
                  </a:lnTo>
                  <a:lnTo>
                    <a:pt x="667" y="1057"/>
                  </a:lnTo>
                  <a:lnTo>
                    <a:pt x="670" y="1059"/>
                  </a:lnTo>
                  <a:lnTo>
                    <a:pt x="670" y="1062"/>
                  </a:lnTo>
                  <a:lnTo>
                    <a:pt x="670" y="1064"/>
                  </a:lnTo>
                  <a:lnTo>
                    <a:pt x="667" y="1064"/>
                  </a:lnTo>
                  <a:lnTo>
                    <a:pt x="667" y="1067"/>
                  </a:lnTo>
                  <a:lnTo>
                    <a:pt x="667" y="1069"/>
                  </a:lnTo>
                  <a:lnTo>
                    <a:pt x="667" y="1072"/>
                  </a:lnTo>
                  <a:lnTo>
                    <a:pt x="667" y="1074"/>
                  </a:lnTo>
                  <a:lnTo>
                    <a:pt x="664" y="1077"/>
                  </a:lnTo>
                  <a:lnTo>
                    <a:pt x="662" y="1077"/>
                  </a:lnTo>
                  <a:lnTo>
                    <a:pt x="664" y="1079"/>
                  </a:lnTo>
                  <a:lnTo>
                    <a:pt x="664" y="1082"/>
                  </a:lnTo>
                  <a:lnTo>
                    <a:pt x="664" y="1085"/>
                  </a:lnTo>
                  <a:lnTo>
                    <a:pt x="662" y="1087"/>
                  </a:lnTo>
                  <a:lnTo>
                    <a:pt x="659" y="1087"/>
                  </a:lnTo>
                  <a:lnTo>
                    <a:pt x="657" y="1087"/>
                  </a:lnTo>
                  <a:lnTo>
                    <a:pt x="654" y="1087"/>
                  </a:lnTo>
                  <a:lnTo>
                    <a:pt x="654" y="1090"/>
                  </a:lnTo>
                  <a:lnTo>
                    <a:pt x="654" y="1092"/>
                  </a:lnTo>
                  <a:lnTo>
                    <a:pt x="657" y="1095"/>
                  </a:lnTo>
                  <a:lnTo>
                    <a:pt x="659" y="1097"/>
                  </a:lnTo>
                  <a:lnTo>
                    <a:pt x="659" y="1100"/>
                  </a:lnTo>
                  <a:lnTo>
                    <a:pt x="657" y="1102"/>
                  </a:lnTo>
                  <a:lnTo>
                    <a:pt x="659" y="1105"/>
                  </a:lnTo>
                  <a:lnTo>
                    <a:pt x="662" y="1107"/>
                  </a:lnTo>
                  <a:lnTo>
                    <a:pt x="664" y="1107"/>
                  </a:lnTo>
                  <a:lnTo>
                    <a:pt x="664" y="1110"/>
                  </a:lnTo>
                  <a:lnTo>
                    <a:pt x="667" y="1113"/>
                  </a:lnTo>
                  <a:lnTo>
                    <a:pt x="667" y="1110"/>
                  </a:lnTo>
                  <a:lnTo>
                    <a:pt x="670" y="1107"/>
                  </a:lnTo>
                  <a:lnTo>
                    <a:pt x="672" y="1105"/>
                  </a:lnTo>
                  <a:lnTo>
                    <a:pt x="675" y="1105"/>
                  </a:lnTo>
                  <a:lnTo>
                    <a:pt x="677" y="1102"/>
                  </a:lnTo>
                  <a:lnTo>
                    <a:pt x="680" y="1105"/>
                  </a:lnTo>
                  <a:lnTo>
                    <a:pt x="682" y="1105"/>
                  </a:lnTo>
                  <a:lnTo>
                    <a:pt x="685" y="1105"/>
                  </a:lnTo>
                  <a:lnTo>
                    <a:pt x="690" y="1107"/>
                  </a:lnTo>
                  <a:lnTo>
                    <a:pt x="692" y="1110"/>
                  </a:lnTo>
                  <a:lnTo>
                    <a:pt x="692" y="1113"/>
                  </a:lnTo>
                  <a:lnTo>
                    <a:pt x="695" y="1115"/>
                  </a:lnTo>
                  <a:lnTo>
                    <a:pt x="695" y="1120"/>
                  </a:lnTo>
                  <a:lnTo>
                    <a:pt x="692" y="1120"/>
                  </a:lnTo>
                  <a:lnTo>
                    <a:pt x="690" y="1120"/>
                  </a:lnTo>
                  <a:lnTo>
                    <a:pt x="687" y="1120"/>
                  </a:lnTo>
                  <a:lnTo>
                    <a:pt x="685" y="1120"/>
                  </a:lnTo>
                  <a:lnTo>
                    <a:pt x="685" y="1123"/>
                  </a:lnTo>
                  <a:lnTo>
                    <a:pt x="687" y="1125"/>
                  </a:lnTo>
                  <a:lnTo>
                    <a:pt x="690" y="1128"/>
                  </a:lnTo>
                  <a:lnTo>
                    <a:pt x="690" y="1130"/>
                  </a:lnTo>
                  <a:lnTo>
                    <a:pt x="687" y="1130"/>
                  </a:lnTo>
                  <a:lnTo>
                    <a:pt x="690" y="1133"/>
                  </a:lnTo>
                  <a:lnTo>
                    <a:pt x="692" y="1133"/>
                  </a:lnTo>
                  <a:lnTo>
                    <a:pt x="692" y="1135"/>
                  </a:lnTo>
                  <a:lnTo>
                    <a:pt x="690" y="1138"/>
                  </a:lnTo>
                  <a:lnTo>
                    <a:pt x="687" y="1138"/>
                  </a:lnTo>
                  <a:lnTo>
                    <a:pt x="687" y="1141"/>
                  </a:lnTo>
                  <a:lnTo>
                    <a:pt x="690" y="1141"/>
                  </a:lnTo>
                  <a:lnTo>
                    <a:pt x="692" y="1141"/>
                  </a:lnTo>
                  <a:lnTo>
                    <a:pt x="695" y="1143"/>
                  </a:lnTo>
                  <a:lnTo>
                    <a:pt x="698" y="1143"/>
                  </a:lnTo>
                  <a:lnTo>
                    <a:pt x="698" y="1141"/>
                  </a:lnTo>
                  <a:lnTo>
                    <a:pt x="695" y="1141"/>
                  </a:lnTo>
                  <a:lnTo>
                    <a:pt x="698" y="1141"/>
                  </a:lnTo>
                  <a:lnTo>
                    <a:pt x="700" y="1141"/>
                  </a:lnTo>
                  <a:lnTo>
                    <a:pt x="703" y="1141"/>
                  </a:lnTo>
                  <a:lnTo>
                    <a:pt x="703" y="1148"/>
                  </a:lnTo>
                  <a:lnTo>
                    <a:pt x="690" y="1148"/>
                  </a:lnTo>
                  <a:lnTo>
                    <a:pt x="682" y="1148"/>
                  </a:lnTo>
                  <a:lnTo>
                    <a:pt x="667" y="1146"/>
                  </a:lnTo>
                  <a:lnTo>
                    <a:pt x="654" y="1146"/>
                  </a:lnTo>
                  <a:lnTo>
                    <a:pt x="652" y="1146"/>
                  </a:lnTo>
                  <a:lnTo>
                    <a:pt x="644" y="1143"/>
                  </a:lnTo>
                  <a:lnTo>
                    <a:pt x="634" y="1138"/>
                  </a:lnTo>
                  <a:lnTo>
                    <a:pt x="614" y="1125"/>
                  </a:lnTo>
                  <a:lnTo>
                    <a:pt x="601" y="1120"/>
                  </a:lnTo>
                  <a:lnTo>
                    <a:pt x="591" y="1113"/>
                  </a:lnTo>
                  <a:lnTo>
                    <a:pt x="578" y="1105"/>
                  </a:lnTo>
                  <a:lnTo>
                    <a:pt x="575" y="1105"/>
                  </a:lnTo>
                  <a:lnTo>
                    <a:pt x="563" y="1097"/>
                  </a:lnTo>
                  <a:lnTo>
                    <a:pt x="550" y="1092"/>
                  </a:lnTo>
                  <a:lnTo>
                    <a:pt x="547" y="1090"/>
                  </a:lnTo>
                  <a:lnTo>
                    <a:pt x="545" y="1095"/>
                  </a:lnTo>
                  <a:lnTo>
                    <a:pt x="542" y="1092"/>
                  </a:lnTo>
                  <a:lnTo>
                    <a:pt x="540" y="1092"/>
                  </a:lnTo>
                  <a:lnTo>
                    <a:pt x="537" y="1090"/>
                  </a:lnTo>
                  <a:lnTo>
                    <a:pt x="535" y="1090"/>
                  </a:lnTo>
                  <a:lnTo>
                    <a:pt x="530" y="1090"/>
                  </a:lnTo>
                  <a:lnTo>
                    <a:pt x="527" y="1087"/>
                  </a:lnTo>
                  <a:lnTo>
                    <a:pt x="524" y="1087"/>
                  </a:lnTo>
                  <a:lnTo>
                    <a:pt x="522" y="1087"/>
                  </a:lnTo>
                  <a:lnTo>
                    <a:pt x="504" y="1077"/>
                  </a:lnTo>
                  <a:lnTo>
                    <a:pt x="502" y="1074"/>
                  </a:lnTo>
                  <a:lnTo>
                    <a:pt x="502" y="1072"/>
                  </a:lnTo>
                  <a:lnTo>
                    <a:pt x="502" y="1067"/>
                  </a:lnTo>
                  <a:lnTo>
                    <a:pt x="502" y="1064"/>
                  </a:lnTo>
                  <a:lnTo>
                    <a:pt x="499" y="1062"/>
                  </a:lnTo>
                  <a:lnTo>
                    <a:pt x="496" y="1059"/>
                  </a:lnTo>
                  <a:lnTo>
                    <a:pt x="494" y="1057"/>
                  </a:lnTo>
                  <a:lnTo>
                    <a:pt x="489" y="1046"/>
                  </a:lnTo>
                  <a:lnTo>
                    <a:pt x="471" y="1013"/>
                  </a:lnTo>
                  <a:lnTo>
                    <a:pt x="466" y="1008"/>
                  </a:lnTo>
                  <a:lnTo>
                    <a:pt x="463" y="1008"/>
                  </a:lnTo>
                  <a:lnTo>
                    <a:pt x="463" y="1006"/>
                  </a:lnTo>
                  <a:lnTo>
                    <a:pt x="463" y="1003"/>
                  </a:lnTo>
                  <a:lnTo>
                    <a:pt x="461" y="1003"/>
                  </a:lnTo>
                  <a:lnTo>
                    <a:pt x="458" y="1003"/>
                  </a:lnTo>
                  <a:lnTo>
                    <a:pt x="456" y="1003"/>
                  </a:lnTo>
                  <a:lnTo>
                    <a:pt x="453" y="1003"/>
                  </a:lnTo>
                  <a:lnTo>
                    <a:pt x="451" y="1001"/>
                  </a:lnTo>
                  <a:lnTo>
                    <a:pt x="448" y="998"/>
                  </a:lnTo>
                  <a:lnTo>
                    <a:pt x="448" y="993"/>
                  </a:lnTo>
                  <a:lnTo>
                    <a:pt x="446" y="988"/>
                  </a:lnTo>
                  <a:lnTo>
                    <a:pt x="440" y="985"/>
                  </a:lnTo>
                  <a:lnTo>
                    <a:pt x="435" y="980"/>
                  </a:lnTo>
                  <a:lnTo>
                    <a:pt x="433" y="978"/>
                  </a:lnTo>
                  <a:lnTo>
                    <a:pt x="435" y="975"/>
                  </a:lnTo>
                  <a:lnTo>
                    <a:pt x="433" y="973"/>
                  </a:lnTo>
                  <a:lnTo>
                    <a:pt x="433" y="970"/>
                  </a:lnTo>
                  <a:lnTo>
                    <a:pt x="430" y="967"/>
                  </a:lnTo>
                  <a:lnTo>
                    <a:pt x="430" y="965"/>
                  </a:lnTo>
                  <a:lnTo>
                    <a:pt x="428" y="962"/>
                  </a:lnTo>
                  <a:lnTo>
                    <a:pt x="425" y="962"/>
                  </a:lnTo>
                  <a:lnTo>
                    <a:pt x="425" y="960"/>
                  </a:lnTo>
                  <a:lnTo>
                    <a:pt x="425" y="957"/>
                  </a:lnTo>
                  <a:lnTo>
                    <a:pt x="423" y="957"/>
                  </a:lnTo>
                  <a:lnTo>
                    <a:pt x="423" y="955"/>
                  </a:lnTo>
                  <a:lnTo>
                    <a:pt x="420" y="952"/>
                  </a:lnTo>
                  <a:lnTo>
                    <a:pt x="418" y="950"/>
                  </a:lnTo>
                  <a:lnTo>
                    <a:pt x="415" y="947"/>
                  </a:lnTo>
                  <a:lnTo>
                    <a:pt x="412" y="945"/>
                  </a:lnTo>
                  <a:lnTo>
                    <a:pt x="410" y="942"/>
                  </a:lnTo>
                  <a:lnTo>
                    <a:pt x="405" y="937"/>
                  </a:lnTo>
                  <a:lnTo>
                    <a:pt x="400" y="932"/>
                  </a:lnTo>
                  <a:lnTo>
                    <a:pt x="397" y="932"/>
                  </a:lnTo>
                  <a:lnTo>
                    <a:pt x="392" y="929"/>
                  </a:lnTo>
                  <a:lnTo>
                    <a:pt x="390" y="927"/>
                  </a:lnTo>
                  <a:lnTo>
                    <a:pt x="390" y="922"/>
                  </a:lnTo>
                  <a:lnTo>
                    <a:pt x="390" y="919"/>
                  </a:lnTo>
                  <a:lnTo>
                    <a:pt x="390" y="917"/>
                  </a:lnTo>
                  <a:lnTo>
                    <a:pt x="390" y="914"/>
                  </a:lnTo>
                  <a:lnTo>
                    <a:pt x="374" y="906"/>
                  </a:lnTo>
                  <a:lnTo>
                    <a:pt x="362" y="863"/>
                  </a:lnTo>
                  <a:lnTo>
                    <a:pt x="402" y="828"/>
                  </a:lnTo>
                  <a:lnTo>
                    <a:pt x="367" y="800"/>
                  </a:lnTo>
                  <a:lnTo>
                    <a:pt x="362" y="800"/>
                  </a:lnTo>
                  <a:lnTo>
                    <a:pt x="359" y="800"/>
                  </a:lnTo>
                  <a:lnTo>
                    <a:pt x="356" y="800"/>
                  </a:lnTo>
                  <a:lnTo>
                    <a:pt x="354" y="802"/>
                  </a:lnTo>
                  <a:lnTo>
                    <a:pt x="349" y="800"/>
                  </a:lnTo>
                  <a:lnTo>
                    <a:pt x="346" y="800"/>
                  </a:lnTo>
                  <a:lnTo>
                    <a:pt x="344" y="800"/>
                  </a:lnTo>
                  <a:lnTo>
                    <a:pt x="339" y="800"/>
                  </a:lnTo>
                  <a:lnTo>
                    <a:pt x="336" y="797"/>
                  </a:lnTo>
                  <a:lnTo>
                    <a:pt x="334" y="794"/>
                  </a:lnTo>
                  <a:lnTo>
                    <a:pt x="331" y="794"/>
                  </a:lnTo>
                  <a:lnTo>
                    <a:pt x="328" y="794"/>
                  </a:lnTo>
                  <a:lnTo>
                    <a:pt x="326" y="794"/>
                  </a:lnTo>
                  <a:lnTo>
                    <a:pt x="323" y="794"/>
                  </a:lnTo>
                  <a:lnTo>
                    <a:pt x="321" y="794"/>
                  </a:lnTo>
                  <a:lnTo>
                    <a:pt x="318" y="797"/>
                  </a:lnTo>
                  <a:lnTo>
                    <a:pt x="318" y="800"/>
                  </a:lnTo>
                  <a:lnTo>
                    <a:pt x="318" y="802"/>
                  </a:lnTo>
                  <a:lnTo>
                    <a:pt x="318" y="805"/>
                  </a:lnTo>
                  <a:lnTo>
                    <a:pt x="318" y="807"/>
                  </a:lnTo>
                  <a:lnTo>
                    <a:pt x="318" y="810"/>
                  </a:lnTo>
                  <a:lnTo>
                    <a:pt x="321" y="812"/>
                  </a:lnTo>
                  <a:lnTo>
                    <a:pt x="321" y="815"/>
                  </a:lnTo>
                  <a:lnTo>
                    <a:pt x="303" y="840"/>
                  </a:lnTo>
                  <a:lnTo>
                    <a:pt x="272" y="850"/>
                  </a:lnTo>
                  <a:lnTo>
                    <a:pt x="270" y="853"/>
                  </a:lnTo>
                  <a:lnTo>
                    <a:pt x="265" y="861"/>
                  </a:lnTo>
                  <a:lnTo>
                    <a:pt x="260" y="863"/>
                  </a:lnTo>
                  <a:lnTo>
                    <a:pt x="255" y="868"/>
                  </a:lnTo>
                  <a:lnTo>
                    <a:pt x="255" y="873"/>
                  </a:lnTo>
                  <a:lnTo>
                    <a:pt x="255" y="876"/>
                  </a:lnTo>
                  <a:lnTo>
                    <a:pt x="257" y="878"/>
                  </a:lnTo>
                  <a:lnTo>
                    <a:pt x="257" y="881"/>
                  </a:lnTo>
                  <a:lnTo>
                    <a:pt x="255" y="881"/>
                  </a:lnTo>
                  <a:lnTo>
                    <a:pt x="255" y="878"/>
                  </a:lnTo>
                  <a:lnTo>
                    <a:pt x="252" y="876"/>
                  </a:lnTo>
                  <a:lnTo>
                    <a:pt x="250" y="876"/>
                  </a:lnTo>
                  <a:lnTo>
                    <a:pt x="247" y="873"/>
                  </a:lnTo>
                  <a:lnTo>
                    <a:pt x="244" y="866"/>
                  </a:lnTo>
                  <a:lnTo>
                    <a:pt x="244" y="861"/>
                  </a:lnTo>
                  <a:lnTo>
                    <a:pt x="244" y="858"/>
                  </a:lnTo>
                  <a:lnTo>
                    <a:pt x="239" y="856"/>
                  </a:lnTo>
                  <a:lnTo>
                    <a:pt x="237" y="853"/>
                  </a:lnTo>
                  <a:lnTo>
                    <a:pt x="237" y="850"/>
                  </a:lnTo>
                  <a:lnTo>
                    <a:pt x="232" y="843"/>
                  </a:lnTo>
                  <a:lnTo>
                    <a:pt x="229" y="838"/>
                  </a:lnTo>
                  <a:lnTo>
                    <a:pt x="227" y="835"/>
                  </a:lnTo>
                  <a:lnTo>
                    <a:pt x="227" y="833"/>
                  </a:lnTo>
                  <a:lnTo>
                    <a:pt x="227" y="830"/>
                  </a:lnTo>
                  <a:lnTo>
                    <a:pt x="227" y="825"/>
                  </a:lnTo>
                  <a:lnTo>
                    <a:pt x="199" y="828"/>
                  </a:lnTo>
                  <a:lnTo>
                    <a:pt x="214" y="863"/>
                  </a:lnTo>
                  <a:lnTo>
                    <a:pt x="186" y="861"/>
                  </a:lnTo>
                  <a:lnTo>
                    <a:pt x="186" y="858"/>
                  </a:lnTo>
                  <a:lnTo>
                    <a:pt x="183" y="856"/>
                  </a:lnTo>
                  <a:lnTo>
                    <a:pt x="181" y="856"/>
                  </a:lnTo>
                  <a:lnTo>
                    <a:pt x="178" y="856"/>
                  </a:lnTo>
                  <a:lnTo>
                    <a:pt x="176" y="856"/>
                  </a:lnTo>
                  <a:lnTo>
                    <a:pt x="173" y="858"/>
                  </a:lnTo>
                  <a:lnTo>
                    <a:pt x="171" y="858"/>
                  </a:lnTo>
                  <a:lnTo>
                    <a:pt x="168" y="858"/>
                  </a:lnTo>
                  <a:lnTo>
                    <a:pt x="166" y="856"/>
                  </a:lnTo>
                  <a:lnTo>
                    <a:pt x="163" y="853"/>
                  </a:lnTo>
                  <a:lnTo>
                    <a:pt x="160" y="850"/>
                  </a:lnTo>
                  <a:lnTo>
                    <a:pt x="158" y="853"/>
                  </a:lnTo>
                  <a:lnTo>
                    <a:pt x="155" y="856"/>
                  </a:lnTo>
                  <a:lnTo>
                    <a:pt x="153" y="858"/>
                  </a:lnTo>
                  <a:lnTo>
                    <a:pt x="153" y="861"/>
                  </a:lnTo>
                  <a:lnTo>
                    <a:pt x="150" y="861"/>
                  </a:lnTo>
                  <a:lnTo>
                    <a:pt x="145" y="861"/>
                  </a:lnTo>
                  <a:lnTo>
                    <a:pt x="138" y="861"/>
                  </a:lnTo>
                  <a:lnTo>
                    <a:pt x="138" y="863"/>
                  </a:lnTo>
                  <a:lnTo>
                    <a:pt x="135" y="861"/>
                  </a:lnTo>
                  <a:lnTo>
                    <a:pt x="122" y="848"/>
                  </a:lnTo>
                  <a:lnTo>
                    <a:pt x="122" y="850"/>
                  </a:lnTo>
                  <a:lnTo>
                    <a:pt x="120" y="850"/>
                  </a:lnTo>
                  <a:lnTo>
                    <a:pt x="115" y="850"/>
                  </a:lnTo>
                  <a:lnTo>
                    <a:pt x="99" y="853"/>
                  </a:lnTo>
                  <a:lnTo>
                    <a:pt x="92" y="856"/>
                  </a:lnTo>
                  <a:lnTo>
                    <a:pt x="94" y="853"/>
                  </a:lnTo>
                  <a:lnTo>
                    <a:pt x="97" y="845"/>
                  </a:lnTo>
                  <a:lnTo>
                    <a:pt x="99" y="843"/>
                  </a:lnTo>
                  <a:lnTo>
                    <a:pt x="99" y="838"/>
                  </a:lnTo>
                  <a:lnTo>
                    <a:pt x="99" y="833"/>
                  </a:lnTo>
                  <a:lnTo>
                    <a:pt x="99" y="828"/>
                  </a:lnTo>
                  <a:lnTo>
                    <a:pt x="102" y="822"/>
                  </a:lnTo>
                  <a:lnTo>
                    <a:pt x="102" y="817"/>
                  </a:lnTo>
                  <a:lnTo>
                    <a:pt x="102" y="812"/>
                  </a:lnTo>
                  <a:lnTo>
                    <a:pt x="102" y="807"/>
                  </a:lnTo>
                  <a:lnTo>
                    <a:pt x="102" y="802"/>
                  </a:lnTo>
                  <a:lnTo>
                    <a:pt x="104" y="797"/>
                  </a:lnTo>
                  <a:lnTo>
                    <a:pt x="104" y="792"/>
                  </a:lnTo>
                  <a:lnTo>
                    <a:pt x="104" y="787"/>
                  </a:lnTo>
                  <a:lnTo>
                    <a:pt x="104" y="782"/>
                  </a:lnTo>
                  <a:lnTo>
                    <a:pt x="104" y="774"/>
                  </a:lnTo>
                  <a:lnTo>
                    <a:pt x="107" y="772"/>
                  </a:lnTo>
                  <a:lnTo>
                    <a:pt x="107" y="766"/>
                  </a:lnTo>
                  <a:lnTo>
                    <a:pt x="107" y="761"/>
                  </a:lnTo>
                  <a:lnTo>
                    <a:pt x="104" y="761"/>
                  </a:lnTo>
                  <a:lnTo>
                    <a:pt x="102" y="759"/>
                  </a:lnTo>
                  <a:lnTo>
                    <a:pt x="99" y="759"/>
                  </a:lnTo>
                  <a:lnTo>
                    <a:pt x="97" y="759"/>
                  </a:lnTo>
                  <a:lnTo>
                    <a:pt x="94" y="759"/>
                  </a:lnTo>
                  <a:lnTo>
                    <a:pt x="92" y="759"/>
                  </a:lnTo>
                  <a:lnTo>
                    <a:pt x="89" y="759"/>
                  </a:lnTo>
                  <a:lnTo>
                    <a:pt x="87" y="756"/>
                  </a:lnTo>
                  <a:lnTo>
                    <a:pt x="84" y="754"/>
                  </a:lnTo>
                  <a:lnTo>
                    <a:pt x="87" y="751"/>
                  </a:lnTo>
                  <a:lnTo>
                    <a:pt x="87" y="749"/>
                  </a:lnTo>
                  <a:lnTo>
                    <a:pt x="87" y="746"/>
                  </a:lnTo>
                  <a:lnTo>
                    <a:pt x="87" y="741"/>
                  </a:lnTo>
                  <a:lnTo>
                    <a:pt x="87" y="738"/>
                  </a:lnTo>
                  <a:lnTo>
                    <a:pt x="89" y="736"/>
                  </a:lnTo>
                  <a:lnTo>
                    <a:pt x="84" y="733"/>
                  </a:lnTo>
                  <a:lnTo>
                    <a:pt x="81" y="728"/>
                  </a:lnTo>
                  <a:lnTo>
                    <a:pt x="76" y="726"/>
                  </a:lnTo>
                  <a:lnTo>
                    <a:pt x="74" y="723"/>
                  </a:lnTo>
                  <a:lnTo>
                    <a:pt x="79" y="721"/>
                  </a:lnTo>
                  <a:lnTo>
                    <a:pt x="81" y="716"/>
                  </a:lnTo>
                  <a:lnTo>
                    <a:pt x="84" y="713"/>
                  </a:lnTo>
                  <a:lnTo>
                    <a:pt x="84" y="705"/>
                  </a:lnTo>
                  <a:lnTo>
                    <a:pt x="87" y="698"/>
                  </a:lnTo>
                  <a:lnTo>
                    <a:pt x="87" y="695"/>
                  </a:lnTo>
                  <a:lnTo>
                    <a:pt x="87" y="690"/>
                  </a:lnTo>
                  <a:lnTo>
                    <a:pt x="87" y="685"/>
                  </a:lnTo>
                  <a:lnTo>
                    <a:pt x="89" y="675"/>
                  </a:lnTo>
                  <a:lnTo>
                    <a:pt x="89" y="667"/>
                  </a:lnTo>
                  <a:lnTo>
                    <a:pt x="87" y="647"/>
                  </a:lnTo>
                  <a:lnTo>
                    <a:pt x="107" y="632"/>
                  </a:lnTo>
                  <a:lnTo>
                    <a:pt x="104" y="629"/>
                  </a:lnTo>
                  <a:lnTo>
                    <a:pt x="97" y="621"/>
                  </a:lnTo>
                  <a:lnTo>
                    <a:pt x="94" y="621"/>
                  </a:lnTo>
                  <a:lnTo>
                    <a:pt x="94" y="616"/>
                  </a:lnTo>
                  <a:lnTo>
                    <a:pt x="92" y="616"/>
                  </a:lnTo>
                  <a:lnTo>
                    <a:pt x="89" y="616"/>
                  </a:lnTo>
                  <a:lnTo>
                    <a:pt x="87" y="614"/>
                  </a:lnTo>
                  <a:lnTo>
                    <a:pt x="84" y="611"/>
                  </a:lnTo>
                  <a:lnTo>
                    <a:pt x="84" y="609"/>
                  </a:lnTo>
                  <a:lnTo>
                    <a:pt x="87" y="606"/>
                  </a:lnTo>
                  <a:lnTo>
                    <a:pt x="89" y="604"/>
                  </a:lnTo>
                  <a:lnTo>
                    <a:pt x="89" y="601"/>
                  </a:lnTo>
                  <a:lnTo>
                    <a:pt x="89" y="598"/>
                  </a:lnTo>
                  <a:lnTo>
                    <a:pt x="94" y="598"/>
                  </a:lnTo>
                  <a:lnTo>
                    <a:pt x="97" y="596"/>
                  </a:lnTo>
                  <a:lnTo>
                    <a:pt x="94" y="593"/>
                  </a:lnTo>
                  <a:lnTo>
                    <a:pt x="94" y="588"/>
                  </a:lnTo>
                  <a:lnTo>
                    <a:pt x="92" y="586"/>
                  </a:lnTo>
                  <a:lnTo>
                    <a:pt x="94" y="583"/>
                  </a:lnTo>
                  <a:lnTo>
                    <a:pt x="94" y="578"/>
                  </a:lnTo>
                  <a:lnTo>
                    <a:pt x="94" y="576"/>
                  </a:lnTo>
                  <a:lnTo>
                    <a:pt x="97" y="573"/>
                  </a:lnTo>
                  <a:lnTo>
                    <a:pt x="94" y="570"/>
                  </a:lnTo>
                  <a:lnTo>
                    <a:pt x="94" y="568"/>
                  </a:lnTo>
                  <a:lnTo>
                    <a:pt x="97" y="565"/>
                  </a:lnTo>
                  <a:lnTo>
                    <a:pt x="99" y="563"/>
                  </a:lnTo>
                  <a:lnTo>
                    <a:pt x="102" y="563"/>
                  </a:lnTo>
                  <a:lnTo>
                    <a:pt x="102" y="560"/>
                  </a:lnTo>
                  <a:lnTo>
                    <a:pt x="102" y="558"/>
                  </a:lnTo>
                  <a:lnTo>
                    <a:pt x="102" y="555"/>
                  </a:lnTo>
                  <a:lnTo>
                    <a:pt x="102" y="550"/>
                  </a:lnTo>
                  <a:lnTo>
                    <a:pt x="104" y="548"/>
                  </a:lnTo>
                  <a:lnTo>
                    <a:pt x="110" y="545"/>
                  </a:lnTo>
                  <a:lnTo>
                    <a:pt x="112" y="545"/>
                  </a:lnTo>
                  <a:lnTo>
                    <a:pt x="112" y="542"/>
                  </a:lnTo>
                  <a:lnTo>
                    <a:pt x="110" y="540"/>
                  </a:lnTo>
                  <a:lnTo>
                    <a:pt x="104" y="540"/>
                  </a:lnTo>
                  <a:lnTo>
                    <a:pt x="104" y="537"/>
                  </a:lnTo>
                  <a:lnTo>
                    <a:pt x="104" y="532"/>
                  </a:lnTo>
                  <a:lnTo>
                    <a:pt x="107" y="527"/>
                  </a:lnTo>
                  <a:lnTo>
                    <a:pt x="110" y="525"/>
                  </a:lnTo>
                  <a:lnTo>
                    <a:pt x="110" y="522"/>
                  </a:lnTo>
                  <a:lnTo>
                    <a:pt x="112" y="517"/>
                  </a:lnTo>
                  <a:lnTo>
                    <a:pt x="115" y="514"/>
                  </a:lnTo>
                  <a:lnTo>
                    <a:pt x="112" y="512"/>
                  </a:lnTo>
                  <a:lnTo>
                    <a:pt x="110" y="512"/>
                  </a:lnTo>
                  <a:lnTo>
                    <a:pt x="104" y="507"/>
                  </a:lnTo>
                  <a:lnTo>
                    <a:pt x="102" y="507"/>
                  </a:lnTo>
                  <a:lnTo>
                    <a:pt x="99" y="504"/>
                  </a:lnTo>
                  <a:lnTo>
                    <a:pt x="99" y="499"/>
                  </a:lnTo>
                  <a:lnTo>
                    <a:pt x="102" y="489"/>
                  </a:lnTo>
                  <a:lnTo>
                    <a:pt x="104" y="484"/>
                  </a:lnTo>
                  <a:lnTo>
                    <a:pt x="104" y="476"/>
                  </a:lnTo>
                  <a:lnTo>
                    <a:pt x="104" y="469"/>
                  </a:lnTo>
                  <a:lnTo>
                    <a:pt x="107" y="461"/>
                  </a:lnTo>
                  <a:lnTo>
                    <a:pt x="107" y="456"/>
                  </a:lnTo>
                  <a:lnTo>
                    <a:pt x="104" y="451"/>
                  </a:lnTo>
                  <a:lnTo>
                    <a:pt x="102" y="446"/>
                  </a:lnTo>
                  <a:lnTo>
                    <a:pt x="99" y="441"/>
                  </a:lnTo>
                  <a:lnTo>
                    <a:pt x="97" y="438"/>
                  </a:lnTo>
                  <a:lnTo>
                    <a:pt x="92" y="433"/>
                  </a:lnTo>
                  <a:lnTo>
                    <a:pt x="89" y="430"/>
                  </a:lnTo>
                  <a:lnTo>
                    <a:pt x="87" y="430"/>
                  </a:lnTo>
                  <a:lnTo>
                    <a:pt x="79" y="425"/>
                  </a:lnTo>
                  <a:lnTo>
                    <a:pt x="74" y="420"/>
                  </a:lnTo>
                  <a:lnTo>
                    <a:pt x="69" y="418"/>
                  </a:lnTo>
                  <a:lnTo>
                    <a:pt x="64" y="415"/>
                  </a:lnTo>
                  <a:lnTo>
                    <a:pt x="59" y="413"/>
                  </a:lnTo>
                  <a:lnTo>
                    <a:pt x="53" y="408"/>
                  </a:lnTo>
                  <a:lnTo>
                    <a:pt x="48" y="405"/>
                  </a:lnTo>
                  <a:lnTo>
                    <a:pt x="43" y="405"/>
                  </a:lnTo>
                  <a:lnTo>
                    <a:pt x="41" y="408"/>
                  </a:lnTo>
                  <a:lnTo>
                    <a:pt x="36" y="408"/>
                  </a:lnTo>
                  <a:lnTo>
                    <a:pt x="33" y="408"/>
                  </a:lnTo>
                  <a:lnTo>
                    <a:pt x="23" y="405"/>
                  </a:lnTo>
                  <a:lnTo>
                    <a:pt x="13" y="402"/>
                  </a:lnTo>
                  <a:lnTo>
                    <a:pt x="5" y="402"/>
                  </a:lnTo>
                  <a:lnTo>
                    <a:pt x="0" y="400"/>
                  </a:lnTo>
                  <a:lnTo>
                    <a:pt x="0" y="395"/>
                  </a:lnTo>
                  <a:lnTo>
                    <a:pt x="3" y="392"/>
                  </a:lnTo>
                  <a:lnTo>
                    <a:pt x="5" y="387"/>
                  </a:lnTo>
                  <a:lnTo>
                    <a:pt x="8" y="387"/>
                  </a:lnTo>
                  <a:lnTo>
                    <a:pt x="15" y="374"/>
                  </a:lnTo>
                  <a:lnTo>
                    <a:pt x="15" y="372"/>
                  </a:lnTo>
                  <a:lnTo>
                    <a:pt x="18" y="369"/>
                  </a:lnTo>
                  <a:lnTo>
                    <a:pt x="18" y="367"/>
                  </a:lnTo>
                  <a:lnTo>
                    <a:pt x="18" y="364"/>
                  </a:lnTo>
                  <a:lnTo>
                    <a:pt x="15" y="359"/>
                  </a:lnTo>
                  <a:lnTo>
                    <a:pt x="18" y="357"/>
                  </a:lnTo>
                  <a:lnTo>
                    <a:pt x="18" y="354"/>
                  </a:lnTo>
                  <a:lnTo>
                    <a:pt x="18" y="352"/>
                  </a:lnTo>
                  <a:lnTo>
                    <a:pt x="23" y="346"/>
                  </a:lnTo>
                  <a:lnTo>
                    <a:pt x="25" y="346"/>
                  </a:lnTo>
                  <a:lnTo>
                    <a:pt x="25" y="344"/>
                  </a:lnTo>
                  <a:lnTo>
                    <a:pt x="31" y="339"/>
                  </a:lnTo>
                  <a:lnTo>
                    <a:pt x="31" y="334"/>
                  </a:lnTo>
                  <a:lnTo>
                    <a:pt x="33" y="331"/>
                  </a:lnTo>
                  <a:lnTo>
                    <a:pt x="36" y="329"/>
                  </a:lnTo>
                  <a:lnTo>
                    <a:pt x="38" y="329"/>
                  </a:lnTo>
                  <a:lnTo>
                    <a:pt x="41" y="326"/>
                  </a:lnTo>
                  <a:lnTo>
                    <a:pt x="43" y="324"/>
                  </a:lnTo>
                  <a:lnTo>
                    <a:pt x="43" y="321"/>
                  </a:lnTo>
                  <a:lnTo>
                    <a:pt x="46" y="318"/>
                  </a:lnTo>
                  <a:lnTo>
                    <a:pt x="48" y="321"/>
                  </a:lnTo>
                  <a:lnTo>
                    <a:pt x="53" y="316"/>
                  </a:lnTo>
                  <a:lnTo>
                    <a:pt x="59" y="316"/>
                  </a:lnTo>
                  <a:lnTo>
                    <a:pt x="61" y="316"/>
                  </a:lnTo>
                  <a:lnTo>
                    <a:pt x="64" y="313"/>
                  </a:lnTo>
                  <a:lnTo>
                    <a:pt x="69" y="313"/>
                  </a:lnTo>
                  <a:lnTo>
                    <a:pt x="69" y="311"/>
                  </a:lnTo>
                  <a:lnTo>
                    <a:pt x="71" y="311"/>
                  </a:lnTo>
                  <a:lnTo>
                    <a:pt x="74" y="311"/>
                  </a:lnTo>
                  <a:lnTo>
                    <a:pt x="76" y="313"/>
                  </a:lnTo>
                  <a:lnTo>
                    <a:pt x="79" y="313"/>
                  </a:lnTo>
                  <a:lnTo>
                    <a:pt x="81" y="311"/>
                  </a:lnTo>
                  <a:lnTo>
                    <a:pt x="84" y="313"/>
                  </a:lnTo>
                  <a:lnTo>
                    <a:pt x="89" y="313"/>
                  </a:lnTo>
                  <a:lnTo>
                    <a:pt x="92" y="313"/>
                  </a:lnTo>
                  <a:lnTo>
                    <a:pt x="94" y="313"/>
                  </a:lnTo>
                  <a:lnTo>
                    <a:pt x="97" y="318"/>
                  </a:lnTo>
                  <a:lnTo>
                    <a:pt x="102" y="321"/>
                  </a:lnTo>
                  <a:lnTo>
                    <a:pt x="104" y="326"/>
                  </a:lnTo>
                  <a:lnTo>
                    <a:pt x="107" y="329"/>
                  </a:lnTo>
                  <a:lnTo>
                    <a:pt x="112" y="331"/>
                  </a:lnTo>
                  <a:lnTo>
                    <a:pt x="120" y="331"/>
                  </a:lnTo>
                  <a:lnTo>
                    <a:pt x="130" y="331"/>
                  </a:lnTo>
                  <a:lnTo>
                    <a:pt x="132" y="331"/>
                  </a:lnTo>
                  <a:lnTo>
                    <a:pt x="138" y="329"/>
                  </a:lnTo>
                  <a:lnTo>
                    <a:pt x="143" y="324"/>
                  </a:lnTo>
                  <a:lnTo>
                    <a:pt x="153" y="318"/>
                  </a:lnTo>
                  <a:lnTo>
                    <a:pt x="155" y="316"/>
                  </a:lnTo>
                  <a:lnTo>
                    <a:pt x="163" y="316"/>
                  </a:lnTo>
                  <a:lnTo>
                    <a:pt x="173" y="311"/>
                  </a:lnTo>
                  <a:lnTo>
                    <a:pt x="188" y="306"/>
                  </a:lnTo>
                  <a:lnTo>
                    <a:pt x="199" y="298"/>
                  </a:lnTo>
                  <a:lnTo>
                    <a:pt x="199" y="296"/>
                  </a:lnTo>
                  <a:lnTo>
                    <a:pt x="199" y="293"/>
                  </a:lnTo>
                  <a:lnTo>
                    <a:pt x="196" y="293"/>
                  </a:lnTo>
                  <a:lnTo>
                    <a:pt x="196" y="290"/>
                  </a:lnTo>
                  <a:lnTo>
                    <a:pt x="194" y="288"/>
                  </a:lnTo>
                  <a:lnTo>
                    <a:pt x="194" y="285"/>
                  </a:lnTo>
                  <a:lnTo>
                    <a:pt x="194" y="283"/>
                  </a:lnTo>
                  <a:lnTo>
                    <a:pt x="194" y="278"/>
                  </a:lnTo>
                  <a:lnTo>
                    <a:pt x="194" y="275"/>
                  </a:lnTo>
                  <a:lnTo>
                    <a:pt x="194" y="270"/>
                  </a:lnTo>
                  <a:lnTo>
                    <a:pt x="196" y="268"/>
                  </a:lnTo>
                  <a:lnTo>
                    <a:pt x="194" y="265"/>
                  </a:lnTo>
                  <a:lnTo>
                    <a:pt x="194" y="263"/>
                  </a:lnTo>
                  <a:lnTo>
                    <a:pt x="191" y="263"/>
                  </a:lnTo>
                  <a:lnTo>
                    <a:pt x="188" y="260"/>
                  </a:lnTo>
                  <a:lnTo>
                    <a:pt x="186" y="260"/>
                  </a:lnTo>
                  <a:lnTo>
                    <a:pt x="183" y="260"/>
                  </a:lnTo>
                  <a:lnTo>
                    <a:pt x="181" y="260"/>
                  </a:lnTo>
                  <a:lnTo>
                    <a:pt x="178" y="260"/>
                  </a:lnTo>
                  <a:lnTo>
                    <a:pt x="176" y="257"/>
                  </a:lnTo>
                  <a:lnTo>
                    <a:pt x="176" y="255"/>
                  </a:lnTo>
                  <a:lnTo>
                    <a:pt x="173" y="255"/>
                  </a:lnTo>
                  <a:lnTo>
                    <a:pt x="171" y="250"/>
                  </a:lnTo>
                  <a:lnTo>
                    <a:pt x="171" y="247"/>
                  </a:lnTo>
                  <a:lnTo>
                    <a:pt x="171" y="242"/>
                  </a:lnTo>
                  <a:lnTo>
                    <a:pt x="173" y="240"/>
                  </a:lnTo>
                  <a:lnTo>
                    <a:pt x="171" y="235"/>
                  </a:lnTo>
                  <a:lnTo>
                    <a:pt x="171" y="222"/>
                  </a:lnTo>
                  <a:lnTo>
                    <a:pt x="168" y="219"/>
                  </a:lnTo>
                  <a:lnTo>
                    <a:pt x="166" y="212"/>
                  </a:lnTo>
                  <a:lnTo>
                    <a:pt x="163" y="209"/>
                  </a:lnTo>
                  <a:lnTo>
                    <a:pt x="163" y="204"/>
                  </a:lnTo>
                  <a:lnTo>
                    <a:pt x="160" y="201"/>
                  </a:lnTo>
                  <a:lnTo>
                    <a:pt x="153" y="186"/>
                  </a:lnTo>
                  <a:lnTo>
                    <a:pt x="155" y="184"/>
                  </a:lnTo>
                  <a:lnTo>
                    <a:pt x="155" y="181"/>
                  </a:lnTo>
                  <a:lnTo>
                    <a:pt x="158" y="179"/>
                  </a:lnTo>
                  <a:lnTo>
                    <a:pt x="160" y="176"/>
                  </a:lnTo>
                  <a:lnTo>
                    <a:pt x="163" y="173"/>
                  </a:lnTo>
                  <a:lnTo>
                    <a:pt x="168" y="168"/>
                  </a:lnTo>
                  <a:lnTo>
                    <a:pt x="171" y="163"/>
                  </a:lnTo>
                  <a:lnTo>
                    <a:pt x="171" y="156"/>
                  </a:lnTo>
                  <a:lnTo>
                    <a:pt x="171" y="153"/>
                  </a:lnTo>
                  <a:lnTo>
                    <a:pt x="168" y="153"/>
                  </a:lnTo>
                  <a:lnTo>
                    <a:pt x="163" y="153"/>
                  </a:lnTo>
                  <a:lnTo>
                    <a:pt x="163" y="151"/>
                  </a:lnTo>
                  <a:lnTo>
                    <a:pt x="166" y="151"/>
                  </a:lnTo>
                  <a:lnTo>
                    <a:pt x="166" y="148"/>
                  </a:lnTo>
                  <a:lnTo>
                    <a:pt x="163" y="148"/>
                  </a:lnTo>
                  <a:lnTo>
                    <a:pt x="163" y="145"/>
                  </a:lnTo>
                  <a:lnTo>
                    <a:pt x="160" y="145"/>
                  </a:lnTo>
                  <a:lnTo>
                    <a:pt x="158" y="145"/>
                  </a:lnTo>
                  <a:lnTo>
                    <a:pt x="155" y="148"/>
                  </a:lnTo>
                  <a:lnTo>
                    <a:pt x="153" y="145"/>
                  </a:lnTo>
                  <a:lnTo>
                    <a:pt x="148" y="140"/>
                  </a:lnTo>
                  <a:lnTo>
                    <a:pt x="145" y="140"/>
                  </a:lnTo>
                  <a:lnTo>
                    <a:pt x="145" y="138"/>
                  </a:lnTo>
                  <a:lnTo>
                    <a:pt x="148" y="133"/>
                  </a:lnTo>
                  <a:lnTo>
                    <a:pt x="148" y="130"/>
                  </a:lnTo>
                  <a:lnTo>
                    <a:pt x="145" y="130"/>
                  </a:lnTo>
                  <a:lnTo>
                    <a:pt x="143" y="128"/>
                  </a:lnTo>
                  <a:lnTo>
                    <a:pt x="148" y="120"/>
                  </a:lnTo>
                  <a:lnTo>
                    <a:pt x="145" y="112"/>
                  </a:lnTo>
                  <a:lnTo>
                    <a:pt x="145" y="107"/>
                  </a:lnTo>
                  <a:lnTo>
                    <a:pt x="148" y="107"/>
                  </a:lnTo>
                  <a:lnTo>
                    <a:pt x="153" y="105"/>
                  </a:lnTo>
                  <a:lnTo>
                    <a:pt x="153" y="100"/>
                  </a:lnTo>
                  <a:lnTo>
                    <a:pt x="150" y="97"/>
                  </a:lnTo>
                  <a:lnTo>
                    <a:pt x="150" y="95"/>
                  </a:lnTo>
                  <a:lnTo>
                    <a:pt x="150" y="89"/>
                  </a:lnTo>
                  <a:lnTo>
                    <a:pt x="150" y="87"/>
                  </a:lnTo>
                  <a:lnTo>
                    <a:pt x="150" y="84"/>
                  </a:lnTo>
                  <a:lnTo>
                    <a:pt x="153" y="79"/>
                  </a:lnTo>
                  <a:lnTo>
                    <a:pt x="153" y="74"/>
                  </a:lnTo>
                  <a:lnTo>
                    <a:pt x="150" y="74"/>
                  </a:lnTo>
                  <a:lnTo>
                    <a:pt x="148" y="72"/>
                  </a:lnTo>
                  <a:lnTo>
                    <a:pt x="148" y="69"/>
                  </a:lnTo>
                  <a:lnTo>
                    <a:pt x="148" y="67"/>
                  </a:lnTo>
                  <a:lnTo>
                    <a:pt x="150" y="64"/>
                  </a:lnTo>
                  <a:lnTo>
                    <a:pt x="150" y="61"/>
                  </a:lnTo>
                  <a:lnTo>
                    <a:pt x="150" y="59"/>
                  </a:lnTo>
                  <a:lnTo>
                    <a:pt x="150" y="56"/>
                  </a:lnTo>
                  <a:lnTo>
                    <a:pt x="153" y="56"/>
                  </a:lnTo>
                  <a:lnTo>
                    <a:pt x="158" y="54"/>
                  </a:lnTo>
                  <a:lnTo>
                    <a:pt x="160" y="54"/>
                  </a:lnTo>
                  <a:lnTo>
                    <a:pt x="163" y="51"/>
                  </a:lnTo>
                  <a:lnTo>
                    <a:pt x="160" y="49"/>
                  </a:lnTo>
                  <a:lnTo>
                    <a:pt x="158" y="49"/>
                  </a:lnTo>
                  <a:lnTo>
                    <a:pt x="158" y="46"/>
                  </a:lnTo>
                  <a:lnTo>
                    <a:pt x="160" y="41"/>
                  </a:lnTo>
                  <a:lnTo>
                    <a:pt x="163" y="36"/>
                  </a:lnTo>
                  <a:lnTo>
                    <a:pt x="166" y="33"/>
                  </a:lnTo>
                  <a:lnTo>
                    <a:pt x="168" y="33"/>
                  </a:lnTo>
                  <a:lnTo>
                    <a:pt x="171" y="36"/>
                  </a:lnTo>
                  <a:lnTo>
                    <a:pt x="173" y="36"/>
                  </a:lnTo>
                  <a:lnTo>
                    <a:pt x="176" y="36"/>
                  </a:lnTo>
                  <a:lnTo>
                    <a:pt x="178" y="39"/>
                  </a:lnTo>
                  <a:lnTo>
                    <a:pt x="178" y="41"/>
                  </a:lnTo>
                  <a:lnTo>
                    <a:pt x="181" y="46"/>
                  </a:lnTo>
                  <a:lnTo>
                    <a:pt x="181" y="51"/>
                  </a:lnTo>
                  <a:lnTo>
                    <a:pt x="183" y="54"/>
                  </a:lnTo>
                  <a:lnTo>
                    <a:pt x="186" y="56"/>
                  </a:lnTo>
                  <a:lnTo>
                    <a:pt x="188" y="59"/>
                  </a:lnTo>
                  <a:lnTo>
                    <a:pt x="191" y="59"/>
                  </a:lnTo>
                  <a:lnTo>
                    <a:pt x="194" y="61"/>
                  </a:lnTo>
                  <a:lnTo>
                    <a:pt x="201" y="61"/>
                  </a:lnTo>
                  <a:lnTo>
                    <a:pt x="204" y="64"/>
                  </a:lnTo>
                  <a:lnTo>
                    <a:pt x="206" y="64"/>
                  </a:lnTo>
                  <a:lnTo>
                    <a:pt x="209" y="67"/>
                  </a:lnTo>
                  <a:lnTo>
                    <a:pt x="209" y="69"/>
                  </a:lnTo>
                  <a:lnTo>
                    <a:pt x="211" y="69"/>
                  </a:lnTo>
                  <a:lnTo>
                    <a:pt x="214" y="72"/>
                  </a:lnTo>
                  <a:lnTo>
                    <a:pt x="214" y="74"/>
                  </a:lnTo>
                  <a:lnTo>
                    <a:pt x="216" y="77"/>
                  </a:lnTo>
                  <a:lnTo>
                    <a:pt x="219" y="77"/>
                  </a:lnTo>
                  <a:lnTo>
                    <a:pt x="219" y="79"/>
                  </a:lnTo>
                  <a:lnTo>
                    <a:pt x="224" y="79"/>
                  </a:lnTo>
                  <a:lnTo>
                    <a:pt x="227" y="82"/>
                  </a:lnTo>
                  <a:lnTo>
                    <a:pt x="232" y="84"/>
                  </a:lnTo>
                  <a:lnTo>
                    <a:pt x="237" y="84"/>
                  </a:lnTo>
                  <a:lnTo>
                    <a:pt x="239" y="84"/>
                  </a:lnTo>
                  <a:lnTo>
                    <a:pt x="239" y="82"/>
                  </a:lnTo>
                  <a:lnTo>
                    <a:pt x="242" y="82"/>
                  </a:lnTo>
                  <a:lnTo>
                    <a:pt x="244" y="82"/>
                  </a:lnTo>
                  <a:lnTo>
                    <a:pt x="252" y="87"/>
                  </a:lnTo>
                  <a:lnTo>
                    <a:pt x="257" y="87"/>
                  </a:lnTo>
                  <a:lnTo>
                    <a:pt x="257" y="89"/>
                  </a:lnTo>
                  <a:lnTo>
                    <a:pt x="260" y="89"/>
                  </a:lnTo>
                  <a:lnTo>
                    <a:pt x="262" y="89"/>
                  </a:lnTo>
                  <a:lnTo>
                    <a:pt x="270" y="89"/>
                  </a:lnTo>
                  <a:lnTo>
                    <a:pt x="270" y="87"/>
                  </a:lnTo>
                  <a:lnTo>
                    <a:pt x="275" y="84"/>
                  </a:lnTo>
                  <a:lnTo>
                    <a:pt x="283" y="77"/>
                  </a:lnTo>
                  <a:lnTo>
                    <a:pt x="290" y="72"/>
                  </a:lnTo>
                  <a:lnTo>
                    <a:pt x="293" y="67"/>
                  </a:lnTo>
                  <a:lnTo>
                    <a:pt x="293" y="64"/>
                  </a:lnTo>
                  <a:lnTo>
                    <a:pt x="290" y="61"/>
                  </a:lnTo>
                  <a:lnTo>
                    <a:pt x="288" y="59"/>
                  </a:lnTo>
                  <a:lnTo>
                    <a:pt x="280" y="59"/>
                  </a:lnTo>
                  <a:lnTo>
                    <a:pt x="280" y="31"/>
                  </a:lnTo>
                  <a:lnTo>
                    <a:pt x="283" y="21"/>
                  </a:lnTo>
                  <a:lnTo>
                    <a:pt x="283" y="18"/>
                  </a:lnTo>
                  <a:lnTo>
                    <a:pt x="290" y="13"/>
                  </a:lnTo>
                  <a:lnTo>
                    <a:pt x="293" y="13"/>
                  </a:lnTo>
                  <a:lnTo>
                    <a:pt x="295" y="13"/>
                  </a:lnTo>
                  <a:lnTo>
                    <a:pt x="298" y="13"/>
                  </a:lnTo>
                  <a:lnTo>
                    <a:pt x="300" y="13"/>
                  </a:lnTo>
                  <a:lnTo>
                    <a:pt x="303" y="13"/>
                  </a:lnTo>
                  <a:lnTo>
                    <a:pt x="308" y="13"/>
                  </a:lnTo>
                  <a:lnTo>
                    <a:pt x="313" y="13"/>
                  </a:lnTo>
                  <a:lnTo>
                    <a:pt x="316" y="16"/>
                  </a:lnTo>
                  <a:lnTo>
                    <a:pt x="318" y="21"/>
                  </a:lnTo>
                  <a:lnTo>
                    <a:pt x="331" y="16"/>
                  </a:lnTo>
                  <a:lnTo>
                    <a:pt x="334" y="16"/>
                  </a:lnTo>
                  <a:lnTo>
                    <a:pt x="339" y="11"/>
                  </a:lnTo>
                  <a:lnTo>
                    <a:pt x="349" y="8"/>
                  </a:lnTo>
                  <a:lnTo>
                    <a:pt x="354" y="5"/>
                  </a:lnTo>
                  <a:lnTo>
                    <a:pt x="356" y="3"/>
                  </a:lnTo>
                  <a:lnTo>
                    <a:pt x="359" y="3"/>
                  </a:lnTo>
                  <a:lnTo>
                    <a:pt x="362" y="3"/>
                  </a:lnTo>
                  <a:lnTo>
                    <a:pt x="367" y="0"/>
                  </a:lnTo>
                  <a:lnTo>
                    <a:pt x="369" y="0"/>
                  </a:lnTo>
                  <a:lnTo>
                    <a:pt x="372" y="0"/>
                  </a:lnTo>
                  <a:lnTo>
                    <a:pt x="374" y="3"/>
                  </a:lnTo>
                  <a:lnTo>
                    <a:pt x="377" y="3"/>
                  </a:lnTo>
                  <a:lnTo>
                    <a:pt x="387" y="5"/>
                  </a:lnTo>
                  <a:lnTo>
                    <a:pt x="390" y="8"/>
                  </a:lnTo>
                  <a:lnTo>
                    <a:pt x="387" y="13"/>
                  </a:lnTo>
                  <a:lnTo>
                    <a:pt x="382" y="16"/>
                  </a:lnTo>
                  <a:lnTo>
                    <a:pt x="382" y="18"/>
                  </a:lnTo>
                  <a:lnTo>
                    <a:pt x="379" y="18"/>
                  </a:lnTo>
                  <a:lnTo>
                    <a:pt x="382" y="26"/>
                  </a:lnTo>
                  <a:lnTo>
                    <a:pt x="382" y="28"/>
                  </a:lnTo>
                  <a:lnTo>
                    <a:pt x="377" y="33"/>
                  </a:lnTo>
                  <a:lnTo>
                    <a:pt x="377" y="36"/>
                  </a:lnTo>
                  <a:lnTo>
                    <a:pt x="379" y="41"/>
                  </a:lnTo>
                  <a:lnTo>
                    <a:pt x="382" y="41"/>
                  </a:lnTo>
                  <a:lnTo>
                    <a:pt x="384" y="41"/>
                  </a:lnTo>
                  <a:lnTo>
                    <a:pt x="387" y="44"/>
                  </a:lnTo>
                  <a:lnTo>
                    <a:pt x="390" y="46"/>
                  </a:lnTo>
                  <a:lnTo>
                    <a:pt x="395" y="49"/>
                  </a:lnTo>
                  <a:lnTo>
                    <a:pt x="395" y="51"/>
                  </a:lnTo>
                  <a:lnTo>
                    <a:pt x="397" y="51"/>
                  </a:lnTo>
                  <a:lnTo>
                    <a:pt x="400" y="51"/>
                  </a:lnTo>
                  <a:lnTo>
                    <a:pt x="402" y="51"/>
                  </a:lnTo>
                  <a:lnTo>
                    <a:pt x="402" y="54"/>
                  </a:lnTo>
                  <a:lnTo>
                    <a:pt x="400" y="56"/>
                  </a:lnTo>
                  <a:lnTo>
                    <a:pt x="397" y="59"/>
                  </a:lnTo>
                  <a:lnTo>
                    <a:pt x="395" y="61"/>
                  </a:lnTo>
                  <a:lnTo>
                    <a:pt x="387" y="59"/>
                  </a:lnTo>
                  <a:lnTo>
                    <a:pt x="387" y="61"/>
                  </a:lnTo>
                  <a:lnTo>
                    <a:pt x="384" y="61"/>
                  </a:lnTo>
                  <a:lnTo>
                    <a:pt x="384" y="64"/>
                  </a:lnTo>
                  <a:lnTo>
                    <a:pt x="382" y="67"/>
                  </a:lnTo>
                  <a:lnTo>
                    <a:pt x="384" y="72"/>
                  </a:lnTo>
                  <a:lnTo>
                    <a:pt x="387" y="72"/>
                  </a:lnTo>
                  <a:lnTo>
                    <a:pt x="390" y="72"/>
                  </a:lnTo>
                  <a:lnTo>
                    <a:pt x="392" y="74"/>
                  </a:lnTo>
                  <a:lnTo>
                    <a:pt x="387" y="77"/>
                  </a:lnTo>
                  <a:lnTo>
                    <a:pt x="387" y="79"/>
                  </a:lnTo>
                  <a:lnTo>
                    <a:pt x="390" y="79"/>
                  </a:lnTo>
                  <a:lnTo>
                    <a:pt x="390" y="84"/>
                  </a:lnTo>
                  <a:lnTo>
                    <a:pt x="390" y="87"/>
                  </a:lnTo>
                  <a:lnTo>
                    <a:pt x="382" y="95"/>
                  </a:lnTo>
                  <a:lnTo>
                    <a:pt x="379" y="95"/>
                  </a:lnTo>
                  <a:lnTo>
                    <a:pt x="377" y="97"/>
                  </a:lnTo>
                  <a:lnTo>
                    <a:pt x="374" y="97"/>
                  </a:lnTo>
                  <a:lnTo>
                    <a:pt x="374" y="100"/>
                  </a:lnTo>
                  <a:lnTo>
                    <a:pt x="372" y="100"/>
                  </a:lnTo>
                  <a:lnTo>
                    <a:pt x="369" y="110"/>
                  </a:lnTo>
                  <a:lnTo>
                    <a:pt x="369" y="112"/>
                  </a:lnTo>
                  <a:lnTo>
                    <a:pt x="372" y="112"/>
                  </a:lnTo>
                  <a:lnTo>
                    <a:pt x="372" y="115"/>
                  </a:lnTo>
                  <a:lnTo>
                    <a:pt x="374" y="115"/>
                  </a:lnTo>
                  <a:lnTo>
                    <a:pt x="377" y="115"/>
                  </a:lnTo>
                  <a:lnTo>
                    <a:pt x="379" y="115"/>
                  </a:lnTo>
                  <a:lnTo>
                    <a:pt x="382" y="112"/>
                  </a:lnTo>
                  <a:lnTo>
                    <a:pt x="384" y="110"/>
                  </a:lnTo>
                  <a:lnTo>
                    <a:pt x="387" y="110"/>
                  </a:lnTo>
                  <a:lnTo>
                    <a:pt x="387" y="112"/>
                  </a:lnTo>
                  <a:lnTo>
                    <a:pt x="390" y="112"/>
                  </a:lnTo>
                  <a:lnTo>
                    <a:pt x="390" y="115"/>
                  </a:lnTo>
                  <a:lnTo>
                    <a:pt x="392" y="117"/>
                  </a:lnTo>
                  <a:lnTo>
                    <a:pt x="392" y="120"/>
                  </a:lnTo>
                  <a:lnTo>
                    <a:pt x="392" y="123"/>
                  </a:lnTo>
                  <a:lnTo>
                    <a:pt x="395" y="125"/>
                  </a:lnTo>
                  <a:lnTo>
                    <a:pt x="397" y="125"/>
                  </a:lnTo>
                  <a:lnTo>
                    <a:pt x="400" y="125"/>
                  </a:lnTo>
                  <a:lnTo>
                    <a:pt x="407" y="125"/>
                  </a:lnTo>
                  <a:lnTo>
                    <a:pt x="410" y="125"/>
                  </a:lnTo>
                  <a:lnTo>
                    <a:pt x="412" y="125"/>
                  </a:lnTo>
                  <a:lnTo>
                    <a:pt x="412" y="128"/>
                  </a:lnTo>
                  <a:lnTo>
                    <a:pt x="415" y="130"/>
                  </a:lnTo>
                  <a:lnTo>
                    <a:pt x="412" y="133"/>
                  </a:lnTo>
                  <a:lnTo>
                    <a:pt x="410" y="135"/>
                  </a:lnTo>
                  <a:lnTo>
                    <a:pt x="407" y="135"/>
                  </a:lnTo>
                  <a:lnTo>
                    <a:pt x="407" y="138"/>
                  </a:lnTo>
                  <a:lnTo>
                    <a:pt x="405" y="138"/>
                  </a:lnTo>
                  <a:lnTo>
                    <a:pt x="405" y="140"/>
                  </a:lnTo>
                  <a:lnTo>
                    <a:pt x="402" y="140"/>
                  </a:lnTo>
                  <a:lnTo>
                    <a:pt x="402" y="143"/>
                  </a:lnTo>
                  <a:lnTo>
                    <a:pt x="400" y="143"/>
                  </a:lnTo>
                  <a:lnTo>
                    <a:pt x="402" y="148"/>
                  </a:lnTo>
                  <a:lnTo>
                    <a:pt x="402" y="153"/>
                  </a:lnTo>
                  <a:lnTo>
                    <a:pt x="405" y="156"/>
                  </a:lnTo>
                  <a:lnTo>
                    <a:pt x="412" y="161"/>
                  </a:lnTo>
                  <a:lnTo>
                    <a:pt x="415" y="163"/>
                  </a:lnTo>
                  <a:lnTo>
                    <a:pt x="415" y="166"/>
                  </a:lnTo>
                  <a:lnTo>
                    <a:pt x="415" y="168"/>
                  </a:lnTo>
                  <a:lnTo>
                    <a:pt x="412" y="171"/>
                  </a:lnTo>
                  <a:lnTo>
                    <a:pt x="410" y="171"/>
                  </a:lnTo>
                  <a:lnTo>
                    <a:pt x="407" y="168"/>
                  </a:lnTo>
                  <a:lnTo>
                    <a:pt x="405" y="171"/>
                  </a:lnTo>
                  <a:lnTo>
                    <a:pt x="405" y="173"/>
                  </a:lnTo>
                  <a:lnTo>
                    <a:pt x="402" y="176"/>
                  </a:lnTo>
                  <a:lnTo>
                    <a:pt x="402" y="179"/>
                  </a:lnTo>
                  <a:lnTo>
                    <a:pt x="402" y="181"/>
                  </a:lnTo>
                  <a:lnTo>
                    <a:pt x="400" y="181"/>
                  </a:lnTo>
                  <a:lnTo>
                    <a:pt x="402" y="184"/>
                  </a:lnTo>
                  <a:lnTo>
                    <a:pt x="402" y="186"/>
                  </a:lnTo>
                  <a:lnTo>
                    <a:pt x="405" y="191"/>
                  </a:lnTo>
                  <a:lnTo>
                    <a:pt x="410" y="191"/>
                  </a:lnTo>
                  <a:lnTo>
                    <a:pt x="412" y="194"/>
                  </a:lnTo>
                  <a:lnTo>
                    <a:pt x="415" y="194"/>
                  </a:lnTo>
                  <a:lnTo>
                    <a:pt x="412" y="196"/>
                  </a:lnTo>
                  <a:lnTo>
                    <a:pt x="410" y="196"/>
                  </a:lnTo>
                  <a:lnTo>
                    <a:pt x="405" y="201"/>
                  </a:lnTo>
                  <a:lnTo>
                    <a:pt x="402" y="201"/>
                  </a:lnTo>
                  <a:lnTo>
                    <a:pt x="400" y="201"/>
                  </a:lnTo>
                  <a:lnTo>
                    <a:pt x="400" y="204"/>
                  </a:lnTo>
                  <a:lnTo>
                    <a:pt x="397" y="209"/>
                  </a:lnTo>
                  <a:lnTo>
                    <a:pt x="397" y="212"/>
                  </a:lnTo>
                  <a:lnTo>
                    <a:pt x="400" y="214"/>
                  </a:lnTo>
                  <a:lnTo>
                    <a:pt x="402" y="217"/>
                  </a:lnTo>
                  <a:lnTo>
                    <a:pt x="405" y="217"/>
                  </a:lnTo>
                  <a:lnTo>
                    <a:pt x="402" y="219"/>
                  </a:lnTo>
                  <a:lnTo>
                    <a:pt x="400" y="222"/>
                  </a:lnTo>
                  <a:lnTo>
                    <a:pt x="400" y="224"/>
                  </a:lnTo>
                  <a:lnTo>
                    <a:pt x="400" y="227"/>
                  </a:lnTo>
                  <a:lnTo>
                    <a:pt x="397" y="227"/>
                  </a:lnTo>
                  <a:lnTo>
                    <a:pt x="395" y="224"/>
                  </a:lnTo>
                  <a:lnTo>
                    <a:pt x="395" y="222"/>
                  </a:lnTo>
                  <a:lnTo>
                    <a:pt x="390" y="219"/>
                  </a:lnTo>
                  <a:lnTo>
                    <a:pt x="387" y="222"/>
                  </a:lnTo>
                  <a:lnTo>
                    <a:pt x="384" y="222"/>
                  </a:lnTo>
                  <a:lnTo>
                    <a:pt x="382" y="222"/>
                  </a:lnTo>
                  <a:lnTo>
                    <a:pt x="382" y="224"/>
                  </a:lnTo>
                  <a:lnTo>
                    <a:pt x="379" y="224"/>
                  </a:lnTo>
                  <a:lnTo>
                    <a:pt x="377" y="227"/>
                  </a:lnTo>
                  <a:lnTo>
                    <a:pt x="377" y="229"/>
                  </a:lnTo>
                  <a:lnTo>
                    <a:pt x="379" y="232"/>
                  </a:lnTo>
                  <a:lnTo>
                    <a:pt x="382" y="237"/>
                  </a:lnTo>
                  <a:lnTo>
                    <a:pt x="384" y="247"/>
                  </a:lnTo>
                  <a:lnTo>
                    <a:pt x="384" y="250"/>
                  </a:lnTo>
                  <a:lnTo>
                    <a:pt x="387" y="250"/>
                  </a:lnTo>
                  <a:lnTo>
                    <a:pt x="395" y="250"/>
                  </a:lnTo>
                  <a:lnTo>
                    <a:pt x="397" y="250"/>
                  </a:lnTo>
                  <a:lnTo>
                    <a:pt x="397" y="252"/>
                  </a:lnTo>
                  <a:lnTo>
                    <a:pt x="400" y="252"/>
                  </a:lnTo>
                  <a:lnTo>
                    <a:pt x="400" y="260"/>
                  </a:lnTo>
                  <a:lnTo>
                    <a:pt x="400" y="263"/>
                  </a:lnTo>
                  <a:lnTo>
                    <a:pt x="405" y="265"/>
                  </a:lnTo>
                  <a:lnTo>
                    <a:pt x="410" y="268"/>
                  </a:lnTo>
                  <a:lnTo>
                    <a:pt x="412" y="268"/>
                  </a:lnTo>
                  <a:lnTo>
                    <a:pt x="415" y="268"/>
                  </a:lnTo>
                  <a:lnTo>
                    <a:pt x="418" y="268"/>
                  </a:lnTo>
                  <a:lnTo>
                    <a:pt x="423" y="270"/>
                  </a:lnTo>
                  <a:lnTo>
                    <a:pt x="430" y="275"/>
                  </a:lnTo>
                  <a:lnTo>
                    <a:pt x="438" y="278"/>
                  </a:lnTo>
                  <a:lnTo>
                    <a:pt x="448" y="280"/>
                  </a:lnTo>
                  <a:lnTo>
                    <a:pt x="456" y="280"/>
                  </a:lnTo>
                  <a:lnTo>
                    <a:pt x="458" y="280"/>
                  </a:lnTo>
                  <a:lnTo>
                    <a:pt x="468" y="278"/>
                  </a:lnTo>
                  <a:lnTo>
                    <a:pt x="474" y="278"/>
                  </a:lnTo>
                  <a:lnTo>
                    <a:pt x="476" y="280"/>
                  </a:lnTo>
                  <a:lnTo>
                    <a:pt x="479" y="280"/>
                  </a:lnTo>
                  <a:lnTo>
                    <a:pt x="489" y="280"/>
                  </a:lnTo>
                  <a:lnTo>
                    <a:pt x="494" y="278"/>
                  </a:lnTo>
                  <a:lnTo>
                    <a:pt x="499" y="275"/>
                  </a:lnTo>
                  <a:lnTo>
                    <a:pt x="502" y="273"/>
                  </a:lnTo>
                  <a:lnTo>
                    <a:pt x="502" y="270"/>
                  </a:lnTo>
                  <a:lnTo>
                    <a:pt x="507" y="270"/>
                  </a:lnTo>
                  <a:lnTo>
                    <a:pt x="507" y="265"/>
                  </a:lnTo>
                  <a:lnTo>
                    <a:pt x="509" y="260"/>
                  </a:lnTo>
                  <a:lnTo>
                    <a:pt x="512" y="252"/>
                  </a:lnTo>
                  <a:lnTo>
                    <a:pt x="514" y="247"/>
                  </a:lnTo>
                  <a:lnTo>
                    <a:pt x="514" y="240"/>
                  </a:lnTo>
                  <a:lnTo>
                    <a:pt x="517" y="240"/>
                  </a:lnTo>
                  <a:lnTo>
                    <a:pt x="519" y="240"/>
                  </a:lnTo>
                  <a:lnTo>
                    <a:pt x="522" y="240"/>
                  </a:lnTo>
                  <a:lnTo>
                    <a:pt x="532" y="237"/>
                  </a:lnTo>
                  <a:lnTo>
                    <a:pt x="540" y="240"/>
                  </a:lnTo>
                  <a:lnTo>
                    <a:pt x="547" y="240"/>
                  </a:lnTo>
                  <a:lnTo>
                    <a:pt x="547" y="237"/>
                  </a:lnTo>
                  <a:lnTo>
                    <a:pt x="550" y="237"/>
                  </a:lnTo>
                  <a:lnTo>
                    <a:pt x="547" y="227"/>
                  </a:lnTo>
                  <a:lnTo>
                    <a:pt x="547" y="224"/>
                  </a:lnTo>
                  <a:lnTo>
                    <a:pt x="547" y="222"/>
                  </a:lnTo>
                  <a:lnTo>
                    <a:pt x="547" y="219"/>
                  </a:lnTo>
                  <a:lnTo>
                    <a:pt x="550" y="217"/>
                  </a:lnTo>
                  <a:lnTo>
                    <a:pt x="552" y="217"/>
                  </a:lnTo>
                  <a:lnTo>
                    <a:pt x="555" y="214"/>
                  </a:lnTo>
                  <a:lnTo>
                    <a:pt x="555" y="209"/>
                  </a:lnTo>
                  <a:lnTo>
                    <a:pt x="555" y="207"/>
                  </a:lnTo>
                  <a:lnTo>
                    <a:pt x="555" y="204"/>
                  </a:lnTo>
                  <a:lnTo>
                    <a:pt x="560" y="196"/>
                  </a:lnTo>
                  <a:lnTo>
                    <a:pt x="558" y="191"/>
                  </a:lnTo>
                  <a:lnTo>
                    <a:pt x="560" y="189"/>
                  </a:lnTo>
                  <a:lnTo>
                    <a:pt x="563" y="189"/>
                  </a:lnTo>
                  <a:lnTo>
                    <a:pt x="565" y="186"/>
                  </a:lnTo>
                  <a:lnTo>
                    <a:pt x="568" y="186"/>
                  </a:lnTo>
                  <a:lnTo>
                    <a:pt x="570" y="186"/>
                  </a:lnTo>
                  <a:lnTo>
                    <a:pt x="573" y="186"/>
                  </a:lnTo>
                  <a:lnTo>
                    <a:pt x="575" y="186"/>
                  </a:lnTo>
                  <a:lnTo>
                    <a:pt x="580" y="184"/>
                  </a:lnTo>
                  <a:lnTo>
                    <a:pt x="583" y="181"/>
                  </a:lnTo>
                  <a:lnTo>
                    <a:pt x="586" y="181"/>
                  </a:lnTo>
                  <a:lnTo>
                    <a:pt x="591" y="176"/>
                  </a:lnTo>
                  <a:lnTo>
                    <a:pt x="591" y="173"/>
                  </a:lnTo>
                  <a:lnTo>
                    <a:pt x="591" y="168"/>
                  </a:lnTo>
                  <a:lnTo>
                    <a:pt x="593" y="166"/>
                  </a:lnTo>
                  <a:lnTo>
                    <a:pt x="598" y="163"/>
                  </a:lnTo>
                  <a:lnTo>
                    <a:pt x="601" y="163"/>
                  </a:lnTo>
                  <a:lnTo>
                    <a:pt x="603" y="163"/>
                  </a:lnTo>
                  <a:lnTo>
                    <a:pt x="603" y="161"/>
                  </a:lnTo>
                  <a:lnTo>
                    <a:pt x="606" y="161"/>
                  </a:lnTo>
                  <a:lnTo>
                    <a:pt x="611" y="158"/>
                  </a:lnTo>
                  <a:lnTo>
                    <a:pt x="614" y="156"/>
                  </a:lnTo>
                  <a:lnTo>
                    <a:pt x="616" y="156"/>
                  </a:lnTo>
                  <a:lnTo>
                    <a:pt x="619" y="156"/>
                  </a:lnTo>
                  <a:lnTo>
                    <a:pt x="621" y="156"/>
                  </a:lnTo>
                  <a:lnTo>
                    <a:pt x="626" y="158"/>
                  </a:lnTo>
                  <a:lnTo>
                    <a:pt x="629" y="158"/>
                  </a:lnTo>
                  <a:lnTo>
                    <a:pt x="631" y="158"/>
                  </a:lnTo>
                  <a:lnTo>
                    <a:pt x="634" y="158"/>
                  </a:lnTo>
                  <a:lnTo>
                    <a:pt x="636" y="158"/>
                  </a:lnTo>
                  <a:lnTo>
                    <a:pt x="636" y="156"/>
                  </a:lnTo>
                  <a:lnTo>
                    <a:pt x="639" y="156"/>
                  </a:lnTo>
                  <a:lnTo>
                    <a:pt x="652" y="153"/>
                  </a:lnTo>
                  <a:lnTo>
                    <a:pt x="657" y="153"/>
                  </a:lnTo>
                  <a:lnTo>
                    <a:pt x="667" y="143"/>
                  </a:lnTo>
                  <a:lnTo>
                    <a:pt x="670" y="143"/>
                  </a:lnTo>
                  <a:lnTo>
                    <a:pt x="672" y="143"/>
                  </a:lnTo>
                  <a:lnTo>
                    <a:pt x="682" y="145"/>
                  </a:lnTo>
                  <a:lnTo>
                    <a:pt x="687" y="145"/>
                  </a:lnTo>
                  <a:lnTo>
                    <a:pt x="690" y="145"/>
                  </a:lnTo>
                  <a:lnTo>
                    <a:pt x="695" y="148"/>
                  </a:lnTo>
                  <a:lnTo>
                    <a:pt x="703" y="148"/>
                  </a:lnTo>
                  <a:lnTo>
                    <a:pt x="710" y="148"/>
                  </a:lnTo>
                  <a:lnTo>
                    <a:pt x="715" y="148"/>
                  </a:lnTo>
                  <a:lnTo>
                    <a:pt x="720" y="143"/>
                  </a:lnTo>
                  <a:lnTo>
                    <a:pt x="726" y="140"/>
                  </a:lnTo>
                  <a:lnTo>
                    <a:pt x="728" y="143"/>
                  </a:lnTo>
                  <a:lnTo>
                    <a:pt x="731" y="143"/>
                  </a:lnTo>
                  <a:lnTo>
                    <a:pt x="731" y="145"/>
                  </a:lnTo>
                  <a:lnTo>
                    <a:pt x="733" y="148"/>
                  </a:lnTo>
                  <a:lnTo>
                    <a:pt x="738" y="151"/>
                  </a:lnTo>
                  <a:lnTo>
                    <a:pt x="741" y="153"/>
                  </a:lnTo>
                  <a:lnTo>
                    <a:pt x="743" y="156"/>
                  </a:lnTo>
                  <a:lnTo>
                    <a:pt x="746" y="156"/>
                  </a:lnTo>
                  <a:lnTo>
                    <a:pt x="748" y="158"/>
                  </a:lnTo>
                  <a:lnTo>
                    <a:pt x="751" y="158"/>
                  </a:lnTo>
                  <a:lnTo>
                    <a:pt x="754" y="161"/>
                  </a:lnTo>
                  <a:lnTo>
                    <a:pt x="754" y="163"/>
                  </a:lnTo>
                  <a:lnTo>
                    <a:pt x="756" y="163"/>
                  </a:lnTo>
                  <a:lnTo>
                    <a:pt x="756" y="166"/>
                  </a:lnTo>
                  <a:lnTo>
                    <a:pt x="756" y="168"/>
                  </a:lnTo>
                  <a:lnTo>
                    <a:pt x="761" y="171"/>
                  </a:lnTo>
                  <a:lnTo>
                    <a:pt x="769" y="184"/>
                  </a:lnTo>
                  <a:lnTo>
                    <a:pt x="766" y="186"/>
                  </a:lnTo>
                  <a:lnTo>
                    <a:pt x="769" y="186"/>
                  </a:lnTo>
                  <a:lnTo>
                    <a:pt x="771" y="189"/>
                  </a:lnTo>
                  <a:lnTo>
                    <a:pt x="774" y="189"/>
                  </a:lnTo>
                  <a:lnTo>
                    <a:pt x="776" y="189"/>
                  </a:lnTo>
                  <a:lnTo>
                    <a:pt x="779" y="189"/>
                  </a:lnTo>
                  <a:lnTo>
                    <a:pt x="776" y="191"/>
                  </a:lnTo>
                  <a:lnTo>
                    <a:pt x="779" y="194"/>
                  </a:lnTo>
                  <a:lnTo>
                    <a:pt x="779" y="196"/>
                  </a:lnTo>
                  <a:lnTo>
                    <a:pt x="779" y="199"/>
                  </a:lnTo>
                  <a:lnTo>
                    <a:pt x="776" y="201"/>
                  </a:lnTo>
                  <a:lnTo>
                    <a:pt x="779" y="204"/>
                  </a:lnTo>
                  <a:lnTo>
                    <a:pt x="782" y="207"/>
                  </a:lnTo>
                  <a:lnTo>
                    <a:pt x="787" y="207"/>
                  </a:lnTo>
                  <a:lnTo>
                    <a:pt x="789" y="209"/>
                  </a:lnTo>
                  <a:lnTo>
                    <a:pt x="789" y="212"/>
                  </a:lnTo>
                  <a:lnTo>
                    <a:pt x="792" y="214"/>
                  </a:lnTo>
                  <a:lnTo>
                    <a:pt x="792" y="217"/>
                  </a:lnTo>
                  <a:lnTo>
                    <a:pt x="794" y="217"/>
                  </a:lnTo>
                  <a:lnTo>
                    <a:pt x="797" y="217"/>
                  </a:lnTo>
                  <a:lnTo>
                    <a:pt x="799" y="217"/>
                  </a:lnTo>
                  <a:lnTo>
                    <a:pt x="802" y="219"/>
                  </a:lnTo>
                  <a:lnTo>
                    <a:pt x="802" y="224"/>
                  </a:lnTo>
                  <a:lnTo>
                    <a:pt x="804" y="224"/>
                  </a:lnTo>
                  <a:lnTo>
                    <a:pt x="807" y="227"/>
                  </a:lnTo>
                  <a:lnTo>
                    <a:pt x="810" y="229"/>
                  </a:lnTo>
                  <a:lnTo>
                    <a:pt x="815" y="229"/>
                  </a:lnTo>
                  <a:lnTo>
                    <a:pt x="817" y="232"/>
                  </a:lnTo>
                  <a:lnTo>
                    <a:pt x="820" y="232"/>
                  </a:lnTo>
                  <a:lnTo>
                    <a:pt x="822" y="229"/>
                  </a:lnTo>
                  <a:lnTo>
                    <a:pt x="827" y="235"/>
                  </a:lnTo>
                  <a:lnTo>
                    <a:pt x="830" y="235"/>
                  </a:lnTo>
                  <a:lnTo>
                    <a:pt x="832" y="235"/>
                  </a:lnTo>
                  <a:lnTo>
                    <a:pt x="835" y="224"/>
                  </a:lnTo>
                  <a:lnTo>
                    <a:pt x="838" y="224"/>
                  </a:lnTo>
                  <a:lnTo>
                    <a:pt x="840" y="224"/>
                  </a:lnTo>
                  <a:lnTo>
                    <a:pt x="838" y="227"/>
                  </a:lnTo>
                  <a:lnTo>
                    <a:pt x="840" y="227"/>
                  </a:lnTo>
                  <a:lnTo>
                    <a:pt x="843" y="227"/>
                  </a:lnTo>
                  <a:lnTo>
                    <a:pt x="848" y="232"/>
                  </a:lnTo>
                  <a:lnTo>
                    <a:pt x="850" y="232"/>
                  </a:lnTo>
                  <a:lnTo>
                    <a:pt x="850" y="229"/>
                  </a:lnTo>
                  <a:lnTo>
                    <a:pt x="855" y="227"/>
                  </a:lnTo>
                  <a:lnTo>
                    <a:pt x="858" y="227"/>
                  </a:lnTo>
                  <a:lnTo>
                    <a:pt x="860" y="224"/>
                  </a:lnTo>
                  <a:lnTo>
                    <a:pt x="863" y="224"/>
                  </a:lnTo>
                  <a:lnTo>
                    <a:pt x="866" y="224"/>
                  </a:lnTo>
                  <a:lnTo>
                    <a:pt x="866" y="222"/>
                  </a:lnTo>
                  <a:lnTo>
                    <a:pt x="863" y="222"/>
                  </a:lnTo>
                  <a:lnTo>
                    <a:pt x="863" y="219"/>
                  </a:lnTo>
                  <a:lnTo>
                    <a:pt x="866" y="217"/>
                  </a:lnTo>
                  <a:lnTo>
                    <a:pt x="868" y="217"/>
                  </a:lnTo>
                  <a:lnTo>
                    <a:pt x="871" y="222"/>
                  </a:lnTo>
                  <a:lnTo>
                    <a:pt x="873" y="222"/>
                  </a:lnTo>
                  <a:lnTo>
                    <a:pt x="876" y="222"/>
                  </a:lnTo>
                  <a:lnTo>
                    <a:pt x="876" y="219"/>
                  </a:lnTo>
                  <a:lnTo>
                    <a:pt x="878" y="219"/>
                  </a:lnTo>
                  <a:lnTo>
                    <a:pt x="881" y="219"/>
                  </a:lnTo>
                  <a:lnTo>
                    <a:pt x="883" y="222"/>
                  </a:lnTo>
                  <a:lnTo>
                    <a:pt x="888" y="222"/>
                  </a:lnTo>
                  <a:lnTo>
                    <a:pt x="891" y="219"/>
                  </a:lnTo>
                  <a:lnTo>
                    <a:pt x="894" y="219"/>
                  </a:lnTo>
                  <a:lnTo>
                    <a:pt x="896" y="219"/>
                  </a:lnTo>
                  <a:lnTo>
                    <a:pt x="901" y="219"/>
                  </a:lnTo>
                  <a:lnTo>
                    <a:pt x="906" y="222"/>
                  </a:lnTo>
                  <a:lnTo>
                    <a:pt x="914" y="217"/>
                  </a:lnTo>
                  <a:lnTo>
                    <a:pt x="916" y="219"/>
                  </a:lnTo>
                  <a:lnTo>
                    <a:pt x="914" y="219"/>
                  </a:lnTo>
                  <a:lnTo>
                    <a:pt x="914" y="222"/>
                  </a:lnTo>
                  <a:lnTo>
                    <a:pt x="914" y="224"/>
                  </a:lnTo>
                  <a:lnTo>
                    <a:pt x="919" y="224"/>
                  </a:lnTo>
                  <a:lnTo>
                    <a:pt x="922" y="227"/>
                  </a:lnTo>
                  <a:lnTo>
                    <a:pt x="924" y="229"/>
                  </a:lnTo>
                  <a:lnTo>
                    <a:pt x="924" y="232"/>
                  </a:lnTo>
                  <a:lnTo>
                    <a:pt x="924" y="235"/>
                  </a:lnTo>
                  <a:lnTo>
                    <a:pt x="932" y="232"/>
                  </a:lnTo>
                  <a:lnTo>
                    <a:pt x="934" y="235"/>
                  </a:lnTo>
                  <a:lnTo>
                    <a:pt x="937" y="235"/>
                  </a:lnTo>
                  <a:lnTo>
                    <a:pt x="939" y="237"/>
                  </a:lnTo>
                  <a:lnTo>
                    <a:pt x="944" y="235"/>
                  </a:lnTo>
                  <a:lnTo>
                    <a:pt x="947" y="232"/>
                  </a:lnTo>
                  <a:lnTo>
                    <a:pt x="952" y="227"/>
                  </a:lnTo>
                  <a:lnTo>
                    <a:pt x="955" y="227"/>
                  </a:lnTo>
                  <a:lnTo>
                    <a:pt x="955" y="224"/>
                  </a:lnTo>
                  <a:lnTo>
                    <a:pt x="957" y="229"/>
                  </a:lnTo>
                  <a:lnTo>
                    <a:pt x="962" y="224"/>
                  </a:lnTo>
                  <a:lnTo>
                    <a:pt x="965" y="224"/>
                  </a:lnTo>
                  <a:lnTo>
                    <a:pt x="962" y="232"/>
                  </a:lnTo>
                  <a:lnTo>
                    <a:pt x="962" y="235"/>
                  </a:lnTo>
                  <a:lnTo>
                    <a:pt x="960" y="235"/>
                  </a:lnTo>
                  <a:lnTo>
                    <a:pt x="960" y="237"/>
                  </a:lnTo>
                  <a:lnTo>
                    <a:pt x="960" y="240"/>
                  </a:lnTo>
                  <a:lnTo>
                    <a:pt x="967" y="240"/>
                  </a:lnTo>
                  <a:lnTo>
                    <a:pt x="970" y="242"/>
                  </a:lnTo>
                  <a:lnTo>
                    <a:pt x="970" y="245"/>
                  </a:lnTo>
                  <a:lnTo>
                    <a:pt x="967" y="247"/>
                  </a:lnTo>
                  <a:lnTo>
                    <a:pt x="962" y="250"/>
                  </a:lnTo>
                  <a:lnTo>
                    <a:pt x="960" y="250"/>
                  </a:lnTo>
                  <a:lnTo>
                    <a:pt x="960" y="255"/>
                  </a:lnTo>
                  <a:lnTo>
                    <a:pt x="960" y="257"/>
                  </a:lnTo>
                  <a:lnTo>
                    <a:pt x="962" y="260"/>
                  </a:lnTo>
                  <a:lnTo>
                    <a:pt x="967" y="260"/>
                  </a:lnTo>
                  <a:lnTo>
                    <a:pt x="965" y="265"/>
                  </a:lnTo>
                  <a:lnTo>
                    <a:pt x="962" y="268"/>
                  </a:lnTo>
                  <a:lnTo>
                    <a:pt x="960" y="275"/>
                  </a:lnTo>
                  <a:lnTo>
                    <a:pt x="957" y="275"/>
                  </a:lnTo>
                  <a:lnTo>
                    <a:pt x="970" y="270"/>
                  </a:lnTo>
                  <a:lnTo>
                    <a:pt x="972" y="268"/>
                  </a:lnTo>
                  <a:lnTo>
                    <a:pt x="972" y="265"/>
                  </a:lnTo>
                  <a:lnTo>
                    <a:pt x="975" y="270"/>
                  </a:lnTo>
                  <a:lnTo>
                    <a:pt x="978" y="273"/>
                  </a:lnTo>
                  <a:lnTo>
                    <a:pt x="978" y="275"/>
                  </a:lnTo>
                  <a:lnTo>
                    <a:pt x="975" y="278"/>
                  </a:lnTo>
                  <a:lnTo>
                    <a:pt x="975" y="280"/>
                  </a:lnTo>
                  <a:lnTo>
                    <a:pt x="970" y="285"/>
                  </a:lnTo>
                  <a:lnTo>
                    <a:pt x="965" y="288"/>
                  </a:lnTo>
                  <a:lnTo>
                    <a:pt x="962" y="288"/>
                  </a:lnTo>
                  <a:lnTo>
                    <a:pt x="962" y="290"/>
                  </a:lnTo>
                  <a:lnTo>
                    <a:pt x="965" y="293"/>
                  </a:lnTo>
                  <a:lnTo>
                    <a:pt x="967" y="293"/>
                  </a:lnTo>
                  <a:lnTo>
                    <a:pt x="970" y="290"/>
                  </a:lnTo>
                  <a:lnTo>
                    <a:pt x="972" y="290"/>
                  </a:lnTo>
                  <a:lnTo>
                    <a:pt x="983" y="288"/>
                  </a:lnTo>
                  <a:lnTo>
                    <a:pt x="985" y="290"/>
                  </a:lnTo>
                  <a:lnTo>
                    <a:pt x="983" y="293"/>
                  </a:lnTo>
                  <a:lnTo>
                    <a:pt x="983" y="296"/>
                  </a:lnTo>
                  <a:lnTo>
                    <a:pt x="983" y="298"/>
                  </a:lnTo>
                  <a:lnTo>
                    <a:pt x="980" y="301"/>
                  </a:lnTo>
                  <a:lnTo>
                    <a:pt x="980" y="303"/>
                  </a:lnTo>
                  <a:lnTo>
                    <a:pt x="980" y="308"/>
                  </a:lnTo>
                  <a:lnTo>
                    <a:pt x="980" y="311"/>
                  </a:lnTo>
                  <a:lnTo>
                    <a:pt x="983" y="311"/>
                  </a:lnTo>
                  <a:lnTo>
                    <a:pt x="988" y="313"/>
                  </a:lnTo>
                  <a:lnTo>
                    <a:pt x="998" y="316"/>
                  </a:lnTo>
                  <a:lnTo>
                    <a:pt x="1000" y="318"/>
                  </a:lnTo>
                  <a:lnTo>
                    <a:pt x="998" y="321"/>
                  </a:lnTo>
                  <a:lnTo>
                    <a:pt x="995" y="321"/>
                  </a:lnTo>
                  <a:lnTo>
                    <a:pt x="993" y="324"/>
                  </a:lnTo>
                  <a:lnTo>
                    <a:pt x="990" y="324"/>
                  </a:lnTo>
                  <a:lnTo>
                    <a:pt x="990" y="321"/>
                  </a:lnTo>
                  <a:lnTo>
                    <a:pt x="988" y="318"/>
                  </a:lnTo>
                  <a:lnTo>
                    <a:pt x="985" y="321"/>
                  </a:lnTo>
                  <a:lnTo>
                    <a:pt x="983" y="318"/>
                  </a:lnTo>
                  <a:lnTo>
                    <a:pt x="980" y="324"/>
                  </a:lnTo>
                  <a:lnTo>
                    <a:pt x="980" y="329"/>
                  </a:lnTo>
                  <a:lnTo>
                    <a:pt x="983" y="329"/>
                  </a:lnTo>
                  <a:lnTo>
                    <a:pt x="985" y="329"/>
                  </a:lnTo>
                  <a:lnTo>
                    <a:pt x="988" y="329"/>
                  </a:lnTo>
                  <a:lnTo>
                    <a:pt x="990" y="329"/>
                  </a:lnTo>
                  <a:lnTo>
                    <a:pt x="993" y="329"/>
                  </a:lnTo>
                  <a:lnTo>
                    <a:pt x="995" y="329"/>
                  </a:lnTo>
                  <a:lnTo>
                    <a:pt x="998" y="329"/>
                  </a:lnTo>
                  <a:lnTo>
                    <a:pt x="998" y="331"/>
                  </a:lnTo>
                  <a:lnTo>
                    <a:pt x="995" y="331"/>
                  </a:lnTo>
                  <a:lnTo>
                    <a:pt x="990" y="336"/>
                  </a:lnTo>
                  <a:lnTo>
                    <a:pt x="990" y="339"/>
                  </a:lnTo>
                  <a:lnTo>
                    <a:pt x="988" y="339"/>
                  </a:lnTo>
                  <a:lnTo>
                    <a:pt x="990" y="341"/>
                  </a:lnTo>
                  <a:lnTo>
                    <a:pt x="993" y="341"/>
                  </a:lnTo>
                  <a:lnTo>
                    <a:pt x="995" y="341"/>
                  </a:lnTo>
                  <a:lnTo>
                    <a:pt x="998" y="341"/>
                  </a:lnTo>
                  <a:lnTo>
                    <a:pt x="1000" y="339"/>
                  </a:lnTo>
                  <a:lnTo>
                    <a:pt x="1003" y="336"/>
                  </a:lnTo>
                  <a:lnTo>
                    <a:pt x="1006" y="336"/>
                  </a:lnTo>
                  <a:lnTo>
                    <a:pt x="1008" y="334"/>
                  </a:lnTo>
                  <a:lnTo>
                    <a:pt x="1011" y="331"/>
                  </a:lnTo>
                  <a:lnTo>
                    <a:pt x="1013" y="331"/>
                  </a:lnTo>
                  <a:lnTo>
                    <a:pt x="1016" y="331"/>
                  </a:lnTo>
                  <a:lnTo>
                    <a:pt x="1018" y="329"/>
                  </a:lnTo>
                  <a:lnTo>
                    <a:pt x="1021" y="331"/>
                  </a:lnTo>
                  <a:lnTo>
                    <a:pt x="1018" y="334"/>
                  </a:lnTo>
                  <a:lnTo>
                    <a:pt x="1016" y="341"/>
                  </a:lnTo>
                  <a:lnTo>
                    <a:pt x="1013" y="344"/>
                  </a:lnTo>
                  <a:lnTo>
                    <a:pt x="1011" y="344"/>
                  </a:lnTo>
                  <a:lnTo>
                    <a:pt x="1011" y="346"/>
                  </a:lnTo>
                  <a:lnTo>
                    <a:pt x="1013" y="349"/>
                  </a:lnTo>
                  <a:lnTo>
                    <a:pt x="1013" y="352"/>
                  </a:lnTo>
                  <a:lnTo>
                    <a:pt x="1016" y="352"/>
                  </a:lnTo>
                  <a:lnTo>
                    <a:pt x="1018" y="352"/>
                  </a:lnTo>
                  <a:lnTo>
                    <a:pt x="1021" y="349"/>
                  </a:lnTo>
                  <a:lnTo>
                    <a:pt x="1023" y="352"/>
                  </a:lnTo>
                  <a:lnTo>
                    <a:pt x="1026" y="352"/>
                  </a:lnTo>
                  <a:lnTo>
                    <a:pt x="1026" y="354"/>
                  </a:lnTo>
                  <a:lnTo>
                    <a:pt x="1028" y="357"/>
                  </a:lnTo>
                  <a:lnTo>
                    <a:pt x="1031" y="359"/>
                  </a:lnTo>
                  <a:lnTo>
                    <a:pt x="1031" y="362"/>
                  </a:lnTo>
                  <a:lnTo>
                    <a:pt x="1034" y="362"/>
                  </a:lnTo>
                  <a:lnTo>
                    <a:pt x="1039" y="362"/>
                  </a:lnTo>
                  <a:lnTo>
                    <a:pt x="1039" y="364"/>
                  </a:lnTo>
                  <a:lnTo>
                    <a:pt x="1039" y="367"/>
                  </a:lnTo>
                  <a:lnTo>
                    <a:pt x="1039" y="369"/>
                  </a:lnTo>
                  <a:lnTo>
                    <a:pt x="1044" y="372"/>
                  </a:lnTo>
                  <a:lnTo>
                    <a:pt x="1041" y="374"/>
                  </a:lnTo>
                  <a:lnTo>
                    <a:pt x="1039" y="377"/>
                  </a:lnTo>
                  <a:lnTo>
                    <a:pt x="1041" y="380"/>
                  </a:lnTo>
                  <a:lnTo>
                    <a:pt x="1041" y="382"/>
                  </a:lnTo>
                  <a:lnTo>
                    <a:pt x="1036" y="380"/>
                  </a:lnTo>
                  <a:lnTo>
                    <a:pt x="1031" y="377"/>
                  </a:lnTo>
                  <a:lnTo>
                    <a:pt x="1028" y="380"/>
                  </a:lnTo>
                  <a:lnTo>
                    <a:pt x="1028" y="382"/>
                  </a:lnTo>
                  <a:lnTo>
                    <a:pt x="1028" y="385"/>
                  </a:lnTo>
                  <a:lnTo>
                    <a:pt x="1028" y="387"/>
                  </a:lnTo>
                  <a:lnTo>
                    <a:pt x="1028" y="392"/>
                  </a:lnTo>
                  <a:lnTo>
                    <a:pt x="1031" y="395"/>
                  </a:lnTo>
                  <a:lnTo>
                    <a:pt x="1036" y="397"/>
                  </a:lnTo>
                  <a:lnTo>
                    <a:pt x="1041" y="397"/>
                  </a:lnTo>
                  <a:lnTo>
                    <a:pt x="1041" y="400"/>
                  </a:lnTo>
                  <a:lnTo>
                    <a:pt x="1041" y="402"/>
                  </a:lnTo>
                  <a:lnTo>
                    <a:pt x="1041" y="405"/>
                  </a:lnTo>
                  <a:lnTo>
                    <a:pt x="1044" y="405"/>
                  </a:lnTo>
                  <a:lnTo>
                    <a:pt x="1049" y="408"/>
                  </a:lnTo>
                  <a:lnTo>
                    <a:pt x="1051" y="410"/>
                  </a:lnTo>
                  <a:lnTo>
                    <a:pt x="1049" y="410"/>
                  </a:lnTo>
                  <a:lnTo>
                    <a:pt x="1049" y="413"/>
                  </a:lnTo>
                  <a:lnTo>
                    <a:pt x="1044" y="413"/>
                  </a:lnTo>
                  <a:lnTo>
                    <a:pt x="1041" y="415"/>
                  </a:lnTo>
                  <a:lnTo>
                    <a:pt x="1041" y="418"/>
                  </a:lnTo>
                  <a:lnTo>
                    <a:pt x="1044" y="420"/>
                  </a:lnTo>
                  <a:lnTo>
                    <a:pt x="1044" y="423"/>
                  </a:lnTo>
                  <a:lnTo>
                    <a:pt x="1044" y="425"/>
                  </a:lnTo>
                  <a:lnTo>
                    <a:pt x="1041" y="428"/>
                  </a:lnTo>
                  <a:lnTo>
                    <a:pt x="1041" y="430"/>
                  </a:lnTo>
                  <a:lnTo>
                    <a:pt x="1036" y="430"/>
                  </a:lnTo>
                  <a:lnTo>
                    <a:pt x="1036" y="433"/>
                  </a:lnTo>
                  <a:lnTo>
                    <a:pt x="1039" y="436"/>
                  </a:lnTo>
                  <a:lnTo>
                    <a:pt x="1039" y="438"/>
                  </a:lnTo>
                  <a:lnTo>
                    <a:pt x="1039" y="441"/>
                  </a:lnTo>
                  <a:lnTo>
                    <a:pt x="1044" y="443"/>
                  </a:lnTo>
                  <a:lnTo>
                    <a:pt x="1046" y="446"/>
                  </a:lnTo>
                  <a:lnTo>
                    <a:pt x="1054" y="448"/>
                  </a:lnTo>
                  <a:lnTo>
                    <a:pt x="1056" y="451"/>
                  </a:lnTo>
                  <a:lnTo>
                    <a:pt x="1059" y="448"/>
                  </a:lnTo>
                  <a:lnTo>
                    <a:pt x="1059" y="446"/>
                  </a:lnTo>
                  <a:lnTo>
                    <a:pt x="1059" y="443"/>
                  </a:lnTo>
                  <a:lnTo>
                    <a:pt x="1062" y="443"/>
                  </a:lnTo>
                  <a:lnTo>
                    <a:pt x="1064" y="441"/>
                  </a:lnTo>
                  <a:lnTo>
                    <a:pt x="1067" y="441"/>
                  </a:lnTo>
                  <a:lnTo>
                    <a:pt x="1072" y="443"/>
                  </a:lnTo>
                  <a:lnTo>
                    <a:pt x="1077" y="448"/>
                  </a:lnTo>
                  <a:lnTo>
                    <a:pt x="1082" y="448"/>
                  </a:lnTo>
                  <a:lnTo>
                    <a:pt x="1084" y="448"/>
                  </a:lnTo>
                  <a:lnTo>
                    <a:pt x="1084" y="451"/>
                  </a:lnTo>
                  <a:lnTo>
                    <a:pt x="1092" y="451"/>
                  </a:lnTo>
                  <a:lnTo>
                    <a:pt x="1097" y="456"/>
                  </a:lnTo>
                  <a:lnTo>
                    <a:pt x="1100" y="456"/>
                  </a:lnTo>
                  <a:lnTo>
                    <a:pt x="1102" y="453"/>
                  </a:lnTo>
                  <a:lnTo>
                    <a:pt x="1110" y="456"/>
                  </a:lnTo>
                  <a:lnTo>
                    <a:pt x="1112" y="456"/>
                  </a:lnTo>
                  <a:lnTo>
                    <a:pt x="1112" y="458"/>
                  </a:lnTo>
                  <a:lnTo>
                    <a:pt x="1112" y="461"/>
                  </a:lnTo>
                  <a:lnTo>
                    <a:pt x="1115" y="464"/>
                  </a:lnTo>
                  <a:lnTo>
                    <a:pt x="1118" y="466"/>
                  </a:lnTo>
                  <a:lnTo>
                    <a:pt x="1120" y="466"/>
                  </a:lnTo>
                  <a:lnTo>
                    <a:pt x="1123" y="466"/>
                  </a:lnTo>
                  <a:lnTo>
                    <a:pt x="1125" y="466"/>
                  </a:lnTo>
                  <a:lnTo>
                    <a:pt x="1130" y="471"/>
                  </a:lnTo>
                  <a:lnTo>
                    <a:pt x="1133" y="471"/>
                  </a:lnTo>
                  <a:lnTo>
                    <a:pt x="1133" y="474"/>
                  </a:lnTo>
                  <a:lnTo>
                    <a:pt x="1130" y="476"/>
                  </a:lnTo>
                  <a:lnTo>
                    <a:pt x="1130" y="479"/>
                  </a:lnTo>
                  <a:lnTo>
                    <a:pt x="1130" y="481"/>
                  </a:lnTo>
                  <a:lnTo>
                    <a:pt x="1128" y="489"/>
                  </a:lnTo>
                  <a:lnTo>
                    <a:pt x="1130" y="489"/>
                  </a:lnTo>
                  <a:lnTo>
                    <a:pt x="1130" y="492"/>
                  </a:lnTo>
                  <a:lnTo>
                    <a:pt x="1133" y="494"/>
                  </a:lnTo>
                  <a:lnTo>
                    <a:pt x="1133" y="497"/>
                  </a:lnTo>
                  <a:lnTo>
                    <a:pt x="1128" y="497"/>
                  </a:lnTo>
                  <a:lnTo>
                    <a:pt x="1123" y="497"/>
                  </a:lnTo>
                  <a:lnTo>
                    <a:pt x="1118" y="497"/>
                  </a:lnTo>
                  <a:lnTo>
                    <a:pt x="1123" y="504"/>
                  </a:lnTo>
                  <a:lnTo>
                    <a:pt x="1125" y="504"/>
                  </a:lnTo>
                  <a:lnTo>
                    <a:pt x="1128" y="504"/>
                  </a:lnTo>
                  <a:lnTo>
                    <a:pt x="1128" y="507"/>
                  </a:lnTo>
                  <a:lnTo>
                    <a:pt x="1128" y="512"/>
                  </a:lnTo>
                  <a:lnTo>
                    <a:pt x="1130" y="512"/>
                  </a:lnTo>
                  <a:lnTo>
                    <a:pt x="1133" y="512"/>
                  </a:lnTo>
                  <a:lnTo>
                    <a:pt x="1135" y="512"/>
                  </a:lnTo>
                  <a:lnTo>
                    <a:pt x="1135" y="520"/>
                  </a:lnTo>
                  <a:lnTo>
                    <a:pt x="1138" y="522"/>
                  </a:lnTo>
                  <a:lnTo>
                    <a:pt x="1143" y="522"/>
                  </a:lnTo>
                  <a:lnTo>
                    <a:pt x="1143" y="520"/>
                  </a:lnTo>
                  <a:lnTo>
                    <a:pt x="1140" y="514"/>
                  </a:lnTo>
                  <a:lnTo>
                    <a:pt x="1143" y="512"/>
                  </a:lnTo>
                  <a:lnTo>
                    <a:pt x="1148" y="512"/>
                  </a:lnTo>
                  <a:lnTo>
                    <a:pt x="1153" y="514"/>
                  </a:lnTo>
                  <a:lnTo>
                    <a:pt x="1156" y="514"/>
                  </a:lnTo>
                  <a:lnTo>
                    <a:pt x="1158" y="514"/>
                  </a:lnTo>
                  <a:lnTo>
                    <a:pt x="1161" y="517"/>
                  </a:lnTo>
                  <a:lnTo>
                    <a:pt x="1158" y="520"/>
                  </a:lnTo>
                  <a:lnTo>
                    <a:pt x="1161" y="522"/>
                  </a:lnTo>
                  <a:lnTo>
                    <a:pt x="1166" y="525"/>
                  </a:lnTo>
                  <a:lnTo>
                    <a:pt x="1166" y="530"/>
                  </a:lnTo>
                  <a:lnTo>
                    <a:pt x="1168" y="532"/>
                  </a:lnTo>
                  <a:lnTo>
                    <a:pt x="1174" y="545"/>
                  </a:lnTo>
                  <a:lnTo>
                    <a:pt x="1176" y="548"/>
                  </a:lnTo>
                  <a:lnTo>
                    <a:pt x="1179" y="548"/>
                  </a:lnTo>
                  <a:lnTo>
                    <a:pt x="1181" y="548"/>
                  </a:lnTo>
                  <a:lnTo>
                    <a:pt x="1181" y="550"/>
                  </a:lnTo>
                  <a:lnTo>
                    <a:pt x="1181" y="553"/>
                  </a:lnTo>
                  <a:lnTo>
                    <a:pt x="1184" y="553"/>
                  </a:lnTo>
                  <a:lnTo>
                    <a:pt x="1186" y="553"/>
                  </a:lnTo>
                  <a:lnTo>
                    <a:pt x="1189" y="553"/>
                  </a:lnTo>
                  <a:lnTo>
                    <a:pt x="1191" y="550"/>
                  </a:lnTo>
                  <a:lnTo>
                    <a:pt x="1191" y="548"/>
                  </a:lnTo>
                  <a:lnTo>
                    <a:pt x="1191" y="545"/>
                  </a:lnTo>
                  <a:lnTo>
                    <a:pt x="1196" y="548"/>
                  </a:lnTo>
                  <a:lnTo>
                    <a:pt x="1202" y="542"/>
                  </a:lnTo>
                  <a:lnTo>
                    <a:pt x="1202" y="540"/>
                  </a:lnTo>
                  <a:lnTo>
                    <a:pt x="1199" y="537"/>
                  </a:lnTo>
                  <a:lnTo>
                    <a:pt x="1202" y="537"/>
                  </a:lnTo>
                  <a:lnTo>
                    <a:pt x="1202" y="535"/>
                  </a:lnTo>
                  <a:lnTo>
                    <a:pt x="1204" y="532"/>
                  </a:lnTo>
                  <a:lnTo>
                    <a:pt x="1207" y="532"/>
                  </a:lnTo>
                  <a:lnTo>
                    <a:pt x="1209" y="537"/>
                  </a:lnTo>
                  <a:lnTo>
                    <a:pt x="1212" y="537"/>
                  </a:lnTo>
                  <a:lnTo>
                    <a:pt x="1214" y="540"/>
                  </a:lnTo>
                  <a:lnTo>
                    <a:pt x="1217" y="540"/>
                  </a:lnTo>
                  <a:lnTo>
                    <a:pt x="1219" y="535"/>
                  </a:lnTo>
                  <a:lnTo>
                    <a:pt x="1222" y="535"/>
                  </a:lnTo>
                  <a:lnTo>
                    <a:pt x="1222" y="530"/>
                  </a:lnTo>
                  <a:lnTo>
                    <a:pt x="1225" y="530"/>
                  </a:lnTo>
                  <a:lnTo>
                    <a:pt x="1225" y="532"/>
                  </a:lnTo>
                  <a:lnTo>
                    <a:pt x="1227" y="532"/>
                  </a:lnTo>
                  <a:lnTo>
                    <a:pt x="1230" y="532"/>
                  </a:lnTo>
                  <a:lnTo>
                    <a:pt x="1232" y="535"/>
                  </a:lnTo>
                  <a:lnTo>
                    <a:pt x="1232" y="537"/>
                  </a:lnTo>
                  <a:lnTo>
                    <a:pt x="1235" y="537"/>
                  </a:lnTo>
                  <a:lnTo>
                    <a:pt x="1235" y="540"/>
                  </a:lnTo>
                  <a:lnTo>
                    <a:pt x="1237" y="540"/>
                  </a:lnTo>
                  <a:lnTo>
                    <a:pt x="1237" y="542"/>
                  </a:lnTo>
                  <a:lnTo>
                    <a:pt x="1237" y="545"/>
                  </a:lnTo>
                  <a:lnTo>
                    <a:pt x="1240" y="545"/>
                  </a:lnTo>
                  <a:lnTo>
                    <a:pt x="1240" y="548"/>
                  </a:lnTo>
                  <a:lnTo>
                    <a:pt x="1242" y="548"/>
                  </a:lnTo>
                  <a:lnTo>
                    <a:pt x="1247" y="548"/>
                  </a:lnTo>
                  <a:lnTo>
                    <a:pt x="1250" y="545"/>
                  </a:lnTo>
                  <a:lnTo>
                    <a:pt x="1255" y="540"/>
                  </a:lnTo>
                  <a:lnTo>
                    <a:pt x="1260" y="535"/>
                  </a:lnTo>
                  <a:lnTo>
                    <a:pt x="1260" y="532"/>
                  </a:lnTo>
                  <a:lnTo>
                    <a:pt x="1260" y="530"/>
                  </a:lnTo>
                  <a:lnTo>
                    <a:pt x="1255" y="527"/>
                  </a:lnTo>
                  <a:lnTo>
                    <a:pt x="1253" y="525"/>
                  </a:lnTo>
                  <a:lnTo>
                    <a:pt x="1253" y="522"/>
                  </a:lnTo>
                  <a:lnTo>
                    <a:pt x="1253" y="520"/>
                  </a:lnTo>
                  <a:lnTo>
                    <a:pt x="1255" y="517"/>
                  </a:lnTo>
                  <a:lnTo>
                    <a:pt x="1270" y="517"/>
                  </a:lnTo>
                  <a:lnTo>
                    <a:pt x="1273" y="517"/>
                  </a:lnTo>
                  <a:lnTo>
                    <a:pt x="1278" y="520"/>
                  </a:lnTo>
                  <a:lnTo>
                    <a:pt x="1281" y="520"/>
                  </a:lnTo>
                  <a:lnTo>
                    <a:pt x="1281" y="525"/>
                  </a:lnTo>
                  <a:lnTo>
                    <a:pt x="1281" y="527"/>
                  </a:lnTo>
                  <a:lnTo>
                    <a:pt x="1281" y="530"/>
                  </a:lnTo>
                  <a:lnTo>
                    <a:pt x="1278" y="532"/>
                  </a:lnTo>
                  <a:lnTo>
                    <a:pt x="1273" y="537"/>
                  </a:lnTo>
                  <a:lnTo>
                    <a:pt x="1273" y="542"/>
                  </a:lnTo>
                  <a:lnTo>
                    <a:pt x="1270" y="548"/>
                  </a:lnTo>
                  <a:lnTo>
                    <a:pt x="1273" y="550"/>
                  </a:lnTo>
                  <a:lnTo>
                    <a:pt x="1273" y="555"/>
                  </a:lnTo>
                  <a:lnTo>
                    <a:pt x="1273" y="558"/>
                  </a:lnTo>
                  <a:lnTo>
                    <a:pt x="1273" y="563"/>
                  </a:lnTo>
                  <a:lnTo>
                    <a:pt x="1275" y="563"/>
                  </a:lnTo>
                  <a:lnTo>
                    <a:pt x="1278" y="568"/>
                  </a:lnTo>
                  <a:lnTo>
                    <a:pt x="1281" y="568"/>
                  </a:lnTo>
                  <a:lnTo>
                    <a:pt x="1283" y="568"/>
                  </a:lnTo>
                  <a:lnTo>
                    <a:pt x="1288" y="565"/>
                  </a:lnTo>
                  <a:lnTo>
                    <a:pt x="1296" y="565"/>
                  </a:lnTo>
                  <a:lnTo>
                    <a:pt x="1301" y="565"/>
                  </a:lnTo>
                  <a:lnTo>
                    <a:pt x="1306" y="565"/>
                  </a:lnTo>
                  <a:lnTo>
                    <a:pt x="1309" y="563"/>
                  </a:lnTo>
                  <a:lnTo>
                    <a:pt x="1316" y="560"/>
                  </a:lnTo>
                  <a:lnTo>
                    <a:pt x="1319" y="560"/>
                  </a:lnTo>
                  <a:lnTo>
                    <a:pt x="1321" y="563"/>
                  </a:lnTo>
                  <a:lnTo>
                    <a:pt x="1324" y="563"/>
                  </a:lnTo>
                  <a:lnTo>
                    <a:pt x="1324" y="565"/>
                  </a:lnTo>
                  <a:lnTo>
                    <a:pt x="1326" y="565"/>
                  </a:lnTo>
                  <a:lnTo>
                    <a:pt x="1326" y="568"/>
                  </a:lnTo>
                  <a:lnTo>
                    <a:pt x="1331" y="583"/>
                  </a:lnTo>
                  <a:lnTo>
                    <a:pt x="1331" y="586"/>
                  </a:lnTo>
                  <a:lnTo>
                    <a:pt x="1334" y="591"/>
                  </a:lnTo>
                  <a:lnTo>
                    <a:pt x="1339" y="593"/>
                  </a:lnTo>
                  <a:lnTo>
                    <a:pt x="1339" y="596"/>
                  </a:lnTo>
                  <a:lnTo>
                    <a:pt x="1342" y="596"/>
                  </a:lnTo>
                  <a:lnTo>
                    <a:pt x="1347" y="596"/>
                  </a:lnTo>
                  <a:lnTo>
                    <a:pt x="1349" y="596"/>
                  </a:lnTo>
                  <a:lnTo>
                    <a:pt x="1352" y="591"/>
                  </a:lnTo>
                  <a:lnTo>
                    <a:pt x="1349" y="588"/>
                  </a:lnTo>
                  <a:lnTo>
                    <a:pt x="1349" y="586"/>
                  </a:lnTo>
                  <a:lnTo>
                    <a:pt x="1352" y="583"/>
                  </a:lnTo>
                  <a:lnTo>
                    <a:pt x="1352" y="581"/>
                  </a:lnTo>
                  <a:lnTo>
                    <a:pt x="1354" y="581"/>
                  </a:lnTo>
                  <a:lnTo>
                    <a:pt x="1357" y="581"/>
                  </a:lnTo>
                  <a:lnTo>
                    <a:pt x="1362" y="581"/>
                  </a:lnTo>
                  <a:lnTo>
                    <a:pt x="1370" y="586"/>
                  </a:lnTo>
                  <a:lnTo>
                    <a:pt x="1377" y="593"/>
                  </a:lnTo>
                  <a:lnTo>
                    <a:pt x="1382" y="588"/>
                  </a:lnTo>
                  <a:lnTo>
                    <a:pt x="1393" y="604"/>
                  </a:lnTo>
                  <a:lnTo>
                    <a:pt x="1395" y="609"/>
                  </a:lnTo>
                  <a:lnTo>
                    <a:pt x="1400" y="614"/>
                  </a:lnTo>
                  <a:lnTo>
                    <a:pt x="1403" y="619"/>
                  </a:lnTo>
                  <a:lnTo>
                    <a:pt x="1410" y="621"/>
                  </a:lnTo>
                  <a:lnTo>
                    <a:pt x="1415" y="626"/>
                  </a:lnTo>
                  <a:lnTo>
                    <a:pt x="1418" y="634"/>
                  </a:lnTo>
                  <a:lnTo>
                    <a:pt x="1415" y="639"/>
                  </a:lnTo>
                  <a:lnTo>
                    <a:pt x="1415" y="644"/>
                  </a:lnTo>
                  <a:lnTo>
                    <a:pt x="1415" y="649"/>
                  </a:lnTo>
                  <a:lnTo>
                    <a:pt x="1418" y="652"/>
                  </a:lnTo>
                  <a:lnTo>
                    <a:pt x="1421" y="657"/>
                  </a:lnTo>
                  <a:lnTo>
                    <a:pt x="1423" y="660"/>
                  </a:lnTo>
                  <a:lnTo>
                    <a:pt x="1428" y="662"/>
                  </a:lnTo>
                  <a:lnTo>
                    <a:pt x="1433" y="667"/>
                  </a:lnTo>
                  <a:lnTo>
                    <a:pt x="1438" y="670"/>
                  </a:lnTo>
                  <a:lnTo>
                    <a:pt x="1443" y="675"/>
                  </a:lnTo>
                  <a:lnTo>
                    <a:pt x="1441" y="677"/>
                  </a:lnTo>
                  <a:lnTo>
                    <a:pt x="1441" y="682"/>
                  </a:lnTo>
                  <a:lnTo>
                    <a:pt x="1441" y="688"/>
                  </a:lnTo>
                  <a:lnTo>
                    <a:pt x="1438" y="693"/>
                  </a:lnTo>
                  <a:lnTo>
                    <a:pt x="1441" y="695"/>
                  </a:lnTo>
                  <a:lnTo>
                    <a:pt x="1446" y="698"/>
                  </a:lnTo>
                  <a:lnTo>
                    <a:pt x="1451" y="700"/>
                  </a:lnTo>
                  <a:lnTo>
                    <a:pt x="1449" y="705"/>
                  </a:lnTo>
                  <a:lnTo>
                    <a:pt x="1446" y="710"/>
                  </a:lnTo>
                  <a:lnTo>
                    <a:pt x="1446" y="716"/>
                  </a:lnTo>
                  <a:lnTo>
                    <a:pt x="1443" y="721"/>
                  </a:lnTo>
                  <a:lnTo>
                    <a:pt x="1441" y="726"/>
                  </a:lnTo>
                  <a:lnTo>
                    <a:pt x="1436" y="728"/>
                  </a:lnTo>
                  <a:lnTo>
                    <a:pt x="1436" y="731"/>
                  </a:lnTo>
                  <a:lnTo>
                    <a:pt x="1451" y="751"/>
                  </a:lnTo>
                  <a:lnTo>
                    <a:pt x="1454" y="761"/>
                  </a:lnTo>
                  <a:lnTo>
                    <a:pt x="1451" y="764"/>
                  </a:lnTo>
                  <a:lnTo>
                    <a:pt x="1443" y="766"/>
                  </a:lnTo>
                  <a:lnTo>
                    <a:pt x="1441" y="772"/>
                  </a:lnTo>
                  <a:lnTo>
                    <a:pt x="1443" y="777"/>
                  </a:lnTo>
                  <a:lnTo>
                    <a:pt x="1451" y="782"/>
                  </a:lnTo>
                  <a:lnTo>
                    <a:pt x="1456" y="787"/>
                  </a:lnTo>
                  <a:lnTo>
                    <a:pt x="1459" y="782"/>
                  </a:lnTo>
                  <a:lnTo>
                    <a:pt x="1464" y="777"/>
                  </a:lnTo>
                  <a:lnTo>
                    <a:pt x="1471" y="774"/>
                  </a:lnTo>
                  <a:lnTo>
                    <a:pt x="1474" y="769"/>
                  </a:lnTo>
                  <a:lnTo>
                    <a:pt x="1479" y="769"/>
                  </a:lnTo>
                  <a:lnTo>
                    <a:pt x="1489" y="772"/>
                  </a:lnTo>
                  <a:lnTo>
                    <a:pt x="1492" y="772"/>
                  </a:lnTo>
                  <a:lnTo>
                    <a:pt x="1497" y="772"/>
                  </a:lnTo>
                  <a:lnTo>
                    <a:pt x="1502" y="772"/>
                  </a:lnTo>
                  <a:lnTo>
                    <a:pt x="1505" y="777"/>
                  </a:lnTo>
                  <a:lnTo>
                    <a:pt x="1510" y="779"/>
                  </a:lnTo>
                  <a:lnTo>
                    <a:pt x="1515" y="782"/>
                  </a:lnTo>
                  <a:lnTo>
                    <a:pt x="1517" y="787"/>
                  </a:lnTo>
                  <a:lnTo>
                    <a:pt x="1520" y="789"/>
                  </a:lnTo>
                  <a:lnTo>
                    <a:pt x="1525" y="794"/>
                  </a:lnTo>
                  <a:lnTo>
                    <a:pt x="1527" y="792"/>
                  </a:lnTo>
                  <a:lnTo>
                    <a:pt x="1535" y="792"/>
                  </a:lnTo>
                  <a:lnTo>
                    <a:pt x="1538" y="794"/>
                  </a:lnTo>
                  <a:lnTo>
                    <a:pt x="1540" y="797"/>
                  </a:lnTo>
                  <a:lnTo>
                    <a:pt x="1545" y="797"/>
                  </a:lnTo>
                  <a:lnTo>
                    <a:pt x="1550" y="797"/>
                  </a:lnTo>
                  <a:lnTo>
                    <a:pt x="1558" y="797"/>
                  </a:lnTo>
                  <a:lnTo>
                    <a:pt x="1566" y="797"/>
                  </a:lnTo>
                  <a:lnTo>
                    <a:pt x="1566" y="802"/>
                  </a:lnTo>
                  <a:lnTo>
                    <a:pt x="1571" y="807"/>
                  </a:lnTo>
                  <a:lnTo>
                    <a:pt x="1573" y="812"/>
                  </a:lnTo>
                  <a:lnTo>
                    <a:pt x="1578" y="815"/>
                  </a:lnTo>
                  <a:lnTo>
                    <a:pt x="1583" y="815"/>
                  </a:lnTo>
                  <a:lnTo>
                    <a:pt x="1591" y="815"/>
                  </a:lnTo>
                  <a:lnTo>
                    <a:pt x="1599" y="812"/>
                  </a:lnTo>
                  <a:lnTo>
                    <a:pt x="1604" y="815"/>
                  </a:lnTo>
                  <a:lnTo>
                    <a:pt x="1601" y="817"/>
                  </a:lnTo>
                  <a:lnTo>
                    <a:pt x="1596" y="822"/>
                  </a:lnTo>
                  <a:lnTo>
                    <a:pt x="1591" y="828"/>
                  </a:lnTo>
                  <a:lnTo>
                    <a:pt x="1591" y="833"/>
                  </a:lnTo>
                  <a:lnTo>
                    <a:pt x="1591" y="840"/>
                  </a:lnTo>
                  <a:lnTo>
                    <a:pt x="1594" y="845"/>
                  </a:lnTo>
                  <a:lnTo>
                    <a:pt x="1601" y="848"/>
                  </a:lnTo>
                  <a:lnTo>
                    <a:pt x="1606" y="845"/>
                  </a:lnTo>
                  <a:lnTo>
                    <a:pt x="1609" y="845"/>
                  </a:lnTo>
                  <a:lnTo>
                    <a:pt x="1609" y="840"/>
                  </a:lnTo>
                  <a:lnTo>
                    <a:pt x="1611" y="840"/>
                  </a:lnTo>
                  <a:lnTo>
                    <a:pt x="1614" y="840"/>
                  </a:lnTo>
                  <a:lnTo>
                    <a:pt x="1619" y="840"/>
                  </a:lnTo>
                  <a:lnTo>
                    <a:pt x="1624" y="843"/>
                  </a:lnTo>
                  <a:lnTo>
                    <a:pt x="1622" y="848"/>
                  </a:lnTo>
                  <a:lnTo>
                    <a:pt x="1624" y="856"/>
                  </a:lnTo>
                  <a:lnTo>
                    <a:pt x="1624" y="861"/>
                  </a:lnTo>
                  <a:lnTo>
                    <a:pt x="1622" y="866"/>
                  </a:lnTo>
                  <a:lnTo>
                    <a:pt x="1619" y="866"/>
                  </a:lnTo>
                  <a:lnTo>
                    <a:pt x="1614" y="863"/>
                  </a:lnTo>
                  <a:lnTo>
                    <a:pt x="1611" y="858"/>
                  </a:lnTo>
                  <a:lnTo>
                    <a:pt x="1606" y="853"/>
                  </a:lnTo>
                  <a:lnTo>
                    <a:pt x="1601" y="856"/>
                  </a:lnTo>
                  <a:lnTo>
                    <a:pt x="1601" y="863"/>
                  </a:lnTo>
                  <a:lnTo>
                    <a:pt x="1604" y="868"/>
                  </a:lnTo>
                  <a:lnTo>
                    <a:pt x="1599" y="871"/>
                  </a:lnTo>
                  <a:lnTo>
                    <a:pt x="1594" y="873"/>
                  </a:lnTo>
                  <a:lnTo>
                    <a:pt x="1601" y="876"/>
                  </a:lnTo>
                  <a:lnTo>
                    <a:pt x="1604" y="876"/>
                  </a:lnTo>
                  <a:lnTo>
                    <a:pt x="1606" y="876"/>
                  </a:lnTo>
                  <a:lnTo>
                    <a:pt x="1611" y="881"/>
                  </a:lnTo>
                  <a:lnTo>
                    <a:pt x="1614" y="881"/>
                  </a:lnTo>
                  <a:lnTo>
                    <a:pt x="1619" y="889"/>
                  </a:lnTo>
                  <a:lnTo>
                    <a:pt x="1622" y="889"/>
                  </a:lnTo>
                  <a:lnTo>
                    <a:pt x="1632" y="889"/>
                  </a:lnTo>
                  <a:lnTo>
                    <a:pt x="1639" y="894"/>
                  </a:lnTo>
                  <a:lnTo>
                    <a:pt x="1645" y="896"/>
                  </a:lnTo>
                  <a:lnTo>
                    <a:pt x="1647" y="899"/>
                  </a:lnTo>
                  <a:lnTo>
                    <a:pt x="1650" y="904"/>
                  </a:lnTo>
                  <a:lnTo>
                    <a:pt x="1645" y="909"/>
                  </a:lnTo>
                  <a:lnTo>
                    <a:pt x="1637" y="914"/>
                  </a:lnTo>
                  <a:lnTo>
                    <a:pt x="1632" y="917"/>
                  </a:lnTo>
                  <a:lnTo>
                    <a:pt x="1627" y="917"/>
                  </a:lnTo>
                  <a:lnTo>
                    <a:pt x="1622" y="919"/>
                  </a:lnTo>
                  <a:lnTo>
                    <a:pt x="1617" y="927"/>
                  </a:lnTo>
                  <a:lnTo>
                    <a:pt x="1611" y="929"/>
                  </a:lnTo>
                  <a:lnTo>
                    <a:pt x="1601" y="927"/>
                  </a:lnTo>
                  <a:lnTo>
                    <a:pt x="1599" y="927"/>
                  </a:lnTo>
                  <a:lnTo>
                    <a:pt x="1604" y="934"/>
                  </a:lnTo>
                  <a:lnTo>
                    <a:pt x="1604" y="939"/>
                  </a:lnTo>
                  <a:lnTo>
                    <a:pt x="1606" y="945"/>
                  </a:lnTo>
                  <a:lnTo>
                    <a:pt x="1614" y="947"/>
                  </a:lnTo>
                  <a:lnTo>
                    <a:pt x="1622" y="950"/>
                  </a:lnTo>
                  <a:lnTo>
                    <a:pt x="1627" y="955"/>
                  </a:lnTo>
                  <a:lnTo>
                    <a:pt x="1627" y="962"/>
                  </a:lnTo>
                  <a:lnTo>
                    <a:pt x="1627" y="965"/>
                  </a:lnTo>
                  <a:lnTo>
                    <a:pt x="1632" y="967"/>
                  </a:lnTo>
                  <a:lnTo>
                    <a:pt x="1637" y="970"/>
                  </a:lnTo>
                  <a:lnTo>
                    <a:pt x="1639" y="975"/>
                  </a:lnTo>
                  <a:lnTo>
                    <a:pt x="1645" y="980"/>
                  </a:lnTo>
                  <a:lnTo>
                    <a:pt x="1647" y="983"/>
                  </a:lnTo>
                  <a:lnTo>
                    <a:pt x="1642" y="985"/>
                  </a:lnTo>
                  <a:lnTo>
                    <a:pt x="1637" y="985"/>
                  </a:lnTo>
                  <a:lnTo>
                    <a:pt x="1634" y="988"/>
                  </a:lnTo>
                  <a:lnTo>
                    <a:pt x="1637" y="993"/>
                  </a:lnTo>
                  <a:lnTo>
                    <a:pt x="1639" y="990"/>
                  </a:lnTo>
                  <a:lnTo>
                    <a:pt x="1645" y="990"/>
                  </a:lnTo>
                  <a:lnTo>
                    <a:pt x="1647" y="993"/>
                  </a:lnTo>
                  <a:lnTo>
                    <a:pt x="1652" y="998"/>
                  </a:lnTo>
                  <a:lnTo>
                    <a:pt x="1655" y="1003"/>
                  </a:lnTo>
                  <a:lnTo>
                    <a:pt x="1657" y="1008"/>
                  </a:lnTo>
                  <a:lnTo>
                    <a:pt x="1660" y="1016"/>
                  </a:lnTo>
                  <a:lnTo>
                    <a:pt x="1662" y="1018"/>
                  </a:lnTo>
                  <a:lnTo>
                    <a:pt x="1660" y="1026"/>
                  </a:lnTo>
                  <a:lnTo>
                    <a:pt x="1655" y="1029"/>
                  </a:lnTo>
                  <a:lnTo>
                    <a:pt x="1650" y="1029"/>
                  </a:lnTo>
                  <a:lnTo>
                    <a:pt x="1647" y="1026"/>
                  </a:lnTo>
                  <a:lnTo>
                    <a:pt x="1647" y="1021"/>
                  </a:lnTo>
                  <a:lnTo>
                    <a:pt x="1642" y="1021"/>
                  </a:lnTo>
                  <a:lnTo>
                    <a:pt x="1637" y="1021"/>
                  </a:lnTo>
                  <a:lnTo>
                    <a:pt x="1637" y="1029"/>
                  </a:lnTo>
                  <a:lnTo>
                    <a:pt x="1639" y="1031"/>
                  </a:lnTo>
                  <a:lnTo>
                    <a:pt x="1639" y="1036"/>
                  </a:lnTo>
                  <a:lnTo>
                    <a:pt x="1637" y="1041"/>
                  </a:lnTo>
                  <a:lnTo>
                    <a:pt x="1632" y="1044"/>
                  </a:lnTo>
                  <a:lnTo>
                    <a:pt x="1627" y="1049"/>
                  </a:lnTo>
                  <a:lnTo>
                    <a:pt x="1622" y="1049"/>
                  </a:lnTo>
                  <a:lnTo>
                    <a:pt x="1619" y="1046"/>
                  </a:lnTo>
                  <a:lnTo>
                    <a:pt x="1611" y="1049"/>
                  </a:lnTo>
                  <a:lnTo>
                    <a:pt x="1614" y="1057"/>
                  </a:lnTo>
                  <a:lnTo>
                    <a:pt x="1617" y="1059"/>
                  </a:lnTo>
                  <a:lnTo>
                    <a:pt x="1619" y="1059"/>
                  </a:lnTo>
                  <a:lnTo>
                    <a:pt x="1622" y="1062"/>
                  </a:lnTo>
                  <a:lnTo>
                    <a:pt x="1624" y="1067"/>
                  </a:lnTo>
                  <a:lnTo>
                    <a:pt x="1617" y="1067"/>
                  </a:lnTo>
                  <a:lnTo>
                    <a:pt x="1611" y="1067"/>
                  </a:lnTo>
                  <a:lnTo>
                    <a:pt x="1604" y="1067"/>
                  </a:lnTo>
                  <a:lnTo>
                    <a:pt x="1601" y="1069"/>
                  </a:lnTo>
                  <a:lnTo>
                    <a:pt x="1596" y="1072"/>
                  </a:lnTo>
                  <a:lnTo>
                    <a:pt x="1594" y="1072"/>
                  </a:lnTo>
                  <a:lnTo>
                    <a:pt x="1589" y="1072"/>
                  </a:lnTo>
                  <a:lnTo>
                    <a:pt x="1583" y="1074"/>
                  </a:lnTo>
                  <a:lnTo>
                    <a:pt x="1581" y="1079"/>
                  </a:lnTo>
                  <a:lnTo>
                    <a:pt x="1581" y="1087"/>
                  </a:lnTo>
                  <a:lnTo>
                    <a:pt x="1581" y="1090"/>
                  </a:lnTo>
                  <a:lnTo>
                    <a:pt x="1581" y="1095"/>
                  </a:lnTo>
                  <a:lnTo>
                    <a:pt x="1578" y="1097"/>
                  </a:lnTo>
                  <a:lnTo>
                    <a:pt x="1576" y="1097"/>
                  </a:lnTo>
                  <a:lnTo>
                    <a:pt x="1571" y="1102"/>
                  </a:lnTo>
                  <a:lnTo>
                    <a:pt x="1566" y="1102"/>
                  </a:lnTo>
                  <a:lnTo>
                    <a:pt x="1561" y="1102"/>
                  </a:lnTo>
                  <a:lnTo>
                    <a:pt x="1558" y="1100"/>
                  </a:lnTo>
                  <a:lnTo>
                    <a:pt x="1553" y="1100"/>
                  </a:lnTo>
                  <a:lnTo>
                    <a:pt x="1553" y="1097"/>
                  </a:lnTo>
                  <a:lnTo>
                    <a:pt x="1553" y="1095"/>
                  </a:lnTo>
                  <a:lnTo>
                    <a:pt x="1550" y="1095"/>
                  </a:lnTo>
                  <a:lnTo>
                    <a:pt x="1550" y="1092"/>
                  </a:lnTo>
                  <a:lnTo>
                    <a:pt x="1545" y="1095"/>
                  </a:lnTo>
                  <a:lnTo>
                    <a:pt x="1540" y="1092"/>
                  </a:lnTo>
                  <a:lnTo>
                    <a:pt x="1533" y="1090"/>
                  </a:lnTo>
                  <a:lnTo>
                    <a:pt x="1527" y="1087"/>
                  </a:lnTo>
                  <a:lnTo>
                    <a:pt x="1525" y="1090"/>
                  </a:lnTo>
                  <a:lnTo>
                    <a:pt x="1520" y="1092"/>
                  </a:lnTo>
                  <a:lnTo>
                    <a:pt x="1517" y="1092"/>
                  </a:lnTo>
                  <a:lnTo>
                    <a:pt x="1515" y="1090"/>
                  </a:lnTo>
                  <a:lnTo>
                    <a:pt x="1512" y="1092"/>
                  </a:lnTo>
                  <a:lnTo>
                    <a:pt x="1507" y="1085"/>
                  </a:lnTo>
                  <a:lnTo>
                    <a:pt x="1505" y="1085"/>
                  </a:lnTo>
                  <a:lnTo>
                    <a:pt x="1505" y="1087"/>
                  </a:lnTo>
                  <a:lnTo>
                    <a:pt x="1505" y="1092"/>
                  </a:lnTo>
                  <a:lnTo>
                    <a:pt x="1502" y="1090"/>
                  </a:lnTo>
                  <a:lnTo>
                    <a:pt x="1499" y="1090"/>
                  </a:lnTo>
                  <a:lnTo>
                    <a:pt x="1497" y="1090"/>
                  </a:lnTo>
                  <a:lnTo>
                    <a:pt x="1497" y="1092"/>
                  </a:lnTo>
                  <a:lnTo>
                    <a:pt x="1489" y="1090"/>
                  </a:lnTo>
                  <a:lnTo>
                    <a:pt x="1489" y="1092"/>
                  </a:lnTo>
                  <a:lnTo>
                    <a:pt x="1487" y="1092"/>
                  </a:lnTo>
                  <a:lnTo>
                    <a:pt x="1479" y="1092"/>
                  </a:lnTo>
                  <a:lnTo>
                    <a:pt x="1477" y="1092"/>
                  </a:lnTo>
                  <a:lnTo>
                    <a:pt x="1471" y="1090"/>
                  </a:lnTo>
                  <a:lnTo>
                    <a:pt x="1469" y="1087"/>
                  </a:lnTo>
                  <a:lnTo>
                    <a:pt x="1464" y="1085"/>
                  </a:lnTo>
                  <a:lnTo>
                    <a:pt x="1461" y="1085"/>
                  </a:lnTo>
                  <a:lnTo>
                    <a:pt x="1459" y="1087"/>
                  </a:lnTo>
                  <a:lnTo>
                    <a:pt x="1459" y="1092"/>
                  </a:lnTo>
                  <a:lnTo>
                    <a:pt x="1456" y="1090"/>
                  </a:lnTo>
                  <a:lnTo>
                    <a:pt x="1454" y="1087"/>
                  </a:lnTo>
                  <a:lnTo>
                    <a:pt x="1456" y="1085"/>
                  </a:lnTo>
                  <a:lnTo>
                    <a:pt x="1451" y="1082"/>
                  </a:lnTo>
                  <a:lnTo>
                    <a:pt x="1443" y="1077"/>
                  </a:lnTo>
                  <a:lnTo>
                    <a:pt x="1438" y="1079"/>
                  </a:lnTo>
                  <a:lnTo>
                    <a:pt x="1441" y="1082"/>
                  </a:lnTo>
                  <a:lnTo>
                    <a:pt x="1438" y="1085"/>
                  </a:lnTo>
                  <a:lnTo>
                    <a:pt x="1436" y="1087"/>
                  </a:lnTo>
                  <a:lnTo>
                    <a:pt x="1433" y="1090"/>
                  </a:lnTo>
                  <a:lnTo>
                    <a:pt x="1428" y="1087"/>
                  </a:lnTo>
                  <a:lnTo>
                    <a:pt x="1428" y="1085"/>
                  </a:lnTo>
                  <a:lnTo>
                    <a:pt x="1423" y="1082"/>
                  </a:lnTo>
                  <a:lnTo>
                    <a:pt x="1421" y="1079"/>
                  </a:lnTo>
                  <a:lnTo>
                    <a:pt x="1415" y="1077"/>
                  </a:lnTo>
                  <a:lnTo>
                    <a:pt x="1415" y="1074"/>
                  </a:lnTo>
                  <a:lnTo>
                    <a:pt x="1410" y="1072"/>
                  </a:lnTo>
                  <a:lnTo>
                    <a:pt x="1408" y="1069"/>
                  </a:lnTo>
                  <a:lnTo>
                    <a:pt x="1408" y="1064"/>
                  </a:lnTo>
                  <a:lnTo>
                    <a:pt x="1408" y="1062"/>
                  </a:lnTo>
                  <a:lnTo>
                    <a:pt x="1405" y="1062"/>
                  </a:lnTo>
                  <a:lnTo>
                    <a:pt x="1403" y="1059"/>
                  </a:lnTo>
                  <a:lnTo>
                    <a:pt x="1400" y="1057"/>
                  </a:lnTo>
                  <a:lnTo>
                    <a:pt x="1400" y="1054"/>
                  </a:lnTo>
                  <a:lnTo>
                    <a:pt x="1403" y="1054"/>
                  </a:lnTo>
                  <a:lnTo>
                    <a:pt x="1398" y="1049"/>
                  </a:lnTo>
                  <a:lnTo>
                    <a:pt x="1398" y="1046"/>
                  </a:lnTo>
                  <a:lnTo>
                    <a:pt x="1398" y="1041"/>
                  </a:lnTo>
                  <a:lnTo>
                    <a:pt x="1395" y="1041"/>
                  </a:lnTo>
                  <a:lnTo>
                    <a:pt x="1393" y="1044"/>
                  </a:lnTo>
                  <a:lnTo>
                    <a:pt x="1390" y="1041"/>
                  </a:lnTo>
                  <a:lnTo>
                    <a:pt x="1387" y="1044"/>
                  </a:lnTo>
                  <a:lnTo>
                    <a:pt x="1382" y="1046"/>
                  </a:lnTo>
                  <a:lnTo>
                    <a:pt x="1380" y="1046"/>
                  </a:lnTo>
                  <a:lnTo>
                    <a:pt x="1375" y="1046"/>
                  </a:lnTo>
                  <a:lnTo>
                    <a:pt x="1372" y="1046"/>
                  </a:lnTo>
                  <a:lnTo>
                    <a:pt x="1367" y="1051"/>
                  </a:lnTo>
                  <a:lnTo>
                    <a:pt x="1365" y="1051"/>
                  </a:lnTo>
                  <a:lnTo>
                    <a:pt x="1362" y="1051"/>
                  </a:lnTo>
                  <a:lnTo>
                    <a:pt x="1359" y="1049"/>
                  </a:lnTo>
                  <a:lnTo>
                    <a:pt x="1349" y="1026"/>
                  </a:lnTo>
                  <a:lnTo>
                    <a:pt x="1347" y="1018"/>
                  </a:lnTo>
                  <a:lnTo>
                    <a:pt x="1347" y="1013"/>
                  </a:lnTo>
                  <a:lnTo>
                    <a:pt x="1344" y="1008"/>
                  </a:lnTo>
                  <a:lnTo>
                    <a:pt x="1347" y="1003"/>
                  </a:lnTo>
                  <a:lnTo>
                    <a:pt x="1347" y="1001"/>
                  </a:lnTo>
                  <a:lnTo>
                    <a:pt x="1347" y="998"/>
                  </a:lnTo>
                  <a:lnTo>
                    <a:pt x="1342" y="995"/>
                  </a:lnTo>
                  <a:lnTo>
                    <a:pt x="1339" y="988"/>
                  </a:lnTo>
                  <a:lnTo>
                    <a:pt x="1337" y="985"/>
                  </a:lnTo>
                  <a:lnTo>
                    <a:pt x="1334" y="983"/>
                  </a:lnTo>
                  <a:lnTo>
                    <a:pt x="1331" y="978"/>
                  </a:lnTo>
                  <a:lnTo>
                    <a:pt x="1326" y="983"/>
                  </a:lnTo>
                  <a:lnTo>
                    <a:pt x="1324" y="983"/>
                  </a:lnTo>
                  <a:lnTo>
                    <a:pt x="1321" y="980"/>
                  </a:lnTo>
                  <a:lnTo>
                    <a:pt x="1319" y="978"/>
                  </a:lnTo>
                  <a:lnTo>
                    <a:pt x="1319" y="975"/>
                  </a:lnTo>
                  <a:lnTo>
                    <a:pt x="1314" y="973"/>
                  </a:lnTo>
                  <a:lnTo>
                    <a:pt x="1311" y="970"/>
                  </a:lnTo>
                  <a:lnTo>
                    <a:pt x="1306" y="970"/>
                  </a:lnTo>
                  <a:lnTo>
                    <a:pt x="1303" y="965"/>
                  </a:lnTo>
                  <a:lnTo>
                    <a:pt x="1301" y="967"/>
                  </a:lnTo>
                  <a:lnTo>
                    <a:pt x="1298" y="965"/>
                  </a:lnTo>
                  <a:lnTo>
                    <a:pt x="1296" y="967"/>
                  </a:lnTo>
                  <a:lnTo>
                    <a:pt x="1288" y="970"/>
                  </a:lnTo>
                  <a:lnTo>
                    <a:pt x="1286" y="967"/>
                  </a:lnTo>
                  <a:lnTo>
                    <a:pt x="1283" y="962"/>
                  </a:lnTo>
                  <a:lnTo>
                    <a:pt x="1281" y="960"/>
                  </a:lnTo>
                  <a:lnTo>
                    <a:pt x="1278" y="952"/>
                  </a:lnTo>
                  <a:lnTo>
                    <a:pt x="1273" y="955"/>
                  </a:lnTo>
                  <a:lnTo>
                    <a:pt x="1265" y="955"/>
                  </a:lnTo>
                  <a:lnTo>
                    <a:pt x="1263" y="952"/>
                  </a:lnTo>
                  <a:lnTo>
                    <a:pt x="1258" y="952"/>
                  </a:lnTo>
                  <a:lnTo>
                    <a:pt x="1255" y="947"/>
                  </a:lnTo>
                  <a:lnTo>
                    <a:pt x="1253" y="947"/>
                  </a:lnTo>
                  <a:lnTo>
                    <a:pt x="1247" y="952"/>
                  </a:lnTo>
                  <a:lnTo>
                    <a:pt x="1046" y="947"/>
                  </a:lnTo>
                  <a:lnTo>
                    <a:pt x="1044" y="945"/>
                  </a:lnTo>
                  <a:lnTo>
                    <a:pt x="1044" y="939"/>
                  </a:lnTo>
                  <a:lnTo>
                    <a:pt x="1041" y="937"/>
                  </a:lnTo>
                  <a:lnTo>
                    <a:pt x="1046" y="932"/>
                  </a:lnTo>
                  <a:lnTo>
                    <a:pt x="1049" y="932"/>
                  </a:lnTo>
                  <a:lnTo>
                    <a:pt x="1051" y="937"/>
                  </a:lnTo>
                  <a:lnTo>
                    <a:pt x="1054" y="932"/>
                  </a:lnTo>
                  <a:lnTo>
                    <a:pt x="1059" y="929"/>
                  </a:lnTo>
                  <a:lnTo>
                    <a:pt x="1062" y="924"/>
                  </a:lnTo>
                  <a:lnTo>
                    <a:pt x="1064" y="924"/>
                  </a:lnTo>
                  <a:lnTo>
                    <a:pt x="1067" y="922"/>
                  </a:lnTo>
                  <a:lnTo>
                    <a:pt x="1067" y="917"/>
                  </a:lnTo>
                  <a:lnTo>
                    <a:pt x="1069" y="914"/>
                  </a:lnTo>
                  <a:lnTo>
                    <a:pt x="1072" y="909"/>
                  </a:lnTo>
                  <a:lnTo>
                    <a:pt x="1069" y="909"/>
                  </a:lnTo>
                  <a:lnTo>
                    <a:pt x="1072" y="901"/>
                  </a:lnTo>
                  <a:lnTo>
                    <a:pt x="1072" y="896"/>
                  </a:lnTo>
                  <a:lnTo>
                    <a:pt x="1072" y="891"/>
                  </a:lnTo>
                  <a:lnTo>
                    <a:pt x="1072" y="886"/>
                  </a:lnTo>
                  <a:lnTo>
                    <a:pt x="1077" y="884"/>
                  </a:lnTo>
                  <a:lnTo>
                    <a:pt x="1077" y="878"/>
                  </a:lnTo>
                  <a:lnTo>
                    <a:pt x="1079" y="868"/>
                  </a:lnTo>
                  <a:lnTo>
                    <a:pt x="1082" y="856"/>
                  </a:lnTo>
                  <a:lnTo>
                    <a:pt x="1082" y="848"/>
                  </a:lnTo>
                  <a:lnTo>
                    <a:pt x="1079" y="843"/>
                  </a:lnTo>
                  <a:lnTo>
                    <a:pt x="1079" y="840"/>
                  </a:lnTo>
                  <a:lnTo>
                    <a:pt x="1077" y="840"/>
                  </a:lnTo>
                  <a:lnTo>
                    <a:pt x="1074" y="843"/>
                  </a:lnTo>
                  <a:lnTo>
                    <a:pt x="1072" y="843"/>
                  </a:lnTo>
                  <a:lnTo>
                    <a:pt x="1067" y="840"/>
                  </a:lnTo>
                  <a:lnTo>
                    <a:pt x="1064" y="838"/>
                  </a:lnTo>
                  <a:lnTo>
                    <a:pt x="1062" y="840"/>
                  </a:lnTo>
                  <a:lnTo>
                    <a:pt x="1059" y="838"/>
                  </a:lnTo>
                  <a:lnTo>
                    <a:pt x="1054" y="835"/>
                  </a:lnTo>
                  <a:lnTo>
                    <a:pt x="1049" y="835"/>
                  </a:lnTo>
                  <a:lnTo>
                    <a:pt x="1046" y="830"/>
                  </a:lnTo>
                  <a:lnTo>
                    <a:pt x="1046" y="825"/>
                  </a:lnTo>
                  <a:lnTo>
                    <a:pt x="1044" y="825"/>
                  </a:lnTo>
                  <a:lnTo>
                    <a:pt x="1041" y="822"/>
                  </a:lnTo>
                  <a:lnTo>
                    <a:pt x="1036" y="820"/>
                  </a:lnTo>
                  <a:lnTo>
                    <a:pt x="1031" y="817"/>
                  </a:lnTo>
                  <a:lnTo>
                    <a:pt x="1031" y="815"/>
                  </a:lnTo>
                  <a:lnTo>
                    <a:pt x="1031" y="812"/>
                  </a:lnTo>
                  <a:lnTo>
                    <a:pt x="1034" y="810"/>
                  </a:lnTo>
                  <a:lnTo>
                    <a:pt x="1034" y="807"/>
                  </a:lnTo>
                  <a:lnTo>
                    <a:pt x="1031" y="802"/>
                  </a:lnTo>
                  <a:lnTo>
                    <a:pt x="1028" y="797"/>
                  </a:lnTo>
                  <a:lnTo>
                    <a:pt x="1023" y="792"/>
                  </a:lnTo>
                  <a:lnTo>
                    <a:pt x="1018" y="789"/>
                  </a:lnTo>
                  <a:lnTo>
                    <a:pt x="1013" y="787"/>
                  </a:lnTo>
                  <a:lnTo>
                    <a:pt x="1016" y="782"/>
                  </a:lnTo>
                  <a:lnTo>
                    <a:pt x="1016" y="777"/>
                  </a:lnTo>
                  <a:lnTo>
                    <a:pt x="1016" y="772"/>
                  </a:lnTo>
                  <a:lnTo>
                    <a:pt x="1016" y="769"/>
                  </a:lnTo>
                  <a:lnTo>
                    <a:pt x="1016" y="764"/>
                  </a:lnTo>
                  <a:lnTo>
                    <a:pt x="1016" y="759"/>
                  </a:lnTo>
                  <a:lnTo>
                    <a:pt x="1016" y="756"/>
                  </a:lnTo>
                  <a:lnTo>
                    <a:pt x="1016" y="754"/>
                  </a:lnTo>
                  <a:lnTo>
                    <a:pt x="1013" y="749"/>
                  </a:lnTo>
                  <a:lnTo>
                    <a:pt x="1011" y="746"/>
                  </a:lnTo>
                  <a:lnTo>
                    <a:pt x="1011" y="744"/>
                  </a:lnTo>
                  <a:lnTo>
                    <a:pt x="1011" y="738"/>
                  </a:lnTo>
                  <a:lnTo>
                    <a:pt x="1006" y="733"/>
                  </a:lnTo>
                  <a:lnTo>
                    <a:pt x="1000" y="731"/>
                  </a:lnTo>
                  <a:lnTo>
                    <a:pt x="998" y="728"/>
                  </a:lnTo>
                  <a:lnTo>
                    <a:pt x="995" y="726"/>
                  </a:lnTo>
                  <a:lnTo>
                    <a:pt x="990" y="728"/>
                  </a:lnTo>
                  <a:lnTo>
                    <a:pt x="985" y="731"/>
                  </a:lnTo>
                  <a:lnTo>
                    <a:pt x="983" y="731"/>
                  </a:lnTo>
                  <a:lnTo>
                    <a:pt x="980" y="731"/>
                  </a:lnTo>
                  <a:lnTo>
                    <a:pt x="975" y="731"/>
                  </a:lnTo>
                  <a:lnTo>
                    <a:pt x="970" y="733"/>
                  </a:lnTo>
                  <a:lnTo>
                    <a:pt x="962" y="733"/>
                  </a:lnTo>
                  <a:lnTo>
                    <a:pt x="955" y="733"/>
                  </a:lnTo>
                  <a:lnTo>
                    <a:pt x="947" y="728"/>
                  </a:lnTo>
                  <a:lnTo>
                    <a:pt x="944" y="726"/>
                  </a:lnTo>
                  <a:lnTo>
                    <a:pt x="939" y="723"/>
                  </a:lnTo>
                  <a:lnTo>
                    <a:pt x="934" y="723"/>
                  </a:lnTo>
                  <a:lnTo>
                    <a:pt x="927" y="721"/>
                  </a:lnTo>
                  <a:lnTo>
                    <a:pt x="922" y="718"/>
                  </a:lnTo>
                  <a:lnTo>
                    <a:pt x="924" y="713"/>
                  </a:lnTo>
                  <a:lnTo>
                    <a:pt x="924" y="710"/>
                  </a:lnTo>
                  <a:lnTo>
                    <a:pt x="924" y="703"/>
                  </a:lnTo>
                  <a:lnTo>
                    <a:pt x="922" y="698"/>
                  </a:lnTo>
                  <a:lnTo>
                    <a:pt x="922" y="693"/>
                  </a:lnTo>
                  <a:lnTo>
                    <a:pt x="922" y="688"/>
                  </a:lnTo>
                  <a:lnTo>
                    <a:pt x="919" y="685"/>
                  </a:lnTo>
                  <a:lnTo>
                    <a:pt x="916" y="685"/>
                  </a:lnTo>
                  <a:lnTo>
                    <a:pt x="916" y="690"/>
                  </a:lnTo>
                  <a:lnTo>
                    <a:pt x="914" y="693"/>
                  </a:lnTo>
                  <a:lnTo>
                    <a:pt x="909" y="693"/>
                  </a:lnTo>
                  <a:lnTo>
                    <a:pt x="904" y="695"/>
                  </a:lnTo>
                  <a:lnTo>
                    <a:pt x="899" y="695"/>
                  </a:lnTo>
                  <a:lnTo>
                    <a:pt x="894" y="700"/>
                  </a:lnTo>
                  <a:lnTo>
                    <a:pt x="888" y="700"/>
                  </a:lnTo>
                  <a:lnTo>
                    <a:pt x="886" y="700"/>
                  </a:lnTo>
                  <a:lnTo>
                    <a:pt x="881" y="700"/>
                  </a:lnTo>
                  <a:lnTo>
                    <a:pt x="876" y="700"/>
                  </a:lnTo>
                  <a:lnTo>
                    <a:pt x="871" y="703"/>
                  </a:lnTo>
                  <a:lnTo>
                    <a:pt x="866" y="705"/>
                  </a:lnTo>
                  <a:lnTo>
                    <a:pt x="863" y="705"/>
                  </a:lnTo>
                  <a:lnTo>
                    <a:pt x="855" y="703"/>
                  </a:lnTo>
                  <a:lnTo>
                    <a:pt x="850" y="710"/>
                  </a:lnTo>
                  <a:lnTo>
                    <a:pt x="850" y="716"/>
                  </a:lnTo>
                  <a:lnTo>
                    <a:pt x="850" y="718"/>
                  </a:lnTo>
                  <a:lnTo>
                    <a:pt x="848" y="718"/>
                  </a:lnTo>
                  <a:lnTo>
                    <a:pt x="845" y="718"/>
                  </a:lnTo>
                  <a:lnTo>
                    <a:pt x="843" y="721"/>
                  </a:lnTo>
                  <a:lnTo>
                    <a:pt x="843" y="723"/>
                  </a:lnTo>
                  <a:lnTo>
                    <a:pt x="840" y="726"/>
                  </a:lnTo>
                  <a:lnTo>
                    <a:pt x="843" y="726"/>
                  </a:lnTo>
                  <a:lnTo>
                    <a:pt x="843" y="728"/>
                  </a:lnTo>
                  <a:lnTo>
                    <a:pt x="843" y="731"/>
                  </a:lnTo>
                  <a:lnTo>
                    <a:pt x="840" y="731"/>
                  </a:lnTo>
                  <a:lnTo>
                    <a:pt x="838" y="731"/>
                  </a:lnTo>
                  <a:lnTo>
                    <a:pt x="838" y="733"/>
                  </a:lnTo>
                  <a:lnTo>
                    <a:pt x="840" y="736"/>
                  </a:lnTo>
                  <a:lnTo>
                    <a:pt x="840" y="738"/>
                  </a:lnTo>
                  <a:lnTo>
                    <a:pt x="838" y="741"/>
                  </a:lnTo>
                  <a:lnTo>
                    <a:pt x="835" y="741"/>
                  </a:lnTo>
                  <a:lnTo>
                    <a:pt x="835" y="744"/>
                  </a:lnTo>
                  <a:lnTo>
                    <a:pt x="832" y="746"/>
                  </a:lnTo>
                  <a:lnTo>
                    <a:pt x="830" y="749"/>
                  </a:lnTo>
                  <a:lnTo>
                    <a:pt x="827" y="749"/>
                  </a:lnTo>
                  <a:lnTo>
                    <a:pt x="825" y="746"/>
                  </a:lnTo>
                  <a:lnTo>
                    <a:pt x="822" y="749"/>
                  </a:lnTo>
                  <a:lnTo>
                    <a:pt x="825" y="749"/>
                  </a:lnTo>
                  <a:lnTo>
                    <a:pt x="827" y="751"/>
                  </a:lnTo>
                  <a:lnTo>
                    <a:pt x="827" y="754"/>
                  </a:lnTo>
                  <a:lnTo>
                    <a:pt x="830" y="756"/>
                  </a:lnTo>
                  <a:lnTo>
                    <a:pt x="827" y="756"/>
                  </a:lnTo>
                  <a:lnTo>
                    <a:pt x="827" y="759"/>
                  </a:lnTo>
                  <a:lnTo>
                    <a:pt x="825" y="759"/>
                  </a:lnTo>
                  <a:lnTo>
                    <a:pt x="822" y="759"/>
                  </a:lnTo>
                  <a:lnTo>
                    <a:pt x="822" y="761"/>
                  </a:lnTo>
                  <a:lnTo>
                    <a:pt x="825" y="764"/>
                  </a:lnTo>
                  <a:lnTo>
                    <a:pt x="822" y="764"/>
                  </a:lnTo>
                  <a:lnTo>
                    <a:pt x="825" y="766"/>
                  </a:lnTo>
                  <a:lnTo>
                    <a:pt x="822" y="766"/>
                  </a:lnTo>
                  <a:lnTo>
                    <a:pt x="822" y="769"/>
                  </a:lnTo>
                  <a:lnTo>
                    <a:pt x="822" y="774"/>
                  </a:lnTo>
                  <a:lnTo>
                    <a:pt x="820" y="774"/>
                  </a:lnTo>
                  <a:lnTo>
                    <a:pt x="817" y="777"/>
                  </a:lnTo>
                  <a:lnTo>
                    <a:pt x="817" y="779"/>
                  </a:lnTo>
                  <a:lnTo>
                    <a:pt x="815" y="782"/>
                  </a:lnTo>
                  <a:lnTo>
                    <a:pt x="817" y="782"/>
                  </a:lnTo>
                  <a:lnTo>
                    <a:pt x="817" y="784"/>
                  </a:lnTo>
                  <a:lnTo>
                    <a:pt x="817" y="787"/>
                  </a:lnTo>
                  <a:lnTo>
                    <a:pt x="815" y="787"/>
                  </a:lnTo>
                  <a:lnTo>
                    <a:pt x="817" y="789"/>
                  </a:lnTo>
                  <a:lnTo>
                    <a:pt x="817" y="792"/>
                  </a:lnTo>
                  <a:lnTo>
                    <a:pt x="815" y="794"/>
                  </a:lnTo>
                  <a:lnTo>
                    <a:pt x="812" y="797"/>
                  </a:lnTo>
                  <a:lnTo>
                    <a:pt x="812" y="800"/>
                  </a:lnTo>
                  <a:lnTo>
                    <a:pt x="810" y="802"/>
                  </a:lnTo>
                  <a:lnTo>
                    <a:pt x="807" y="802"/>
                  </a:lnTo>
                  <a:lnTo>
                    <a:pt x="804" y="802"/>
                  </a:lnTo>
                  <a:lnTo>
                    <a:pt x="802" y="802"/>
                  </a:lnTo>
                  <a:lnTo>
                    <a:pt x="799" y="800"/>
                  </a:lnTo>
                  <a:lnTo>
                    <a:pt x="797" y="800"/>
                  </a:lnTo>
                  <a:lnTo>
                    <a:pt x="797" y="802"/>
                  </a:lnTo>
                  <a:lnTo>
                    <a:pt x="799" y="802"/>
                  </a:lnTo>
                  <a:lnTo>
                    <a:pt x="804" y="805"/>
                  </a:lnTo>
                  <a:lnTo>
                    <a:pt x="804" y="807"/>
                  </a:lnTo>
                  <a:lnTo>
                    <a:pt x="802" y="807"/>
                  </a:lnTo>
                  <a:lnTo>
                    <a:pt x="799" y="807"/>
                  </a:lnTo>
                  <a:lnTo>
                    <a:pt x="799" y="810"/>
                  </a:lnTo>
                  <a:lnTo>
                    <a:pt x="802" y="812"/>
                  </a:lnTo>
                  <a:lnTo>
                    <a:pt x="804" y="815"/>
                  </a:lnTo>
                  <a:lnTo>
                    <a:pt x="804" y="817"/>
                  </a:lnTo>
                  <a:lnTo>
                    <a:pt x="802" y="820"/>
                  </a:lnTo>
                  <a:lnTo>
                    <a:pt x="799" y="820"/>
                  </a:lnTo>
                  <a:lnTo>
                    <a:pt x="797" y="822"/>
                  </a:lnTo>
                  <a:lnTo>
                    <a:pt x="794" y="825"/>
                  </a:lnTo>
                  <a:lnTo>
                    <a:pt x="797" y="825"/>
                  </a:lnTo>
                  <a:lnTo>
                    <a:pt x="799" y="828"/>
                  </a:lnTo>
                  <a:lnTo>
                    <a:pt x="799" y="830"/>
                  </a:lnTo>
                  <a:lnTo>
                    <a:pt x="797" y="835"/>
                  </a:lnTo>
                  <a:lnTo>
                    <a:pt x="794" y="835"/>
                  </a:lnTo>
                  <a:lnTo>
                    <a:pt x="792" y="838"/>
                  </a:lnTo>
                  <a:lnTo>
                    <a:pt x="789" y="840"/>
                  </a:lnTo>
                  <a:lnTo>
                    <a:pt x="789" y="843"/>
                  </a:lnTo>
                  <a:lnTo>
                    <a:pt x="789" y="845"/>
                  </a:lnTo>
                  <a:lnTo>
                    <a:pt x="789" y="848"/>
                  </a:lnTo>
                  <a:lnTo>
                    <a:pt x="792" y="850"/>
                  </a:lnTo>
                  <a:lnTo>
                    <a:pt x="792" y="853"/>
                  </a:lnTo>
                  <a:lnTo>
                    <a:pt x="789" y="856"/>
                  </a:lnTo>
                  <a:lnTo>
                    <a:pt x="787" y="858"/>
                  </a:lnTo>
                  <a:lnTo>
                    <a:pt x="784" y="861"/>
                  </a:lnTo>
                  <a:lnTo>
                    <a:pt x="782" y="861"/>
                  </a:lnTo>
                  <a:lnTo>
                    <a:pt x="776" y="861"/>
                  </a:lnTo>
                  <a:lnTo>
                    <a:pt x="774" y="861"/>
                  </a:lnTo>
                  <a:lnTo>
                    <a:pt x="774" y="858"/>
                  </a:lnTo>
                  <a:lnTo>
                    <a:pt x="771" y="858"/>
                  </a:lnTo>
                  <a:lnTo>
                    <a:pt x="771" y="861"/>
                  </a:lnTo>
                  <a:lnTo>
                    <a:pt x="771" y="863"/>
                  </a:lnTo>
                  <a:lnTo>
                    <a:pt x="771" y="866"/>
                  </a:lnTo>
                  <a:lnTo>
                    <a:pt x="771" y="868"/>
                  </a:lnTo>
                  <a:lnTo>
                    <a:pt x="769" y="871"/>
                  </a:lnTo>
                  <a:lnTo>
                    <a:pt x="766" y="873"/>
                  </a:lnTo>
                  <a:lnTo>
                    <a:pt x="766" y="876"/>
                  </a:lnTo>
                  <a:lnTo>
                    <a:pt x="769" y="878"/>
                  </a:lnTo>
                  <a:lnTo>
                    <a:pt x="771" y="881"/>
                  </a:lnTo>
                  <a:lnTo>
                    <a:pt x="774" y="884"/>
                  </a:lnTo>
                  <a:lnTo>
                    <a:pt x="779" y="884"/>
                  </a:lnTo>
                  <a:lnTo>
                    <a:pt x="782" y="886"/>
                  </a:lnTo>
                  <a:lnTo>
                    <a:pt x="787" y="886"/>
                  </a:lnTo>
                  <a:lnTo>
                    <a:pt x="789" y="889"/>
                  </a:lnTo>
                  <a:lnTo>
                    <a:pt x="792" y="889"/>
                  </a:lnTo>
                  <a:lnTo>
                    <a:pt x="794" y="891"/>
                  </a:lnTo>
                  <a:lnTo>
                    <a:pt x="799" y="894"/>
                  </a:lnTo>
                  <a:lnTo>
                    <a:pt x="802" y="896"/>
                  </a:lnTo>
                  <a:lnTo>
                    <a:pt x="802" y="901"/>
                  </a:lnTo>
                  <a:lnTo>
                    <a:pt x="804" y="901"/>
                  </a:lnTo>
                  <a:lnTo>
                    <a:pt x="807" y="904"/>
                  </a:lnTo>
                  <a:lnTo>
                    <a:pt x="810" y="909"/>
                  </a:lnTo>
                  <a:lnTo>
                    <a:pt x="810" y="911"/>
                  </a:lnTo>
                  <a:lnTo>
                    <a:pt x="807" y="914"/>
                  </a:lnTo>
                  <a:lnTo>
                    <a:pt x="804" y="914"/>
                  </a:lnTo>
                  <a:lnTo>
                    <a:pt x="802" y="914"/>
                  </a:lnTo>
                  <a:lnTo>
                    <a:pt x="797" y="911"/>
                  </a:lnTo>
                  <a:lnTo>
                    <a:pt x="794" y="909"/>
                  </a:lnTo>
                  <a:lnTo>
                    <a:pt x="792" y="906"/>
                  </a:lnTo>
                  <a:lnTo>
                    <a:pt x="787" y="909"/>
                  </a:lnTo>
                  <a:lnTo>
                    <a:pt x="784" y="911"/>
                  </a:lnTo>
                  <a:lnTo>
                    <a:pt x="787" y="909"/>
                  </a:lnTo>
                  <a:lnTo>
                    <a:pt x="789" y="911"/>
                  </a:lnTo>
                  <a:lnTo>
                    <a:pt x="792" y="914"/>
                  </a:lnTo>
                  <a:lnTo>
                    <a:pt x="794" y="914"/>
                  </a:lnTo>
                  <a:lnTo>
                    <a:pt x="794" y="919"/>
                  </a:lnTo>
                  <a:lnTo>
                    <a:pt x="794" y="922"/>
                  </a:lnTo>
                  <a:lnTo>
                    <a:pt x="792" y="924"/>
                  </a:lnTo>
                  <a:lnTo>
                    <a:pt x="789" y="924"/>
                  </a:lnTo>
                  <a:lnTo>
                    <a:pt x="787" y="927"/>
                  </a:lnTo>
                  <a:lnTo>
                    <a:pt x="784" y="927"/>
                  </a:lnTo>
                  <a:lnTo>
                    <a:pt x="784" y="924"/>
                  </a:lnTo>
                  <a:lnTo>
                    <a:pt x="782" y="922"/>
                  </a:lnTo>
                  <a:lnTo>
                    <a:pt x="782" y="919"/>
                  </a:lnTo>
                  <a:lnTo>
                    <a:pt x="779" y="922"/>
                  </a:lnTo>
                  <a:lnTo>
                    <a:pt x="779" y="924"/>
                  </a:lnTo>
                  <a:lnTo>
                    <a:pt x="779" y="927"/>
                  </a:lnTo>
                  <a:lnTo>
                    <a:pt x="779" y="929"/>
                  </a:lnTo>
                  <a:lnTo>
                    <a:pt x="779" y="934"/>
                  </a:lnTo>
                  <a:lnTo>
                    <a:pt x="776" y="937"/>
                  </a:lnTo>
                  <a:lnTo>
                    <a:pt x="776" y="939"/>
                  </a:lnTo>
                  <a:lnTo>
                    <a:pt x="779" y="939"/>
                  </a:lnTo>
                  <a:lnTo>
                    <a:pt x="782" y="942"/>
                  </a:lnTo>
                  <a:lnTo>
                    <a:pt x="784" y="942"/>
                  </a:lnTo>
                  <a:lnTo>
                    <a:pt x="787" y="942"/>
                  </a:lnTo>
                  <a:lnTo>
                    <a:pt x="787" y="945"/>
                  </a:lnTo>
                  <a:lnTo>
                    <a:pt x="787" y="947"/>
                  </a:lnTo>
                  <a:lnTo>
                    <a:pt x="787" y="950"/>
                  </a:lnTo>
                  <a:lnTo>
                    <a:pt x="787" y="952"/>
                  </a:lnTo>
                  <a:lnTo>
                    <a:pt x="784" y="957"/>
                  </a:lnTo>
                  <a:lnTo>
                    <a:pt x="782" y="957"/>
                  </a:lnTo>
                  <a:lnTo>
                    <a:pt x="779" y="957"/>
                  </a:lnTo>
                  <a:lnTo>
                    <a:pt x="776" y="955"/>
                  </a:lnTo>
                  <a:lnTo>
                    <a:pt x="774" y="952"/>
                  </a:lnTo>
                  <a:lnTo>
                    <a:pt x="769" y="952"/>
                  </a:lnTo>
                  <a:lnTo>
                    <a:pt x="769" y="955"/>
                  </a:lnTo>
                  <a:lnTo>
                    <a:pt x="771" y="957"/>
                  </a:lnTo>
                  <a:lnTo>
                    <a:pt x="774" y="960"/>
                  </a:lnTo>
                  <a:lnTo>
                    <a:pt x="776" y="960"/>
                  </a:lnTo>
                  <a:lnTo>
                    <a:pt x="779" y="960"/>
                  </a:lnTo>
                  <a:lnTo>
                    <a:pt x="782" y="960"/>
                  </a:lnTo>
                  <a:lnTo>
                    <a:pt x="787" y="962"/>
                  </a:lnTo>
                  <a:lnTo>
                    <a:pt x="789" y="965"/>
                  </a:lnTo>
                  <a:lnTo>
                    <a:pt x="792" y="967"/>
                  </a:lnTo>
                  <a:lnTo>
                    <a:pt x="789" y="970"/>
                  </a:lnTo>
                  <a:lnTo>
                    <a:pt x="789" y="973"/>
                  </a:lnTo>
                  <a:lnTo>
                    <a:pt x="787" y="975"/>
                  </a:lnTo>
                  <a:lnTo>
                    <a:pt x="782" y="975"/>
                  </a:lnTo>
                  <a:lnTo>
                    <a:pt x="779" y="978"/>
                  </a:lnTo>
                  <a:lnTo>
                    <a:pt x="776" y="978"/>
                  </a:lnTo>
                  <a:lnTo>
                    <a:pt x="776" y="980"/>
                  </a:lnTo>
                  <a:lnTo>
                    <a:pt x="774" y="978"/>
                  </a:lnTo>
                  <a:lnTo>
                    <a:pt x="771" y="978"/>
                  </a:lnTo>
                  <a:lnTo>
                    <a:pt x="771" y="975"/>
                  </a:lnTo>
                  <a:lnTo>
                    <a:pt x="769" y="975"/>
                  </a:lnTo>
                  <a:lnTo>
                    <a:pt x="766" y="973"/>
                  </a:lnTo>
                  <a:lnTo>
                    <a:pt x="764" y="973"/>
                  </a:lnTo>
                  <a:lnTo>
                    <a:pt x="759" y="970"/>
                  </a:lnTo>
                  <a:lnTo>
                    <a:pt x="754" y="970"/>
                  </a:lnTo>
                  <a:lnTo>
                    <a:pt x="751" y="970"/>
                  </a:lnTo>
                  <a:lnTo>
                    <a:pt x="748" y="970"/>
                  </a:lnTo>
                  <a:lnTo>
                    <a:pt x="746" y="970"/>
                  </a:lnTo>
                  <a:lnTo>
                    <a:pt x="741" y="973"/>
                  </a:lnTo>
                  <a:lnTo>
                    <a:pt x="738" y="973"/>
                  </a:lnTo>
                  <a:lnTo>
                    <a:pt x="736" y="970"/>
                  </a:lnTo>
                  <a:lnTo>
                    <a:pt x="731" y="973"/>
                  </a:lnTo>
                  <a:lnTo>
                    <a:pt x="728" y="973"/>
                  </a:lnTo>
                  <a:lnTo>
                    <a:pt x="726" y="973"/>
                  </a:lnTo>
                  <a:lnTo>
                    <a:pt x="723" y="973"/>
                  </a:lnTo>
                  <a:lnTo>
                    <a:pt x="720" y="973"/>
                  </a:lnTo>
                  <a:lnTo>
                    <a:pt x="718" y="973"/>
                  </a:lnTo>
                  <a:lnTo>
                    <a:pt x="715" y="973"/>
                  </a:lnTo>
                  <a:lnTo>
                    <a:pt x="715" y="975"/>
                  </a:lnTo>
                  <a:lnTo>
                    <a:pt x="713" y="978"/>
                  </a:lnTo>
                  <a:lnTo>
                    <a:pt x="713" y="980"/>
                  </a:lnTo>
                  <a:lnTo>
                    <a:pt x="713" y="983"/>
                  </a:lnTo>
                  <a:lnTo>
                    <a:pt x="710" y="985"/>
                  </a:lnTo>
                  <a:lnTo>
                    <a:pt x="708" y="988"/>
                  </a:lnTo>
                  <a:lnTo>
                    <a:pt x="705" y="988"/>
                  </a:lnTo>
                  <a:lnTo>
                    <a:pt x="703" y="988"/>
                  </a:lnTo>
                  <a:lnTo>
                    <a:pt x="700" y="990"/>
                  </a:lnTo>
                  <a:lnTo>
                    <a:pt x="698" y="990"/>
                  </a:lnTo>
                  <a:lnTo>
                    <a:pt x="695" y="990"/>
                  </a:lnTo>
                  <a:lnTo>
                    <a:pt x="690" y="990"/>
                  </a:lnTo>
                  <a:lnTo>
                    <a:pt x="687" y="993"/>
                  </a:lnTo>
                  <a:lnTo>
                    <a:pt x="685" y="993"/>
                  </a:lnTo>
                  <a:lnTo>
                    <a:pt x="682" y="990"/>
                  </a:lnTo>
                  <a:lnTo>
                    <a:pt x="680" y="990"/>
                  </a:lnTo>
                  <a:lnTo>
                    <a:pt x="675" y="990"/>
                  </a:lnTo>
                  <a:lnTo>
                    <a:pt x="657" y="1018"/>
                  </a:lnTo>
                  <a:lnTo>
                    <a:pt x="654" y="1021"/>
                  </a:lnTo>
                  <a:lnTo>
                    <a:pt x="654" y="1023"/>
                  </a:lnTo>
                  <a:lnTo>
                    <a:pt x="659" y="1026"/>
                  </a:lnTo>
                  <a:lnTo>
                    <a:pt x="667" y="1031"/>
                  </a:lnTo>
                  <a:lnTo>
                    <a:pt x="667" y="1034"/>
                  </a:lnTo>
                  <a:lnTo>
                    <a:pt x="664" y="1034"/>
                  </a:lnTo>
                  <a:close/>
                </a:path>
              </a:pathLst>
            </a:custGeom>
            <a:solidFill>
              <a:srgbClr val="76A432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5" name="Freeform 15">
              <a:extLst>
                <a:ext uri="{FF2B5EF4-FFF2-40B4-BE49-F238E27FC236}">
                  <a16:creationId xmlns:a16="http://schemas.microsoft.com/office/drawing/2014/main" id="{F3F9ECF6-B518-97D7-5A58-838970C0294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0" y="1331"/>
              <a:ext cx="957" cy="1143"/>
            </a:xfrm>
            <a:custGeom>
              <a:avLst/>
              <a:gdLst>
                <a:gd name="T0" fmla="*/ 237 w 957"/>
                <a:gd name="T1" fmla="*/ 1130 h 1143"/>
                <a:gd name="T2" fmla="*/ 188 w 957"/>
                <a:gd name="T3" fmla="*/ 1138 h 1143"/>
                <a:gd name="T4" fmla="*/ 158 w 957"/>
                <a:gd name="T5" fmla="*/ 1110 h 1143"/>
                <a:gd name="T6" fmla="*/ 117 w 957"/>
                <a:gd name="T7" fmla="*/ 1117 h 1143"/>
                <a:gd name="T8" fmla="*/ 56 w 957"/>
                <a:gd name="T9" fmla="*/ 1122 h 1143"/>
                <a:gd name="T10" fmla="*/ 18 w 957"/>
                <a:gd name="T11" fmla="*/ 1074 h 1143"/>
                <a:gd name="T12" fmla="*/ 28 w 957"/>
                <a:gd name="T13" fmla="*/ 982 h 1143"/>
                <a:gd name="T14" fmla="*/ 36 w 957"/>
                <a:gd name="T15" fmla="*/ 924 h 1143"/>
                <a:gd name="T16" fmla="*/ 36 w 957"/>
                <a:gd name="T17" fmla="*/ 875 h 1143"/>
                <a:gd name="T18" fmla="*/ 46 w 957"/>
                <a:gd name="T19" fmla="*/ 827 h 1143"/>
                <a:gd name="T20" fmla="*/ 61 w 957"/>
                <a:gd name="T21" fmla="*/ 792 h 1143"/>
                <a:gd name="T22" fmla="*/ 81 w 957"/>
                <a:gd name="T23" fmla="*/ 748 h 1143"/>
                <a:gd name="T24" fmla="*/ 104 w 957"/>
                <a:gd name="T25" fmla="*/ 713 h 1143"/>
                <a:gd name="T26" fmla="*/ 120 w 957"/>
                <a:gd name="T27" fmla="*/ 687 h 1143"/>
                <a:gd name="T28" fmla="*/ 160 w 957"/>
                <a:gd name="T29" fmla="*/ 690 h 1143"/>
                <a:gd name="T30" fmla="*/ 176 w 957"/>
                <a:gd name="T31" fmla="*/ 657 h 1143"/>
                <a:gd name="T32" fmla="*/ 199 w 957"/>
                <a:gd name="T33" fmla="*/ 629 h 1143"/>
                <a:gd name="T34" fmla="*/ 191 w 957"/>
                <a:gd name="T35" fmla="*/ 601 h 1143"/>
                <a:gd name="T36" fmla="*/ 137 w 957"/>
                <a:gd name="T37" fmla="*/ 560 h 1143"/>
                <a:gd name="T38" fmla="*/ 84 w 957"/>
                <a:gd name="T39" fmla="*/ 532 h 1143"/>
                <a:gd name="T40" fmla="*/ 87 w 957"/>
                <a:gd name="T41" fmla="*/ 506 h 1143"/>
                <a:gd name="T42" fmla="*/ 69 w 957"/>
                <a:gd name="T43" fmla="*/ 481 h 1143"/>
                <a:gd name="T44" fmla="*/ 48 w 957"/>
                <a:gd name="T45" fmla="*/ 445 h 1143"/>
                <a:gd name="T46" fmla="*/ 25 w 957"/>
                <a:gd name="T47" fmla="*/ 422 h 1143"/>
                <a:gd name="T48" fmla="*/ 31 w 957"/>
                <a:gd name="T49" fmla="*/ 377 h 1143"/>
                <a:gd name="T50" fmla="*/ 15 w 957"/>
                <a:gd name="T51" fmla="*/ 338 h 1143"/>
                <a:gd name="T52" fmla="*/ 87 w 957"/>
                <a:gd name="T53" fmla="*/ 288 h 1143"/>
                <a:gd name="T54" fmla="*/ 153 w 957"/>
                <a:gd name="T55" fmla="*/ 282 h 1143"/>
                <a:gd name="T56" fmla="*/ 137 w 957"/>
                <a:gd name="T57" fmla="*/ 252 h 1143"/>
                <a:gd name="T58" fmla="*/ 163 w 957"/>
                <a:gd name="T59" fmla="*/ 229 h 1143"/>
                <a:gd name="T60" fmla="*/ 132 w 957"/>
                <a:gd name="T61" fmla="*/ 178 h 1143"/>
                <a:gd name="T62" fmla="*/ 160 w 957"/>
                <a:gd name="T63" fmla="*/ 135 h 1143"/>
                <a:gd name="T64" fmla="*/ 178 w 957"/>
                <a:gd name="T65" fmla="*/ 102 h 1143"/>
                <a:gd name="T66" fmla="*/ 188 w 957"/>
                <a:gd name="T67" fmla="*/ 64 h 1143"/>
                <a:gd name="T68" fmla="*/ 227 w 957"/>
                <a:gd name="T69" fmla="*/ 20 h 1143"/>
                <a:gd name="T70" fmla="*/ 305 w 957"/>
                <a:gd name="T71" fmla="*/ 41 h 1143"/>
                <a:gd name="T72" fmla="*/ 377 w 957"/>
                <a:gd name="T73" fmla="*/ 92 h 1143"/>
                <a:gd name="T74" fmla="*/ 435 w 957"/>
                <a:gd name="T75" fmla="*/ 158 h 1143"/>
                <a:gd name="T76" fmla="*/ 407 w 957"/>
                <a:gd name="T77" fmla="*/ 247 h 1143"/>
                <a:gd name="T78" fmla="*/ 680 w 957"/>
                <a:gd name="T79" fmla="*/ 290 h 1143"/>
                <a:gd name="T80" fmla="*/ 743 w 957"/>
                <a:gd name="T81" fmla="*/ 361 h 1143"/>
                <a:gd name="T82" fmla="*/ 797 w 957"/>
                <a:gd name="T83" fmla="*/ 402 h 1143"/>
                <a:gd name="T84" fmla="*/ 866 w 957"/>
                <a:gd name="T85" fmla="*/ 407 h 1143"/>
                <a:gd name="T86" fmla="*/ 942 w 957"/>
                <a:gd name="T87" fmla="*/ 410 h 1143"/>
                <a:gd name="T88" fmla="*/ 919 w 957"/>
                <a:gd name="T89" fmla="*/ 476 h 1143"/>
                <a:gd name="T90" fmla="*/ 909 w 957"/>
                <a:gd name="T91" fmla="*/ 522 h 1143"/>
                <a:gd name="T92" fmla="*/ 932 w 957"/>
                <a:gd name="T93" fmla="*/ 562 h 1143"/>
                <a:gd name="T94" fmla="*/ 876 w 957"/>
                <a:gd name="T95" fmla="*/ 593 h 1143"/>
                <a:gd name="T96" fmla="*/ 914 w 957"/>
                <a:gd name="T97" fmla="*/ 657 h 1143"/>
                <a:gd name="T98" fmla="*/ 909 w 957"/>
                <a:gd name="T99" fmla="*/ 687 h 1143"/>
                <a:gd name="T100" fmla="*/ 832 w 957"/>
                <a:gd name="T101" fmla="*/ 741 h 1143"/>
                <a:gd name="T102" fmla="*/ 664 w 957"/>
                <a:gd name="T103" fmla="*/ 837 h 1143"/>
                <a:gd name="T104" fmla="*/ 621 w 957"/>
                <a:gd name="T105" fmla="*/ 855 h 1143"/>
                <a:gd name="T106" fmla="*/ 639 w 957"/>
                <a:gd name="T107" fmla="*/ 906 h 1143"/>
                <a:gd name="T108" fmla="*/ 611 w 957"/>
                <a:gd name="T109" fmla="*/ 942 h 1143"/>
                <a:gd name="T110" fmla="*/ 570 w 957"/>
                <a:gd name="T111" fmla="*/ 970 h 1143"/>
                <a:gd name="T112" fmla="*/ 529 w 957"/>
                <a:gd name="T113" fmla="*/ 990 h 1143"/>
                <a:gd name="T114" fmla="*/ 471 w 957"/>
                <a:gd name="T115" fmla="*/ 972 h 1143"/>
                <a:gd name="T116" fmla="*/ 428 w 957"/>
                <a:gd name="T117" fmla="*/ 990 h 1143"/>
                <a:gd name="T118" fmla="*/ 392 w 957"/>
                <a:gd name="T119" fmla="*/ 1015 h 1143"/>
                <a:gd name="T120" fmla="*/ 379 w 957"/>
                <a:gd name="T121" fmla="*/ 1046 h 1143"/>
                <a:gd name="T122" fmla="*/ 336 w 957"/>
                <a:gd name="T123" fmla="*/ 1074 h 1143"/>
                <a:gd name="T124" fmla="*/ 285 w 957"/>
                <a:gd name="T125" fmla="*/ 1089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57" h="1143">
                  <a:moveTo>
                    <a:pt x="277" y="1105"/>
                  </a:moveTo>
                  <a:lnTo>
                    <a:pt x="277" y="1110"/>
                  </a:lnTo>
                  <a:lnTo>
                    <a:pt x="275" y="1112"/>
                  </a:lnTo>
                  <a:lnTo>
                    <a:pt x="272" y="1112"/>
                  </a:lnTo>
                  <a:lnTo>
                    <a:pt x="272" y="1110"/>
                  </a:lnTo>
                  <a:lnTo>
                    <a:pt x="270" y="1110"/>
                  </a:lnTo>
                  <a:lnTo>
                    <a:pt x="267" y="1110"/>
                  </a:lnTo>
                  <a:lnTo>
                    <a:pt x="267" y="1112"/>
                  </a:lnTo>
                  <a:lnTo>
                    <a:pt x="265" y="1112"/>
                  </a:lnTo>
                  <a:lnTo>
                    <a:pt x="265" y="1115"/>
                  </a:lnTo>
                  <a:lnTo>
                    <a:pt x="262" y="1115"/>
                  </a:lnTo>
                  <a:lnTo>
                    <a:pt x="260" y="1112"/>
                  </a:lnTo>
                  <a:lnTo>
                    <a:pt x="257" y="1112"/>
                  </a:lnTo>
                  <a:lnTo>
                    <a:pt x="255" y="1112"/>
                  </a:lnTo>
                  <a:lnTo>
                    <a:pt x="252" y="1110"/>
                  </a:lnTo>
                  <a:lnTo>
                    <a:pt x="252" y="1112"/>
                  </a:lnTo>
                  <a:lnTo>
                    <a:pt x="249" y="1115"/>
                  </a:lnTo>
                  <a:lnTo>
                    <a:pt x="247" y="1117"/>
                  </a:lnTo>
                  <a:lnTo>
                    <a:pt x="244" y="1120"/>
                  </a:lnTo>
                  <a:lnTo>
                    <a:pt x="242" y="1122"/>
                  </a:lnTo>
                  <a:lnTo>
                    <a:pt x="239" y="1125"/>
                  </a:lnTo>
                  <a:lnTo>
                    <a:pt x="239" y="1127"/>
                  </a:lnTo>
                  <a:lnTo>
                    <a:pt x="237" y="1127"/>
                  </a:lnTo>
                  <a:lnTo>
                    <a:pt x="237" y="1130"/>
                  </a:lnTo>
                  <a:lnTo>
                    <a:pt x="234" y="1133"/>
                  </a:lnTo>
                  <a:lnTo>
                    <a:pt x="234" y="1135"/>
                  </a:lnTo>
                  <a:lnTo>
                    <a:pt x="232" y="1138"/>
                  </a:lnTo>
                  <a:lnTo>
                    <a:pt x="232" y="1140"/>
                  </a:lnTo>
                  <a:lnTo>
                    <a:pt x="229" y="1143"/>
                  </a:lnTo>
                  <a:lnTo>
                    <a:pt x="227" y="1143"/>
                  </a:lnTo>
                  <a:lnTo>
                    <a:pt x="224" y="1143"/>
                  </a:lnTo>
                  <a:lnTo>
                    <a:pt x="224" y="1140"/>
                  </a:lnTo>
                  <a:lnTo>
                    <a:pt x="221" y="1138"/>
                  </a:lnTo>
                  <a:lnTo>
                    <a:pt x="219" y="1138"/>
                  </a:lnTo>
                  <a:lnTo>
                    <a:pt x="219" y="1140"/>
                  </a:lnTo>
                  <a:lnTo>
                    <a:pt x="216" y="1138"/>
                  </a:lnTo>
                  <a:lnTo>
                    <a:pt x="214" y="1138"/>
                  </a:lnTo>
                  <a:lnTo>
                    <a:pt x="211" y="1138"/>
                  </a:lnTo>
                  <a:lnTo>
                    <a:pt x="209" y="1138"/>
                  </a:lnTo>
                  <a:lnTo>
                    <a:pt x="209" y="1135"/>
                  </a:lnTo>
                  <a:lnTo>
                    <a:pt x="206" y="1135"/>
                  </a:lnTo>
                  <a:lnTo>
                    <a:pt x="204" y="1138"/>
                  </a:lnTo>
                  <a:lnTo>
                    <a:pt x="201" y="1138"/>
                  </a:lnTo>
                  <a:lnTo>
                    <a:pt x="199" y="1138"/>
                  </a:lnTo>
                  <a:lnTo>
                    <a:pt x="196" y="1138"/>
                  </a:lnTo>
                  <a:lnTo>
                    <a:pt x="193" y="1138"/>
                  </a:lnTo>
                  <a:lnTo>
                    <a:pt x="191" y="1138"/>
                  </a:lnTo>
                  <a:lnTo>
                    <a:pt x="188" y="1138"/>
                  </a:lnTo>
                  <a:lnTo>
                    <a:pt x="186" y="1138"/>
                  </a:lnTo>
                  <a:lnTo>
                    <a:pt x="183" y="1138"/>
                  </a:lnTo>
                  <a:lnTo>
                    <a:pt x="181" y="1138"/>
                  </a:lnTo>
                  <a:lnTo>
                    <a:pt x="178" y="1138"/>
                  </a:lnTo>
                  <a:lnTo>
                    <a:pt x="178" y="1135"/>
                  </a:lnTo>
                  <a:lnTo>
                    <a:pt x="176" y="1135"/>
                  </a:lnTo>
                  <a:lnTo>
                    <a:pt x="176" y="1133"/>
                  </a:lnTo>
                  <a:lnTo>
                    <a:pt x="176" y="1130"/>
                  </a:lnTo>
                  <a:lnTo>
                    <a:pt x="176" y="1127"/>
                  </a:lnTo>
                  <a:lnTo>
                    <a:pt x="176" y="1125"/>
                  </a:lnTo>
                  <a:lnTo>
                    <a:pt x="173" y="1125"/>
                  </a:lnTo>
                  <a:lnTo>
                    <a:pt x="173" y="1122"/>
                  </a:lnTo>
                  <a:lnTo>
                    <a:pt x="171" y="1120"/>
                  </a:lnTo>
                  <a:lnTo>
                    <a:pt x="171" y="1117"/>
                  </a:lnTo>
                  <a:lnTo>
                    <a:pt x="168" y="1117"/>
                  </a:lnTo>
                  <a:lnTo>
                    <a:pt x="165" y="1115"/>
                  </a:lnTo>
                  <a:lnTo>
                    <a:pt x="163" y="1117"/>
                  </a:lnTo>
                  <a:lnTo>
                    <a:pt x="163" y="1115"/>
                  </a:lnTo>
                  <a:lnTo>
                    <a:pt x="163" y="1117"/>
                  </a:lnTo>
                  <a:lnTo>
                    <a:pt x="160" y="1117"/>
                  </a:lnTo>
                  <a:lnTo>
                    <a:pt x="158" y="1117"/>
                  </a:lnTo>
                  <a:lnTo>
                    <a:pt x="158" y="1115"/>
                  </a:lnTo>
                  <a:lnTo>
                    <a:pt x="158" y="1112"/>
                  </a:lnTo>
                  <a:lnTo>
                    <a:pt x="158" y="1110"/>
                  </a:lnTo>
                  <a:lnTo>
                    <a:pt x="158" y="1107"/>
                  </a:lnTo>
                  <a:lnTo>
                    <a:pt x="158" y="1105"/>
                  </a:lnTo>
                  <a:lnTo>
                    <a:pt x="155" y="1105"/>
                  </a:lnTo>
                  <a:lnTo>
                    <a:pt x="153" y="1105"/>
                  </a:lnTo>
                  <a:lnTo>
                    <a:pt x="150" y="1105"/>
                  </a:lnTo>
                  <a:lnTo>
                    <a:pt x="148" y="1105"/>
                  </a:lnTo>
                  <a:lnTo>
                    <a:pt x="145" y="1107"/>
                  </a:lnTo>
                  <a:lnTo>
                    <a:pt x="143" y="1107"/>
                  </a:lnTo>
                  <a:lnTo>
                    <a:pt x="140" y="1107"/>
                  </a:lnTo>
                  <a:lnTo>
                    <a:pt x="137" y="1105"/>
                  </a:lnTo>
                  <a:lnTo>
                    <a:pt x="135" y="1105"/>
                  </a:lnTo>
                  <a:lnTo>
                    <a:pt x="132" y="1102"/>
                  </a:lnTo>
                  <a:lnTo>
                    <a:pt x="132" y="1105"/>
                  </a:lnTo>
                  <a:lnTo>
                    <a:pt x="130" y="1107"/>
                  </a:lnTo>
                  <a:lnTo>
                    <a:pt x="127" y="1107"/>
                  </a:lnTo>
                  <a:lnTo>
                    <a:pt x="125" y="1107"/>
                  </a:lnTo>
                  <a:lnTo>
                    <a:pt x="125" y="1110"/>
                  </a:lnTo>
                  <a:lnTo>
                    <a:pt x="125" y="1112"/>
                  </a:lnTo>
                  <a:lnTo>
                    <a:pt x="122" y="1112"/>
                  </a:lnTo>
                  <a:lnTo>
                    <a:pt x="122" y="1115"/>
                  </a:lnTo>
                  <a:lnTo>
                    <a:pt x="122" y="1117"/>
                  </a:lnTo>
                  <a:lnTo>
                    <a:pt x="122" y="1120"/>
                  </a:lnTo>
                  <a:lnTo>
                    <a:pt x="120" y="1120"/>
                  </a:lnTo>
                  <a:lnTo>
                    <a:pt x="117" y="1117"/>
                  </a:lnTo>
                  <a:lnTo>
                    <a:pt x="115" y="1117"/>
                  </a:lnTo>
                  <a:lnTo>
                    <a:pt x="112" y="1115"/>
                  </a:lnTo>
                  <a:lnTo>
                    <a:pt x="112" y="1112"/>
                  </a:lnTo>
                  <a:lnTo>
                    <a:pt x="109" y="1112"/>
                  </a:lnTo>
                  <a:lnTo>
                    <a:pt x="107" y="1112"/>
                  </a:lnTo>
                  <a:lnTo>
                    <a:pt x="104" y="1112"/>
                  </a:lnTo>
                  <a:lnTo>
                    <a:pt x="102" y="1112"/>
                  </a:lnTo>
                  <a:lnTo>
                    <a:pt x="99" y="1112"/>
                  </a:lnTo>
                  <a:lnTo>
                    <a:pt x="97" y="1115"/>
                  </a:lnTo>
                  <a:lnTo>
                    <a:pt x="94" y="1115"/>
                  </a:lnTo>
                  <a:lnTo>
                    <a:pt x="89" y="1115"/>
                  </a:lnTo>
                  <a:lnTo>
                    <a:pt x="87" y="1117"/>
                  </a:lnTo>
                  <a:lnTo>
                    <a:pt x="84" y="1117"/>
                  </a:lnTo>
                  <a:lnTo>
                    <a:pt x="81" y="1117"/>
                  </a:lnTo>
                  <a:lnTo>
                    <a:pt x="79" y="1117"/>
                  </a:lnTo>
                  <a:lnTo>
                    <a:pt x="76" y="1120"/>
                  </a:lnTo>
                  <a:lnTo>
                    <a:pt x="74" y="1120"/>
                  </a:lnTo>
                  <a:lnTo>
                    <a:pt x="71" y="1120"/>
                  </a:lnTo>
                  <a:lnTo>
                    <a:pt x="69" y="1122"/>
                  </a:lnTo>
                  <a:lnTo>
                    <a:pt x="66" y="1125"/>
                  </a:lnTo>
                  <a:lnTo>
                    <a:pt x="64" y="1125"/>
                  </a:lnTo>
                  <a:lnTo>
                    <a:pt x="61" y="1125"/>
                  </a:lnTo>
                  <a:lnTo>
                    <a:pt x="59" y="1125"/>
                  </a:lnTo>
                  <a:lnTo>
                    <a:pt x="56" y="1122"/>
                  </a:lnTo>
                  <a:lnTo>
                    <a:pt x="53" y="1125"/>
                  </a:lnTo>
                  <a:lnTo>
                    <a:pt x="51" y="1125"/>
                  </a:lnTo>
                  <a:lnTo>
                    <a:pt x="51" y="1127"/>
                  </a:lnTo>
                  <a:lnTo>
                    <a:pt x="48" y="1130"/>
                  </a:lnTo>
                  <a:lnTo>
                    <a:pt x="46" y="1133"/>
                  </a:lnTo>
                  <a:lnTo>
                    <a:pt x="46" y="1135"/>
                  </a:lnTo>
                  <a:lnTo>
                    <a:pt x="46" y="1133"/>
                  </a:lnTo>
                  <a:lnTo>
                    <a:pt x="46" y="1130"/>
                  </a:lnTo>
                  <a:lnTo>
                    <a:pt x="46" y="1127"/>
                  </a:lnTo>
                  <a:lnTo>
                    <a:pt x="46" y="1122"/>
                  </a:lnTo>
                  <a:lnTo>
                    <a:pt x="36" y="1112"/>
                  </a:lnTo>
                  <a:lnTo>
                    <a:pt x="33" y="1110"/>
                  </a:lnTo>
                  <a:lnTo>
                    <a:pt x="28" y="1110"/>
                  </a:lnTo>
                  <a:lnTo>
                    <a:pt x="23" y="1107"/>
                  </a:lnTo>
                  <a:lnTo>
                    <a:pt x="20" y="1105"/>
                  </a:lnTo>
                  <a:lnTo>
                    <a:pt x="13" y="1097"/>
                  </a:lnTo>
                  <a:lnTo>
                    <a:pt x="10" y="1097"/>
                  </a:lnTo>
                  <a:lnTo>
                    <a:pt x="10" y="1094"/>
                  </a:lnTo>
                  <a:lnTo>
                    <a:pt x="23" y="1087"/>
                  </a:lnTo>
                  <a:lnTo>
                    <a:pt x="25" y="1084"/>
                  </a:lnTo>
                  <a:lnTo>
                    <a:pt x="28" y="1079"/>
                  </a:lnTo>
                  <a:lnTo>
                    <a:pt x="25" y="1077"/>
                  </a:lnTo>
                  <a:lnTo>
                    <a:pt x="20" y="1074"/>
                  </a:lnTo>
                  <a:lnTo>
                    <a:pt x="18" y="1074"/>
                  </a:lnTo>
                  <a:lnTo>
                    <a:pt x="13" y="1074"/>
                  </a:lnTo>
                  <a:lnTo>
                    <a:pt x="10" y="1074"/>
                  </a:lnTo>
                  <a:lnTo>
                    <a:pt x="5" y="1066"/>
                  </a:lnTo>
                  <a:lnTo>
                    <a:pt x="5" y="1054"/>
                  </a:lnTo>
                  <a:lnTo>
                    <a:pt x="5" y="1051"/>
                  </a:lnTo>
                  <a:lnTo>
                    <a:pt x="8" y="1049"/>
                  </a:lnTo>
                  <a:lnTo>
                    <a:pt x="8" y="1041"/>
                  </a:lnTo>
                  <a:lnTo>
                    <a:pt x="13" y="1036"/>
                  </a:lnTo>
                  <a:lnTo>
                    <a:pt x="13" y="1033"/>
                  </a:lnTo>
                  <a:lnTo>
                    <a:pt x="13" y="1026"/>
                  </a:lnTo>
                  <a:lnTo>
                    <a:pt x="8" y="1023"/>
                  </a:lnTo>
                  <a:lnTo>
                    <a:pt x="5" y="1018"/>
                  </a:lnTo>
                  <a:lnTo>
                    <a:pt x="3" y="1015"/>
                  </a:lnTo>
                  <a:lnTo>
                    <a:pt x="0" y="1013"/>
                  </a:lnTo>
                  <a:lnTo>
                    <a:pt x="0" y="1005"/>
                  </a:lnTo>
                  <a:lnTo>
                    <a:pt x="3" y="1003"/>
                  </a:lnTo>
                  <a:lnTo>
                    <a:pt x="10" y="1000"/>
                  </a:lnTo>
                  <a:lnTo>
                    <a:pt x="13" y="998"/>
                  </a:lnTo>
                  <a:lnTo>
                    <a:pt x="13" y="993"/>
                  </a:lnTo>
                  <a:lnTo>
                    <a:pt x="15" y="990"/>
                  </a:lnTo>
                  <a:lnTo>
                    <a:pt x="18" y="990"/>
                  </a:lnTo>
                  <a:lnTo>
                    <a:pt x="20" y="987"/>
                  </a:lnTo>
                  <a:lnTo>
                    <a:pt x="23" y="985"/>
                  </a:lnTo>
                  <a:lnTo>
                    <a:pt x="28" y="982"/>
                  </a:lnTo>
                  <a:lnTo>
                    <a:pt x="33" y="980"/>
                  </a:lnTo>
                  <a:lnTo>
                    <a:pt x="38" y="980"/>
                  </a:lnTo>
                  <a:lnTo>
                    <a:pt x="38" y="977"/>
                  </a:lnTo>
                  <a:lnTo>
                    <a:pt x="38" y="975"/>
                  </a:lnTo>
                  <a:lnTo>
                    <a:pt x="33" y="972"/>
                  </a:lnTo>
                  <a:lnTo>
                    <a:pt x="28" y="972"/>
                  </a:lnTo>
                  <a:lnTo>
                    <a:pt x="25" y="970"/>
                  </a:lnTo>
                  <a:lnTo>
                    <a:pt x="20" y="962"/>
                  </a:lnTo>
                  <a:lnTo>
                    <a:pt x="20" y="959"/>
                  </a:lnTo>
                  <a:lnTo>
                    <a:pt x="31" y="954"/>
                  </a:lnTo>
                  <a:lnTo>
                    <a:pt x="33" y="954"/>
                  </a:lnTo>
                  <a:lnTo>
                    <a:pt x="36" y="952"/>
                  </a:lnTo>
                  <a:lnTo>
                    <a:pt x="41" y="952"/>
                  </a:lnTo>
                  <a:lnTo>
                    <a:pt x="51" y="947"/>
                  </a:lnTo>
                  <a:lnTo>
                    <a:pt x="53" y="947"/>
                  </a:lnTo>
                  <a:lnTo>
                    <a:pt x="53" y="944"/>
                  </a:lnTo>
                  <a:lnTo>
                    <a:pt x="51" y="942"/>
                  </a:lnTo>
                  <a:lnTo>
                    <a:pt x="41" y="939"/>
                  </a:lnTo>
                  <a:lnTo>
                    <a:pt x="38" y="939"/>
                  </a:lnTo>
                  <a:lnTo>
                    <a:pt x="31" y="934"/>
                  </a:lnTo>
                  <a:lnTo>
                    <a:pt x="25" y="931"/>
                  </a:lnTo>
                  <a:lnTo>
                    <a:pt x="25" y="929"/>
                  </a:lnTo>
                  <a:lnTo>
                    <a:pt x="36" y="926"/>
                  </a:lnTo>
                  <a:lnTo>
                    <a:pt x="36" y="924"/>
                  </a:lnTo>
                  <a:lnTo>
                    <a:pt x="38" y="924"/>
                  </a:lnTo>
                  <a:lnTo>
                    <a:pt x="36" y="921"/>
                  </a:lnTo>
                  <a:lnTo>
                    <a:pt x="33" y="919"/>
                  </a:lnTo>
                  <a:lnTo>
                    <a:pt x="31" y="919"/>
                  </a:lnTo>
                  <a:lnTo>
                    <a:pt x="28" y="919"/>
                  </a:lnTo>
                  <a:lnTo>
                    <a:pt x="23" y="919"/>
                  </a:lnTo>
                  <a:lnTo>
                    <a:pt x="20" y="916"/>
                  </a:lnTo>
                  <a:lnTo>
                    <a:pt x="20" y="911"/>
                  </a:lnTo>
                  <a:lnTo>
                    <a:pt x="23" y="909"/>
                  </a:lnTo>
                  <a:lnTo>
                    <a:pt x="31" y="909"/>
                  </a:lnTo>
                  <a:lnTo>
                    <a:pt x="33" y="903"/>
                  </a:lnTo>
                  <a:lnTo>
                    <a:pt x="25" y="898"/>
                  </a:lnTo>
                  <a:lnTo>
                    <a:pt x="25" y="896"/>
                  </a:lnTo>
                  <a:lnTo>
                    <a:pt x="25" y="893"/>
                  </a:lnTo>
                  <a:lnTo>
                    <a:pt x="28" y="893"/>
                  </a:lnTo>
                  <a:lnTo>
                    <a:pt x="28" y="891"/>
                  </a:lnTo>
                  <a:lnTo>
                    <a:pt x="31" y="891"/>
                  </a:lnTo>
                  <a:lnTo>
                    <a:pt x="31" y="888"/>
                  </a:lnTo>
                  <a:lnTo>
                    <a:pt x="31" y="886"/>
                  </a:lnTo>
                  <a:lnTo>
                    <a:pt x="33" y="883"/>
                  </a:lnTo>
                  <a:lnTo>
                    <a:pt x="33" y="881"/>
                  </a:lnTo>
                  <a:lnTo>
                    <a:pt x="33" y="878"/>
                  </a:lnTo>
                  <a:lnTo>
                    <a:pt x="33" y="875"/>
                  </a:lnTo>
                  <a:lnTo>
                    <a:pt x="36" y="875"/>
                  </a:lnTo>
                  <a:lnTo>
                    <a:pt x="38" y="875"/>
                  </a:lnTo>
                  <a:lnTo>
                    <a:pt x="38" y="873"/>
                  </a:lnTo>
                  <a:lnTo>
                    <a:pt x="41" y="873"/>
                  </a:lnTo>
                  <a:lnTo>
                    <a:pt x="38" y="870"/>
                  </a:lnTo>
                  <a:lnTo>
                    <a:pt x="38" y="868"/>
                  </a:lnTo>
                  <a:lnTo>
                    <a:pt x="38" y="865"/>
                  </a:lnTo>
                  <a:lnTo>
                    <a:pt x="36" y="863"/>
                  </a:lnTo>
                  <a:lnTo>
                    <a:pt x="36" y="860"/>
                  </a:lnTo>
                  <a:lnTo>
                    <a:pt x="36" y="853"/>
                  </a:lnTo>
                  <a:lnTo>
                    <a:pt x="36" y="850"/>
                  </a:lnTo>
                  <a:lnTo>
                    <a:pt x="38" y="847"/>
                  </a:lnTo>
                  <a:lnTo>
                    <a:pt x="41" y="845"/>
                  </a:lnTo>
                  <a:lnTo>
                    <a:pt x="43" y="842"/>
                  </a:lnTo>
                  <a:lnTo>
                    <a:pt x="43" y="840"/>
                  </a:lnTo>
                  <a:lnTo>
                    <a:pt x="43" y="837"/>
                  </a:lnTo>
                  <a:lnTo>
                    <a:pt x="43" y="835"/>
                  </a:lnTo>
                  <a:lnTo>
                    <a:pt x="41" y="835"/>
                  </a:lnTo>
                  <a:lnTo>
                    <a:pt x="41" y="832"/>
                  </a:lnTo>
                  <a:lnTo>
                    <a:pt x="38" y="832"/>
                  </a:lnTo>
                  <a:lnTo>
                    <a:pt x="38" y="830"/>
                  </a:lnTo>
                  <a:lnTo>
                    <a:pt x="38" y="827"/>
                  </a:lnTo>
                  <a:lnTo>
                    <a:pt x="41" y="827"/>
                  </a:lnTo>
                  <a:lnTo>
                    <a:pt x="43" y="827"/>
                  </a:lnTo>
                  <a:lnTo>
                    <a:pt x="46" y="827"/>
                  </a:lnTo>
                  <a:lnTo>
                    <a:pt x="48" y="830"/>
                  </a:lnTo>
                  <a:lnTo>
                    <a:pt x="51" y="830"/>
                  </a:lnTo>
                  <a:lnTo>
                    <a:pt x="53" y="832"/>
                  </a:lnTo>
                  <a:lnTo>
                    <a:pt x="56" y="832"/>
                  </a:lnTo>
                  <a:lnTo>
                    <a:pt x="59" y="830"/>
                  </a:lnTo>
                  <a:lnTo>
                    <a:pt x="61" y="827"/>
                  </a:lnTo>
                  <a:lnTo>
                    <a:pt x="61" y="825"/>
                  </a:lnTo>
                  <a:lnTo>
                    <a:pt x="64" y="825"/>
                  </a:lnTo>
                  <a:lnTo>
                    <a:pt x="64" y="822"/>
                  </a:lnTo>
                  <a:lnTo>
                    <a:pt x="64" y="819"/>
                  </a:lnTo>
                  <a:lnTo>
                    <a:pt x="64" y="817"/>
                  </a:lnTo>
                  <a:lnTo>
                    <a:pt x="61" y="817"/>
                  </a:lnTo>
                  <a:lnTo>
                    <a:pt x="61" y="814"/>
                  </a:lnTo>
                  <a:lnTo>
                    <a:pt x="59" y="812"/>
                  </a:lnTo>
                  <a:lnTo>
                    <a:pt x="59" y="809"/>
                  </a:lnTo>
                  <a:lnTo>
                    <a:pt x="59" y="807"/>
                  </a:lnTo>
                  <a:lnTo>
                    <a:pt x="59" y="804"/>
                  </a:lnTo>
                  <a:lnTo>
                    <a:pt x="56" y="804"/>
                  </a:lnTo>
                  <a:lnTo>
                    <a:pt x="56" y="802"/>
                  </a:lnTo>
                  <a:lnTo>
                    <a:pt x="56" y="799"/>
                  </a:lnTo>
                  <a:lnTo>
                    <a:pt x="59" y="797"/>
                  </a:lnTo>
                  <a:lnTo>
                    <a:pt x="59" y="794"/>
                  </a:lnTo>
                  <a:lnTo>
                    <a:pt x="61" y="794"/>
                  </a:lnTo>
                  <a:lnTo>
                    <a:pt x="61" y="792"/>
                  </a:lnTo>
                  <a:lnTo>
                    <a:pt x="64" y="792"/>
                  </a:lnTo>
                  <a:lnTo>
                    <a:pt x="64" y="789"/>
                  </a:lnTo>
                  <a:lnTo>
                    <a:pt x="66" y="789"/>
                  </a:lnTo>
                  <a:lnTo>
                    <a:pt x="69" y="786"/>
                  </a:lnTo>
                  <a:lnTo>
                    <a:pt x="69" y="784"/>
                  </a:lnTo>
                  <a:lnTo>
                    <a:pt x="69" y="781"/>
                  </a:lnTo>
                  <a:lnTo>
                    <a:pt x="69" y="779"/>
                  </a:lnTo>
                  <a:lnTo>
                    <a:pt x="69" y="776"/>
                  </a:lnTo>
                  <a:lnTo>
                    <a:pt x="71" y="776"/>
                  </a:lnTo>
                  <a:lnTo>
                    <a:pt x="71" y="774"/>
                  </a:lnTo>
                  <a:lnTo>
                    <a:pt x="74" y="774"/>
                  </a:lnTo>
                  <a:lnTo>
                    <a:pt x="74" y="771"/>
                  </a:lnTo>
                  <a:lnTo>
                    <a:pt x="71" y="771"/>
                  </a:lnTo>
                  <a:lnTo>
                    <a:pt x="74" y="769"/>
                  </a:lnTo>
                  <a:lnTo>
                    <a:pt x="74" y="766"/>
                  </a:lnTo>
                  <a:lnTo>
                    <a:pt x="74" y="764"/>
                  </a:lnTo>
                  <a:lnTo>
                    <a:pt x="74" y="761"/>
                  </a:lnTo>
                  <a:lnTo>
                    <a:pt x="76" y="761"/>
                  </a:lnTo>
                  <a:lnTo>
                    <a:pt x="76" y="758"/>
                  </a:lnTo>
                  <a:lnTo>
                    <a:pt x="79" y="758"/>
                  </a:lnTo>
                  <a:lnTo>
                    <a:pt x="79" y="756"/>
                  </a:lnTo>
                  <a:lnTo>
                    <a:pt x="81" y="753"/>
                  </a:lnTo>
                  <a:lnTo>
                    <a:pt x="81" y="751"/>
                  </a:lnTo>
                  <a:lnTo>
                    <a:pt x="81" y="748"/>
                  </a:lnTo>
                  <a:lnTo>
                    <a:pt x="84" y="748"/>
                  </a:lnTo>
                  <a:lnTo>
                    <a:pt x="84" y="746"/>
                  </a:lnTo>
                  <a:lnTo>
                    <a:pt x="87" y="746"/>
                  </a:lnTo>
                  <a:lnTo>
                    <a:pt x="87" y="743"/>
                  </a:lnTo>
                  <a:lnTo>
                    <a:pt x="87" y="741"/>
                  </a:lnTo>
                  <a:lnTo>
                    <a:pt x="84" y="738"/>
                  </a:lnTo>
                  <a:lnTo>
                    <a:pt x="84" y="736"/>
                  </a:lnTo>
                  <a:lnTo>
                    <a:pt x="87" y="736"/>
                  </a:lnTo>
                  <a:lnTo>
                    <a:pt x="87" y="733"/>
                  </a:lnTo>
                  <a:lnTo>
                    <a:pt x="89" y="730"/>
                  </a:lnTo>
                  <a:lnTo>
                    <a:pt x="92" y="730"/>
                  </a:lnTo>
                  <a:lnTo>
                    <a:pt x="94" y="730"/>
                  </a:lnTo>
                  <a:lnTo>
                    <a:pt x="92" y="728"/>
                  </a:lnTo>
                  <a:lnTo>
                    <a:pt x="89" y="725"/>
                  </a:lnTo>
                  <a:lnTo>
                    <a:pt x="92" y="725"/>
                  </a:lnTo>
                  <a:lnTo>
                    <a:pt x="94" y="725"/>
                  </a:lnTo>
                  <a:lnTo>
                    <a:pt x="97" y="725"/>
                  </a:lnTo>
                  <a:lnTo>
                    <a:pt x="97" y="723"/>
                  </a:lnTo>
                  <a:lnTo>
                    <a:pt x="99" y="720"/>
                  </a:lnTo>
                  <a:lnTo>
                    <a:pt x="97" y="718"/>
                  </a:lnTo>
                  <a:lnTo>
                    <a:pt x="99" y="715"/>
                  </a:lnTo>
                  <a:lnTo>
                    <a:pt x="102" y="715"/>
                  </a:lnTo>
                  <a:lnTo>
                    <a:pt x="102" y="713"/>
                  </a:lnTo>
                  <a:lnTo>
                    <a:pt x="104" y="713"/>
                  </a:lnTo>
                  <a:lnTo>
                    <a:pt x="107" y="713"/>
                  </a:lnTo>
                  <a:lnTo>
                    <a:pt x="107" y="710"/>
                  </a:lnTo>
                  <a:lnTo>
                    <a:pt x="107" y="708"/>
                  </a:lnTo>
                  <a:lnTo>
                    <a:pt x="107" y="705"/>
                  </a:lnTo>
                  <a:lnTo>
                    <a:pt x="107" y="702"/>
                  </a:lnTo>
                  <a:lnTo>
                    <a:pt x="109" y="705"/>
                  </a:lnTo>
                  <a:lnTo>
                    <a:pt x="112" y="705"/>
                  </a:lnTo>
                  <a:lnTo>
                    <a:pt x="112" y="702"/>
                  </a:lnTo>
                  <a:lnTo>
                    <a:pt x="112" y="700"/>
                  </a:lnTo>
                  <a:lnTo>
                    <a:pt x="109" y="697"/>
                  </a:lnTo>
                  <a:lnTo>
                    <a:pt x="112" y="695"/>
                  </a:lnTo>
                  <a:lnTo>
                    <a:pt x="112" y="692"/>
                  </a:lnTo>
                  <a:lnTo>
                    <a:pt x="112" y="690"/>
                  </a:lnTo>
                  <a:lnTo>
                    <a:pt x="109" y="690"/>
                  </a:lnTo>
                  <a:lnTo>
                    <a:pt x="109" y="687"/>
                  </a:lnTo>
                  <a:lnTo>
                    <a:pt x="107" y="687"/>
                  </a:lnTo>
                  <a:lnTo>
                    <a:pt x="107" y="685"/>
                  </a:lnTo>
                  <a:lnTo>
                    <a:pt x="109" y="682"/>
                  </a:lnTo>
                  <a:lnTo>
                    <a:pt x="112" y="682"/>
                  </a:lnTo>
                  <a:lnTo>
                    <a:pt x="115" y="680"/>
                  </a:lnTo>
                  <a:lnTo>
                    <a:pt x="115" y="682"/>
                  </a:lnTo>
                  <a:lnTo>
                    <a:pt x="117" y="685"/>
                  </a:lnTo>
                  <a:lnTo>
                    <a:pt x="117" y="687"/>
                  </a:lnTo>
                  <a:lnTo>
                    <a:pt x="120" y="687"/>
                  </a:lnTo>
                  <a:lnTo>
                    <a:pt x="122" y="687"/>
                  </a:lnTo>
                  <a:lnTo>
                    <a:pt x="122" y="690"/>
                  </a:lnTo>
                  <a:lnTo>
                    <a:pt x="125" y="687"/>
                  </a:lnTo>
                  <a:lnTo>
                    <a:pt x="127" y="687"/>
                  </a:lnTo>
                  <a:lnTo>
                    <a:pt x="127" y="685"/>
                  </a:lnTo>
                  <a:lnTo>
                    <a:pt x="127" y="682"/>
                  </a:lnTo>
                  <a:lnTo>
                    <a:pt x="130" y="682"/>
                  </a:lnTo>
                  <a:lnTo>
                    <a:pt x="132" y="682"/>
                  </a:lnTo>
                  <a:lnTo>
                    <a:pt x="132" y="685"/>
                  </a:lnTo>
                  <a:lnTo>
                    <a:pt x="135" y="685"/>
                  </a:lnTo>
                  <a:lnTo>
                    <a:pt x="135" y="687"/>
                  </a:lnTo>
                  <a:lnTo>
                    <a:pt x="135" y="690"/>
                  </a:lnTo>
                  <a:lnTo>
                    <a:pt x="137" y="690"/>
                  </a:lnTo>
                  <a:lnTo>
                    <a:pt x="140" y="690"/>
                  </a:lnTo>
                  <a:lnTo>
                    <a:pt x="143" y="690"/>
                  </a:lnTo>
                  <a:lnTo>
                    <a:pt x="143" y="687"/>
                  </a:lnTo>
                  <a:lnTo>
                    <a:pt x="145" y="685"/>
                  </a:lnTo>
                  <a:lnTo>
                    <a:pt x="148" y="685"/>
                  </a:lnTo>
                  <a:lnTo>
                    <a:pt x="150" y="687"/>
                  </a:lnTo>
                  <a:lnTo>
                    <a:pt x="153" y="687"/>
                  </a:lnTo>
                  <a:lnTo>
                    <a:pt x="155" y="687"/>
                  </a:lnTo>
                  <a:lnTo>
                    <a:pt x="158" y="687"/>
                  </a:lnTo>
                  <a:lnTo>
                    <a:pt x="158" y="690"/>
                  </a:lnTo>
                  <a:lnTo>
                    <a:pt x="160" y="690"/>
                  </a:lnTo>
                  <a:lnTo>
                    <a:pt x="163" y="692"/>
                  </a:lnTo>
                  <a:lnTo>
                    <a:pt x="163" y="690"/>
                  </a:lnTo>
                  <a:lnTo>
                    <a:pt x="163" y="687"/>
                  </a:lnTo>
                  <a:lnTo>
                    <a:pt x="163" y="685"/>
                  </a:lnTo>
                  <a:lnTo>
                    <a:pt x="165" y="685"/>
                  </a:lnTo>
                  <a:lnTo>
                    <a:pt x="168" y="685"/>
                  </a:lnTo>
                  <a:lnTo>
                    <a:pt x="171" y="687"/>
                  </a:lnTo>
                  <a:lnTo>
                    <a:pt x="173" y="690"/>
                  </a:lnTo>
                  <a:lnTo>
                    <a:pt x="176" y="687"/>
                  </a:lnTo>
                  <a:lnTo>
                    <a:pt x="176" y="685"/>
                  </a:lnTo>
                  <a:lnTo>
                    <a:pt x="176" y="682"/>
                  </a:lnTo>
                  <a:lnTo>
                    <a:pt x="176" y="680"/>
                  </a:lnTo>
                  <a:lnTo>
                    <a:pt x="176" y="677"/>
                  </a:lnTo>
                  <a:lnTo>
                    <a:pt x="176" y="674"/>
                  </a:lnTo>
                  <a:lnTo>
                    <a:pt x="176" y="672"/>
                  </a:lnTo>
                  <a:lnTo>
                    <a:pt x="176" y="669"/>
                  </a:lnTo>
                  <a:lnTo>
                    <a:pt x="173" y="667"/>
                  </a:lnTo>
                  <a:lnTo>
                    <a:pt x="173" y="664"/>
                  </a:lnTo>
                  <a:lnTo>
                    <a:pt x="171" y="664"/>
                  </a:lnTo>
                  <a:lnTo>
                    <a:pt x="171" y="662"/>
                  </a:lnTo>
                  <a:lnTo>
                    <a:pt x="171" y="659"/>
                  </a:lnTo>
                  <a:lnTo>
                    <a:pt x="173" y="659"/>
                  </a:lnTo>
                  <a:lnTo>
                    <a:pt x="173" y="657"/>
                  </a:lnTo>
                  <a:lnTo>
                    <a:pt x="176" y="657"/>
                  </a:lnTo>
                  <a:lnTo>
                    <a:pt x="176" y="659"/>
                  </a:lnTo>
                  <a:lnTo>
                    <a:pt x="178" y="659"/>
                  </a:lnTo>
                  <a:lnTo>
                    <a:pt x="178" y="657"/>
                  </a:lnTo>
                  <a:lnTo>
                    <a:pt x="181" y="657"/>
                  </a:lnTo>
                  <a:lnTo>
                    <a:pt x="183" y="659"/>
                  </a:lnTo>
                  <a:lnTo>
                    <a:pt x="186" y="659"/>
                  </a:lnTo>
                  <a:lnTo>
                    <a:pt x="188" y="657"/>
                  </a:lnTo>
                  <a:lnTo>
                    <a:pt x="191" y="657"/>
                  </a:lnTo>
                  <a:lnTo>
                    <a:pt x="193" y="659"/>
                  </a:lnTo>
                  <a:lnTo>
                    <a:pt x="196" y="659"/>
                  </a:lnTo>
                  <a:lnTo>
                    <a:pt x="199" y="657"/>
                  </a:lnTo>
                  <a:lnTo>
                    <a:pt x="199" y="654"/>
                  </a:lnTo>
                  <a:lnTo>
                    <a:pt x="201" y="654"/>
                  </a:lnTo>
                  <a:lnTo>
                    <a:pt x="201" y="652"/>
                  </a:lnTo>
                  <a:lnTo>
                    <a:pt x="201" y="649"/>
                  </a:lnTo>
                  <a:lnTo>
                    <a:pt x="199" y="646"/>
                  </a:lnTo>
                  <a:lnTo>
                    <a:pt x="199" y="644"/>
                  </a:lnTo>
                  <a:lnTo>
                    <a:pt x="199" y="639"/>
                  </a:lnTo>
                  <a:lnTo>
                    <a:pt x="199" y="636"/>
                  </a:lnTo>
                  <a:lnTo>
                    <a:pt x="201" y="634"/>
                  </a:lnTo>
                  <a:lnTo>
                    <a:pt x="204" y="631"/>
                  </a:lnTo>
                  <a:lnTo>
                    <a:pt x="204" y="629"/>
                  </a:lnTo>
                  <a:lnTo>
                    <a:pt x="201" y="629"/>
                  </a:lnTo>
                  <a:lnTo>
                    <a:pt x="199" y="629"/>
                  </a:lnTo>
                  <a:lnTo>
                    <a:pt x="199" y="626"/>
                  </a:lnTo>
                  <a:lnTo>
                    <a:pt x="196" y="624"/>
                  </a:lnTo>
                  <a:lnTo>
                    <a:pt x="193" y="624"/>
                  </a:lnTo>
                  <a:lnTo>
                    <a:pt x="193" y="621"/>
                  </a:lnTo>
                  <a:lnTo>
                    <a:pt x="191" y="621"/>
                  </a:lnTo>
                  <a:lnTo>
                    <a:pt x="191" y="618"/>
                  </a:lnTo>
                  <a:lnTo>
                    <a:pt x="188" y="616"/>
                  </a:lnTo>
                  <a:lnTo>
                    <a:pt x="188" y="613"/>
                  </a:lnTo>
                  <a:lnTo>
                    <a:pt x="188" y="611"/>
                  </a:lnTo>
                  <a:lnTo>
                    <a:pt x="188" y="608"/>
                  </a:lnTo>
                  <a:lnTo>
                    <a:pt x="191" y="608"/>
                  </a:lnTo>
                  <a:lnTo>
                    <a:pt x="193" y="611"/>
                  </a:lnTo>
                  <a:lnTo>
                    <a:pt x="196" y="611"/>
                  </a:lnTo>
                  <a:lnTo>
                    <a:pt x="199" y="613"/>
                  </a:lnTo>
                  <a:lnTo>
                    <a:pt x="201" y="613"/>
                  </a:lnTo>
                  <a:lnTo>
                    <a:pt x="206" y="613"/>
                  </a:lnTo>
                  <a:lnTo>
                    <a:pt x="209" y="613"/>
                  </a:lnTo>
                  <a:lnTo>
                    <a:pt x="206" y="611"/>
                  </a:lnTo>
                  <a:lnTo>
                    <a:pt x="204" y="608"/>
                  </a:lnTo>
                  <a:lnTo>
                    <a:pt x="201" y="606"/>
                  </a:lnTo>
                  <a:lnTo>
                    <a:pt x="199" y="606"/>
                  </a:lnTo>
                  <a:lnTo>
                    <a:pt x="196" y="603"/>
                  </a:lnTo>
                  <a:lnTo>
                    <a:pt x="193" y="603"/>
                  </a:lnTo>
                  <a:lnTo>
                    <a:pt x="191" y="601"/>
                  </a:lnTo>
                  <a:lnTo>
                    <a:pt x="188" y="601"/>
                  </a:lnTo>
                  <a:lnTo>
                    <a:pt x="183" y="601"/>
                  </a:lnTo>
                  <a:lnTo>
                    <a:pt x="181" y="601"/>
                  </a:lnTo>
                  <a:lnTo>
                    <a:pt x="178" y="598"/>
                  </a:lnTo>
                  <a:lnTo>
                    <a:pt x="178" y="593"/>
                  </a:lnTo>
                  <a:lnTo>
                    <a:pt x="178" y="590"/>
                  </a:lnTo>
                  <a:lnTo>
                    <a:pt x="178" y="585"/>
                  </a:lnTo>
                  <a:lnTo>
                    <a:pt x="176" y="585"/>
                  </a:lnTo>
                  <a:lnTo>
                    <a:pt x="173" y="585"/>
                  </a:lnTo>
                  <a:lnTo>
                    <a:pt x="171" y="583"/>
                  </a:lnTo>
                  <a:lnTo>
                    <a:pt x="168" y="583"/>
                  </a:lnTo>
                  <a:lnTo>
                    <a:pt x="165" y="580"/>
                  </a:lnTo>
                  <a:lnTo>
                    <a:pt x="163" y="578"/>
                  </a:lnTo>
                  <a:lnTo>
                    <a:pt x="160" y="575"/>
                  </a:lnTo>
                  <a:lnTo>
                    <a:pt x="158" y="573"/>
                  </a:lnTo>
                  <a:lnTo>
                    <a:pt x="155" y="568"/>
                  </a:lnTo>
                  <a:lnTo>
                    <a:pt x="153" y="568"/>
                  </a:lnTo>
                  <a:lnTo>
                    <a:pt x="150" y="565"/>
                  </a:lnTo>
                  <a:lnTo>
                    <a:pt x="148" y="565"/>
                  </a:lnTo>
                  <a:lnTo>
                    <a:pt x="145" y="562"/>
                  </a:lnTo>
                  <a:lnTo>
                    <a:pt x="143" y="560"/>
                  </a:lnTo>
                  <a:lnTo>
                    <a:pt x="140" y="562"/>
                  </a:lnTo>
                  <a:lnTo>
                    <a:pt x="140" y="560"/>
                  </a:lnTo>
                  <a:lnTo>
                    <a:pt x="137" y="560"/>
                  </a:lnTo>
                  <a:lnTo>
                    <a:pt x="135" y="557"/>
                  </a:lnTo>
                  <a:lnTo>
                    <a:pt x="132" y="557"/>
                  </a:lnTo>
                  <a:lnTo>
                    <a:pt x="130" y="557"/>
                  </a:lnTo>
                  <a:lnTo>
                    <a:pt x="127" y="557"/>
                  </a:lnTo>
                  <a:lnTo>
                    <a:pt x="125" y="555"/>
                  </a:lnTo>
                  <a:lnTo>
                    <a:pt x="122" y="555"/>
                  </a:lnTo>
                  <a:lnTo>
                    <a:pt x="122" y="552"/>
                  </a:lnTo>
                  <a:lnTo>
                    <a:pt x="120" y="550"/>
                  </a:lnTo>
                  <a:lnTo>
                    <a:pt x="122" y="547"/>
                  </a:lnTo>
                  <a:lnTo>
                    <a:pt x="120" y="545"/>
                  </a:lnTo>
                  <a:lnTo>
                    <a:pt x="117" y="547"/>
                  </a:lnTo>
                  <a:lnTo>
                    <a:pt x="115" y="547"/>
                  </a:lnTo>
                  <a:lnTo>
                    <a:pt x="112" y="547"/>
                  </a:lnTo>
                  <a:lnTo>
                    <a:pt x="109" y="547"/>
                  </a:lnTo>
                  <a:lnTo>
                    <a:pt x="107" y="547"/>
                  </a:lnTo>
                  <a:lnTo>
                    <a:pt x="104" y="547"/>
                  </a:lnTo>
                  <a:lnTo>
                    <a:pt x="102" y="547"/>
                  </a:lnTo>
                  <a:lnTo>
                    <a:pt x="99" y="545"/>
                  </a:lnTo>
                  <a:lnTo>
                    <a:pt x="97" y="545"/>
                  </a:lnTo>
                  <a:lnTo>
                    <a:pt x="94" y="545"/>
                  </a:lnTo>
                  <a:lnTo>
                    <a:pt x="92" y="542"/>
                  </a:lnTo>
                  <a:lnTo>
                    <a:pt x="89" y="540"/>
                  </a:lnTo>
                  <a:lnTo>
                    <a:pt x="87" y="537"/>
                  </a:lnTo>
                  <a:lnTo>
                    <a:pt x="84" y="532"/>
                  </a:lnTo>
                  <a:lnTo>
                    <a:pt x="81" y="529"/>
                  </a:lnTo>
                  <a:lnTo>
                    <a:pt x="79" y="527"/>
                  </a:lnTo>
                  <a:lnTo>
                    <a:pt x="74" y="527"/>
                  </a:lnTo>
                  <a:lnTo>
                    <a:pt x="71" y="524"/>
                  </a:lnTo>
                  <a:lnTo>
                    <a:pt x="66" y="522"/>
                  </a:lnTo>
                  <a:lnTo>
                    <a:pt x="61" y="522"/>
                  </a:lnTo>
                  <a:lnTo>
                    <a:pt x="59" y="519"/>
                  </a:lnTo>
                  <a:lnTo>
                    <a:pt x="56" y="517"/>
                  </a:lnTo>
                  <a:lnTo>
                    <a:pt x="53" y="517"/>
                  </a:lnTo>
                  <a:lnTo>
                    <a:pt x="53" y="514"/>
                  </a:lnTo>
                  <a:lnTo>
                    <a:pt x="53" y="512"/>
                  </a:lnTo>
                  <a:lnTo>
                    <a:pt x="53" y="509"/>
                  </a:lnTo>
                  <a:lnTo>
                    <a:pt x="56" y="506"/>
                  </a:lnTo>
                  <a:lnTo>
                    <a:pt x="59" y="506"/>
                  </a:lnTo>
                  <a:lnTo>
                    <a:pt x="64" y="506"/>
                  </a:lnTo>
                  <a:lnTo>
                    <a:pt x="66" y="506"/>
                  </a:lnTo>
                  <a:lnTo>
                    <a:pt x="66" y="504"/>
                  </a:lnTo>
                  <a:lnTo>
                    <a:pt x="69" y="504"/>
                  </a:lnTo>
                  <a:lnTo>
                    <a:pt x="74" y="501"/>
                  </a:lnTo>
                  <a:lnTo>
                    <a:pt x="76" y="501"/>
                  </a:lnTo>
                  <a:lnTo>
                    <a:pt x="79" y="501"/>
                  </a:lnTo>
                  <a:lnTo>
                    <a:pt x="81" y="501"/>
                  </a:lnTo>
                  <a:lnTo>
                    <a:pt x="87" y="504"/>
                  </a:lnTo>
                  <a:lnTo>
                    <a:pt x="87" y="506"/>
                  </a:lnTo>
                  <a:lnTo>
                    <a:pt x="89" y="506"/>
                  </a:lnTo>
                  <a:lnTo>
                    <a:pt x="92" y="509"/>
                  </a:lnTo>
                  <a:lnTo>
                    <a:pt x="94" y="512"/>
                  </a:lnTo>
                  <a:lnTo>
                    <a:pt x="97" y="512"/>
                  </a:lnTo>
                  <a:lnTo>
                    <a:pt x="102" y="512"/>
                  </a:lnTo>
                  <a:lnTo>
                    <a:pt x="104" y="509"/>
                  </a:lnTo>
                  <a:lnTo>
                    <a:pt x="104" y="506"/>
                  </a:lnTo>
                  <a:lnTo>
                    <a:pt x="107" y="504"/>
                  </a:lnTo>
                  <a:lnTo>
                    <a:pt x="109" y="504"/>
                  </a:lnTo>
                  <a:lnTo>
                    <a:pt x="112" y="504"/>
                  </a:lnTo>
                  <a:lnTo>
                    <a:pt x="107" y="501"/>
                  </a:lnTo>
                  <a:lnTo>
                    <a:pt x="104" y="499"/>
                  </a:lnTo>
                  <a:lnTo>
                    <a:pt x="102" y="499"/>
                  </a:lnTo>
                  <a:lnTo>
                    <a:pt x="99" y="496"/>
                  </a:lnTo>
                  <a:lnTo>
                    <a:pt x="97" y="494"/>
                  </a:lnTo>
                  <a:lnTo>
                    <a:pt x="92" y="494"/>
                  </a:lnTo>
                  <a:lnTo>
                    <a:pt x="89" y="491"/>
                  </a:lnTo>
                  <a:lnTo>
                    <a:pt x="87" y="491"/>
                  </a:lnTo>
                  <a:lnTo>
                    <a:pt x="84" y="491"/>
                  </a:lnTo>
                  <a:lnTo>
                    <a:pt x="81" y="489"/>
                  </a:lnTo>
                  <a:lnTo>
                    <a:pt x="79" y="486"/>
                  </a:lnTo>
                  <a:lnTo>
                    <a:pt x="76" y="486"/>
                  </a:lnTo>
                  <a:lnTo>
                    <a:pt x="71" y="484"/>
                  </a:lnTo>
                  <a:lnTo>
                    <a:pt x="69" y="481"/>
                  </a:lnTo>
                  <a:lnTo>
                    <a:pt x="64" y="478"/>
                  </a:lnTo>
                  <a:lnTo>
                    <a:pt x="64" y="476"/>
                  </a:lnTo>
                  <a:lnTo>
                    <a:pt x="61" y="473"/>
                  </a:lnTo>
                  <a:lnTo>
                    <a:pt x="61" y="471"/>
                  </a:lnTo>
                  <a:lnTo>
                    <a:pt x="61" y="468"/>
                  </a:lnTo>
                  <a:lnTo>
                    <a:pt x="61" y="466"/>
                  </a:lnTo>
                  <a:lnTo>
                    <a:pt x="64" y="466"/>
                  </a:lnTo>
                  <a:lnTo>
                    <a:pt x="64" y="463"/>
                  </a:lnTo>
                  <a:lnTo>
                    <a:pt x="64" y="456"/>
                  </a:lnTo>
                  <a:lnTo>
                    <a:pt x="61" y="456"/>
                  </a:lnTo>
                  <a:lnTo>
                    <a:pt x="59" y="456"/>
                  </a:lnTo>
                  <a:lnTo>
                    <a:pt x="56" y="456"/>
                  </a:lnTo>
                  <a:lnTo>
                    <a:pt x="59" y="456"/>
                  </a:lnTo>
                  <a:lnTo>
                    <a:pt x="59" y="458"/>
                  </a:lnTo>
                  <a:lnTo>
                    <a:pt x="56" y="458"/>
                  </a:lnTo>
                  <a:lnTo>
                    <a:pt x="53" y="456"/>
                  </a:lnTo>
                  <a:lnTo>
                    <a:pt x="51" y="456"/>
                  </a:lnTo>
                  <a:lnTo>
                    <a:pt x="48" y="456"/>
                  </a:lnTo>
                  <a:lnTo>
                    <a:pt x="48" y="453"/>
                  </a:lnTo>
                  <a:lnTo>
                    <a:pt x="51" y="453"/>
                  </a:lnTo>
                  <a:lnTo>
                    <a:pt x="53" y="450"/>
                  </a:lnTo>
                  <a:lnTo>
                    <a:pt x="53" y="448"/>
                  </a:lnTo>
                  <a:lnTo>
                    <a:pt x="51" y="448"/>
                  </a:lnTo>
                  <a:lnTo>
                    <a:pt x="48" y="445"/>
                  </a:lnTo>
                  <a:lnTo>
                    <a:pt x="51" y="445"/>
                  </a:lnTo>
                  <a:lnTo>
                    <a:pt x="51" y="443"/>
                  </a:lnTo>
                  <a:lnTo>
                    <a:pt x="48" y="440"/>
                  </a:lnTo>
                  <a:lnTo>
                    <a:pt x="46" y="438"/>
                  </a:lnTo>
                  <a:lnTo>
                    <a:pt x="46" y="435"/>
                  </a:lnTo>
                  <a:lnTo>
                    <a:pt x="48" y="435"/>
                  </a:lnTo>
                  <a:lnTo>
                    <a:pt x="51" y="435"/>
                  </a:lnTo>
                  <a:lnTo>
                    <a:pt x="53" y="435"/>
                  </a:lnTo>
                  <a:lnTo>
                    <a:pt x="56" y="435"/>
                  </a:lnTo>
                  <a:lnTo>
                    <a:pt x="56" y="430"/>
                  </a:lnTo>
                  <a:lnTo>
                    <a:pt x="53" y="428"/>
                  </a:lnTo>
                  <a:lnTo>
                    <a:pt x="53" y="425"/>
                  </a:lnTo>
                  <a:lnTo>
                    <a:pt x="51" y="422"/>
                  </a:lnTo>
                  <a:lnTo>
                    <a:pt x="46" y="420"/>
                  </a:lnTo>
                  <a:lnTo>
                    <a:pt x="43" y="420"/>
                  </a:lnTo>
                  <a:lnTo>
                    <a:pt x="41" y="420"/>
                  </a:lnTo>
                  <a:lnTo>
                    <a:pt x="38" y="417"/>
                  </a:lnTo>
                  <a:lnTo>
                    <a:pt x="36" y="420"/>
                  </a:lnTo>
                  <a:lnTo>
                    <a:pt x="33" y="420"/>
                  </a:lnTo>
                  <a:lnTo>
                    <a:pt x="31" y="422"/>
                  </a:lnTo>
                  <a:lnTo>
                    <a:pt x="28" y="425"/>
                  </a:lnTo>
                  <a:lnTo>
                    <a:pt x="28" y="428"/>
                  </a:lnTo>
                  <a:lnTo>
                    <a:pt x="25" y="425"/>
                  </a:lnTo>
                  <a:lnTo>
                    <a:pt x="25" y="422"/>
                  </a:lnTo>
                  <a:lnTo>
                    <a:pt x="23" y="422"/>
                  </a:lnTo>
                  <a:lnTo>
                    <a:pt x="20" y="420"/>
                  </a:lnTo>
                  <a:lnTo>
                    <a:pt x="18" y="417"/>
                  </a:lnTo>
                  <a:lnTo>
                    <a:pt x="20" y="415"/>
                  </a:lnTo>
                  <a:lnTo>
                    <a:pt x="20" y="412"/>
                  </a:lnTo>
                  <a:lnTo>
                    <a:pt x="18" y="410"/>
                  </a:lnTo>
                  <a:lnTo>
                    <a:pt x="15" y="407"/>
                  </a:lnTo>
                  <a:lnTo>
                    <a:pt x="15" y="405"/>
                  </a:lnTo>
                  <a:lnTo>
                    <a:pt x="15" y="402"/>
                  </a:lnTo>
                  <a:lnTo>
                    <a:pt x="18" y="402"/>
                  </a:lnTo>
                  <a:lnTo>
                    <a:pt x="20" y="402"/>
                  </a:lnTo>
                  <a:lnTo>
                    <a:pt x="23" y="402"/>
                  </a:lnTo>
                  <a:lnTo>
                    <a:pt x="25" y="400"/>
                  </a:lnTo>
                  <a:lnTo>
                    <a:pt x="25" y="397"/>
                  </a:lnTo>
                  <a:lnTo>
                    <a:pt x="25" y="394"/>
                  </a:lnTo>
                  <a:lnTo>
                    <a:pt x="23" y="392"/>
                  </a:lnTo>
                  <a:lnTo>
                    <a:pt x="25" y="392"/>
                  </a:lnTo>
                  <a:lnTo>
                    <a:pt x="28" y="389"/>
                  </a:lnTo>
                  <a:lnTo>
                    <a:pt x="28" y="387"/>
                  </a:lnTo>
                  <a:lnTo>
                    <a:pt x="28" y="384"/>
                  </a:lnTo>
                  <a:lnTo>
                    <a:pt x="28" y="382"/>
                  </a:lnTo>
                  <a:lnTo>
                    <a:pt x="28" y="379"/>
                  </a:lnTo>
                  <a:lnTo>
                    <a:pt x="31" y="379"/>
                  </a:lnTo>
                  <a:lnTo>
                    <a:pt x="31" y="377"/>
                  </a:lnTo>
                  <a:lnTo>
                    <a:pt x="31" y="374"/>
                  </a:lnTo>
                  <a:lnTo>
                    <a:pt x="28" y="372"/>
                  </a:lnTo>
                  <a:lnTo>
                    <a:pt x="23" y="369"/>
                  </a:lnTo>
                  <a:lnTo>
                    <a:pt x="20" y="369"/>
                  </a:lnTo>
                  <a:lnTo>
                    <a:pt x="18" y="369"/>
                  </a:lnTo>
                  <a:lnTo>
                    <a:pt x="18" y="366"/>
                  </a:lnTo>
                  <a:lnTo>
                    <a:pt x="20" y="366"/>
                  </a:lnTo>
                  <a:lnTo>
                    <a:pt x="23" y="364"/>
                  </a:lnTo>
                  <a:lnTo>
                    <a:pt x="28" y="366"/>
                  </a:lnTo>
                  <a:lnTo>
                    <a:pt x="33" y="364"/>
                  </a:lnTo>
                  <a:lnTo>
                    <a:pt x="36" y="364"/>
                  </a:lnTo>
                  <a:lnTo>
                    <a:pt x="36" y="361"/>
                  </a:lnTo>
                  <a:lnTo>
                    <a:pt x="36" y="359"/>
                  </a:lnTo>
                  <a:lnTo>
                    <a:pt x="33" y="359"/>
                  </a:lnTo>
                  <a:lnTo>
                    <a:pt x="31" y="356"/>
                  </a:lnTo>
                  <a:lnTo>
                    <a:pt x="25" y="354"/>
                  </a:lnTo>
                  <a:lnTo>
                    <a:pt x="23" y="354"/>
                  </a:lnTo>
                  <a:lnTo>
                    <a:pt x="20" y="351"/>
                  </a:lnTo>
                  <a:lnTo>
                    <a:pt x="23" y="351"/>
                  </a:lnTo>
                  <a:lnTo>
                    <a:pt x="25" y="349"/>
                  </a:lnTo>
                  <a:lnTo>
                    <a:pt x="28" y="349"/>
                  </a:lnTo>
                  <a:lnTo>
                    <a:pt x="28" y="346"/>
                  </a:lnTo>
                  <a:lnTo>
                    <a:pt x="20" y="341"/>
                  </a:lnTo>
                  <a:lnTo>
                    <a:pt x="15" y="338"/>
                  </a:lnTo>
                  <a:lnTo>
                    <a:pt x="15" y="336"/>
                  </a:lnTo>
                  <a:lnTo>
                    <a:pt x="18" y="333"/>
                  </a:lnTo>
                  <a:lnTo>
                    <a:pt x="36" y="305"/>
                  </a:lnTo>
                  <a:lnTo>
                    <a:pt x="41" y="305"/>
                  </a:lnTo>
                  <a:lnTo>
                    <a:pt x="43" y="305"/>
                  </a:lnTo>
                  <a:lnTo>
                    <a:pt x="46" y="308"/>
                  </a:lnTo>
                  <a:lnTo>
                    <a:pt x="48" y="308"/>
                  </a:lnTo>
                  <a:lnTo>
                    <a:pt x="51" y="305"/>
                  </a:lnTo>
                  <a:lnTo>
                    <a:pt x="56" y="305"/>
                  </a:lnTo>
                  <a:lnTo>
                    <a:pt x="59" y="305"/>
                  </a:lnTo>
                  <a:lnTo>
                    <a:pt x="61" y="305"/>
                  </a:lnTo>
                  <a:lnTo>
                    <a:pt x="64" y="303"/>
                  </a:lnTo>
                  <a:lnTo>
                    <a:pt x="66" y="303"/>
                  </a:lnTo>
                  <a:lnTo>
                    <a:pt x="69" y="303"/>
                  </a:lnTo>
                  <a:lnTo>
                    <a:pt x="71" y="300"/>
                  </a:lnTo>
                  <a:lnTo>
                    <a:pt x="74" y="298"/>
                  </a:lnTo>
                  <a:lnTo>
                    <a:pt x="74" y="295"/>
                  </a:lnTo>
                  <a:lnTo>
                    <a:pt x="74" y="293"/>
                  </a:lnTo>
                  <a:lnTo>
                    <a:pt x="76" y="290"/>
                  </a:lnTo>
                  <a:lnTo>
                    <a:pt x="76" y="288"/>
                  </a:lnTo>
                  <a:lnTo>
                    <a:pt x="79" y="288"/>
                  </a:lnTo>
                  <a:lnTo>
                    <a:pt x="81" y="288"/>
                  </a:lnTo>
                  <a:lnTo>
                    <a:pt x="84" y="288"/>
                  </a:lnTo>
                  <a:lnTo>
                    <a:pt x="87" y="288"/>
                  </a:lnTo>
                  <a:lnTo>
                    <a:pt x="89" y="288"/>
                  </a:lnTo>
                  <a:lnTo>
                    <a:pt x="92" y="288"/>
                  </a:lnTo>
                  <a:lnTo>
                    <a:pt x="97" y="285"/>
                  </a:lnTo>
                  <a:lnTo>
                    <a:pt x="99" y="288"/>
                  </a:lnTo>
                  <a:lnTo>
                    <a:pt x="102" y="288"/>
                  </a:lnTo>
                  <a:lnTo>
                    <a:pt x="107" y="285"/>
                  </a:lnTo>
                  <a:lnTo>
                    <a:pt x="109" y="285"/>
                  </a:lnTo>
                  <a:lnTo>
                    <a:pt x="112" y="285"/>
                  </a:lnTo>
                  <a:lnTo>
                    <a:pt x="115" y="285"/>
                  </a:lnTo>
                  <a:lnTo>
                    <a:pt x="120" y="285"/>
                  </a:lnTo>
                  <a:lnTo>
                    <a:pt x="125" y="288"/>
                  </a:lnTo>
                  <a:lnTo>
                    <a:pt x="127" y="288"/>
                  </a:lnTo>
                  <a:lnTo>
                    <a:pt x="130" y="290"/>
                  </a:lnTo>
                  <a:lnTo>
                    <a:pt x="132" y="290"/>
                  </a:lnTo>
                  <a:lnTo>
                    <a:pt x="132" y="293"/>
                  </a:lnTo>
                  <a:lnTo>
                    <a:pt x="135" y="293"/>
                  </a:lnTo>
                  <a:lnTo>
                    <a:pt x="137" y="295"/>
                  </a:lnTo>
                  <a:lnTo>
                    <a:pt x="137" y="293"/>
                  </a:lnTo>
                  <a:lnTo>
                    <a:pt x="140" y="293"/>
                  </a:lnTo>
                  <a:lnTo>
                    <a:pt x="143" y="290"/>
                  </a:lnTo>
                  <a:lnTo>
                    <a:pt x="148" y="290"/>
                  </a:lnTo>
                  <a:lnTo>
                    <a:pt x="150" y="288"/>
                  </a:lnTo>
                  <a:lnTo>
                    <a:pt x="150" y="285"/>
                  </a:lnTo>
                  <a:lnTo>
                    <a:pt x="153" y="282"/>
                  </a:lnTo>
                  <a:lnTo>
                    <a:pt x="150" y="280"/>
                  </a:lnTo>
                  <a:lnTo>
                    <a:pt x="148" y="277"/>
                  </a:lnTo>
                  <a:lnTo>
                    <a:pt x="143" y="275"/>
                  </a:lnTo>
                  <a:lnTo>
                    <a:pt x="140" y="275"/>
                  </a:lnTo>
                  <a:lnTo>
                    <a:pt x="137" y="275"/>
                  </a:lnTo>
                  <a:lnTo>
                    <a:pt x="135" y="275"/>
                  </a:lnTo>
                  <a:lnTo>
                    <a:pt x="132" y="272"/>
                  </a:lnTo>
                  <a:lnTo>
                    <a:pt x="130" y="270"/>
                  </a:lnTo>
                  <a:lnTo>
                    <a:pt x="130" y="267"/>
                  </a:lnTo>
                  <a:lnTo>
                    <a:pt x="135" y="267"/>
                  </a:lnTo>
                  <a:lnTo>
                    <a:pt x="137" y="270"/>
                  </a:lnTo>
                  <a:lnTo>
                    <a:pt x="140" y="272"/>
                  </a:lnTo>
                  <a:lnTo>
                    <a:pt x="143" y="272"/>
                  </a:lnTo>
                  <a:lnTo>
                    <a:pt x="145" y="272"/>
                  </a:lnTo>
                  <a:lnTo>
                    <a:pt x="148" y="267"/>
                  </a:lnTo>
                  <a:lnTo>
                    <a:pt x="148" y="265"/>
                  </a:lnTo>
                  <a:lnTo>
                    <a:pt x="148" y="262"/>
                  </a:lnTo>
                  <a:lnTo>
                    <a:pt x="148" y="260"/>
                  </a:lnTo>
                  <a:lnTo>
                    <a:pt x="148" y="257"/>
                  </a:lnTo>
                  <a:lnTo>
                    <a:pt x="145" y="257"/>
                  </a:lnTo>
                  <a:lnTo>
                    <a:pt x="143" y="257"/>
                  </a:lnTo>
                  <a:lnTo>
                    <a:pt x="140" y="254"/>
                  </a:lnTo>
                  <a:lnTo>
                    <a:pt x="137" y="254"/>
                  </a:lnTo>
                  <a:lnTo>
                    <a:pt x="137" y="252"/>
                  </a:lnTo>
                  <a:lnTo>
                    <a:pt x="140" y="249"/>
                  </a:lnTo>
                  <a:lnTo>
                    <a:pt x="140" y="244"/>
                  </a:lnTo>
                  <a:lnTo>
                    <a:pt x="140" y="242"/>
                  </a:lnTo>
                  <a:lnTo>
                    <a:pt x="140" y="239"/>
                  </a:lnTo>
                  <a:lnTo>
                    <a:pt x="140" y="237"/>
                  </a:lnTo>
                  <a:lnTo>
                    <a:pt x="143" y="234"/>
                  </a:lnTo>
                  <a:lnTo>
                    <a:pt x="143" y="237"/>
                  </a:lnTo>
                  <a:lnTo>
                    <a:pt x="145" y="239"/>
                  </a:lnTo>
                  <a:lnTo>
                    <a:pt x="145" y="242"/>
                  </a:lnTo>
                  <a:lnTo>
                    <a:pt x="148" y="242"/>
                  </a:lnTo>
                  <a:lnTo>
                    <a:pt x="150" y="239"/>
                  </a:lnTo>
                  <a:lnTo>
                    <a:pt x="153" y="239"/>
                  </a:lnTo>
                  <a:lnTo>
                    <a:pt x="155" y="237"/>
                  </a:lnTo>
                  <a:lnTo>
                    <a:pt x="155" y="234"/>
                  </a:lnTo>
                  <a:lnTo>
                    <a:pt x="155" y="229"/>
                  </a:lnTo>
                  <a:lnTo>
                    <a:pt x="153" y="229"/>
                  </a:lnTo>
                  <a:lnTo>
                    <a:pt x="150" y="226"/>
                  </a:lnTo>
                  <a:lnTo>
                    <a:pt x="148" y="224"/>
                  </a:lnTo>
                  <a:lnTo>
                    <a:pt x="145" y="226"/>
                  </a:lnTo>
                  <a:lnTo>
                    <a:pt x="148" y="224"/>
                  </a:lnTo>
                  <a:lnTo>
                    <a:pt x="153" y="221"/>
                  </a:lnTo>
                  <a:lnTo>
                    <a:pt x="155" y="224"/>
                  </a:lnTo>
                  <a:lnTo>
                    <a:pt x="158" y="226"/>
                  </a:lnTo>
                  <a:lnTo>
                    <a:pt x="163" y="229"/>
                  </a:lnTo>
                  <a:lnTo>
                    <a:pt x="165" y="229"/>
                  </a:lnTo>
                  <a:lnTo>
                    <a:pt x="168" y="229"/>
                  </a:lnTo>
                  <a:lnTo>
                    <a:pt x="171" y="226"/>
                  </a:lnTo>
                  <a:lnTo>
                    <a:pt x="171" y="224"/>
                  </a:lnTo>
                  <a:lnTo>
                    <a:pt x="168" y="219"/>
                  </a:lnTo>
                  <a:lnTo>
                    <a:pt x="165" y="216"/>
                  </a:lnTo>
                  <a:lnTo>
                    <a:pt x="163" y="216"/>
                  </a:lnTo>
                  <a:lnTo>
                    <a:pt x="163" y="211"/>
                  </a:lnTo>
                  <a:lnTo>
                    <a:pt x="160" y="209"/>
                  </a:lnTo>
                  <a:lnTo>
                    <a:pt x="155" y="206"/>
                  </a:lnTo>
                  <a:lnTo>
                    <a:pt x="153" y="204"/>
                  </a:lnTo>
                  <a:lnTo>
                    <a:pt x="150" y="204"/>
                  </a:lnTo>
                  <a:lnTo>
                    <a:pt x="148" y="201"/>
                  </a:lnTo>
                  <a:lnTo>
                    <a:pt x="143" y="201"/>
                  </a:lnTo>
                  <a:lnTo>
                    <a:pt x="140" y="199"/>
                  </a:lnTo>
                  <a:lnTo>
                    <a:pt x="135" y="199"/>
                  </a:lnTo>
                  <a:lnTo>
                    <a:pt x="132" y="196"/>
                  </a:lnTo>
                  <a:lnTo>
                    <a:pt x="130" y="193"/>
                  </a:lnTo>
                  <a:lnTo>
                    <a:pt x="127" y="191"/>
                  </a:lnTo>
                  <a:lnTo>
                    <a:pt x="127" y="188"/>
                  </a:lnTo>
                  <a:lnTo>
                    <a:pt x="130" y="186"/>
                  </a:lnTo>
                  <a:lnTo>
                    <a:pt x="132" y="183"/>
                  </a:lnTo>
                  <a:lnTo>
                    <a:pt x="132" y="181"/>
                  </a:lnTo>
                  <a:lnTo>
                    <a:pt x="132" y="178"/>
                  </a:lnTo>
                  <a:lnTo>
                    <a:pt x="132" y="176"/>
                  </a:lnTo>
                  <a:lnTo>
                    <a:pt x="132" y="173"/>
                  </a:lnTo>
                  <a:lnTo>
                    <a:pt x="135" y="173"/>
                  </a:lnTo>
                  <a:lnTo>
                    <a:pt x="135" y="176"/>
                  </a:lnTo>
                  <a:lnTo>
                    <a:pt x="137" y="176"/>
                  </a:lnTo>
                  <a:lnTo>
                    <a:pt x="143" y="176"/>
                  </a:lnTo>
                  <a:lnTo>
                    <a:pt x="145" y="176"/>
                  </a:lnTo>
                  <a:lnTo>
                    <a:pt x="148" y="173"/>
                  </a:lnTo>
                  <a:lnTo>
                    <a:pt x="150" y="171"/>
                  </a:lnTo>
                  <a:lnTo>
                    <a:pt x="153" y="168"/>
                  </a:lnTo>
                  <a:lnTo>
                    <a:pt x="153" y="165"/>
                  </a:lnTo>
                  <a:lnTo>
                    <a:pt x="150" y="163"/>
                  </a:lnTo>
                  <a:lnTo>
                    <a:pt x="150" y="160"/>
                  </a:lnTo>
                  <a:lnTo>
                    <a:pt x="150" y="158"/>
                  </a:lnTo>
                  <a:lnTo>
                    <a:pt x="150" y="155"/>
                  </a:lnTo>
                  <a:lnTo>
                    <a:pt x="153" y="153"/>
                  </a:lnTo>
                  <a:lnTo>
                    <a:pt x="155" y="150"/>
                  </a:lnTo>
                  <a:lnTo>
                    <a:pt x="158" y="150"/>
                  </a:lnTo>
                  <a:lnTo>
                    <a:pt x="160" y="145"/>
                  </a:lnTo>
                  <a:lnTo>
                    <a:pt x="160" y="143"/>
                  </a:lnTo>
                  <a:lnTo>
                    <a:pt x="158" y="140"/>
                  </a:lnTo>
                  <a:lnTo>
                    <a:pt x="155" y="140"/>
                  </a:lnTo>
                  <a:lnTo>
                    <a:pt x="158" y="137"/>
                  </a:lnTo>
                  <a:lnTo>
                    <a:pt x="160" y="135"/>
                  </a:lnTo>
                  <a:lnTo>
                    <a:pt x="163" y="135"/>
                  </a:lnTo>
                  <a:lnTo>
                    <a:pt x="165" y="132"/>
                  </a:lnTo>
                  <a:lnTo>
                    <a:pt x="165" y="130"/>
                  </a:lnTo>
                  <a:lnTo>
                    <a:pt x="163" y="127"/>
                  </a:lnTo>
                  <a:lnTo>
                    <a:pt x="160" y="125"/>
                  </a:lnTo>
                  <a:lnTo>
                    <a:pt x="160" y="122"/>
                  </a:lnTo>
                  <a:lnTo>
                    <a:pt x="163" y="122"/>
                  </a:lnTo>
                  <a:lnTo>
                    <a:pt x="165" y="122"/>
                  </a:lnTo>
                  <a:lnTo>
                    <a:pt x="165" y="120"/>
                  </a:lnTo>
                  <a:lnTo>
                    <a:pt x="160" y="117"/>
                  </a:lnTo>
                  <a:lnTo>
                    <a:pt x="158" y="117"/>
                  </a:lnTo>
                  <a:lnTo>
                    <a:pt x="158" y="115"/>
                  </a:lnTo>
                  <a:lnTo>
                    <a:pt x="160" y="115"/>
                  </a:lnTo>
                  <a:lnTo>
                    <a:pt x="163" y="117"/>
                  </a:lnTo>
                  <a:lnTo>
                    <a:pt x="165" y="117"/>
                  </a:lnTo>
                  <a:lnTo>
                    <a:pt x="168" y="117"/>
                  </a:lnTo>
                  <a:lnTo>
                    <a:pt x="171" y="117"/>
                  </a:lnTo>
                  <a:lnTo>
                    <a:pt x="173" y="115"/>
                  </a:lnTo>
                  <a:lnTo>
                    <a:pt x="173" y="112"/>
                  </a:lnTo>
                  <a:lnTo>
                    <a:pt x="176" y="109"/>
                  </a:lnTo>
                  <a:lnTo>
                    <a:pt x="178" y="107"/>
                  </a:lnTo>
                  <a:lnTo>
                    <a:pt x="178" y="104"/>
                  </a:lnTo>
                  <a:lnTo>
                    <a:pt x="176" y="102"/>
                  </a:lnTo>
                  <a:lnTo>
                    <a:pt x="178" y="102"/>
                  </a:lnTo>
                  <a:lnTo>
                    <a:pt x="178" y="99"/>
                  </a:lnTo>
                  <a:lnTo>
                    <a:pt x="178" y="97"/>
                  </a:lnTo>
                  <a:lnTo>
                    <a:pt x="176" y="97"/>
                  </a:lnTo>
                  <a:lnTo>
                    <a:pt x="178" y="94"/>
                  </a:lnTo>
                  <a:lnTo>
                    <a:pt x="178" y="92"/>
                  </a:lnTo>
                  <a:lnTo>
                    <a:pt x="181" y="89"/>
                  </a:lnTo>
                  <a:lnTo>
                    <a:pt x="183" y="89"/>
                  </a:lnTo>
                  <a:lnTo>
                    <a:pt x="183" y="84"/>
                  </a:lnTo>
                  <a:lnTo>
                    <a:pt x="183" y="81"/>
                  </a:lnTo>
                  <a:lnTo>
                    <a:pt x="186" y="81"/>
                  </a:lnTo>
                  <a:lnTo>
                    <a:pt x="183" y="79"/>
                  </a:lnTo>
                  <a:lnTo>
                    <a:pt x="186" y="79"/>
                  </a:lnTo>
                  <a:lnTo>
                    <a:pt x="183" y="76"/>
                  </a:lnTo>
                  <a:lnTo>
                    <a:pt x="183" y="74"/>
                  </a:lnTo>
                  <a:lnTo>
                    <a:pt x="186" y="74"/>
                  </a:lnTo>
                  <a:lnTo>
                    <a:pt x="188" y="74"/>
                  </a:lnTo>
                  <a:lnTo>
                    <a:pt x="188" y="71"/>
                  </a:lnTo>
                  <a:lnTo>
                    <a:pt x="191" y="71"/>
                  </a:lnTo>
                  <a:lnTo>
                    <a:pt x="188" y="69"/>
                  </a:lnTo>
                  <a:lnTo>
                    <a:pt x="188" y="66"/>
                  </a:lnTo>
                  <a:lnTo>
                    <a:pt x="186" y="64"/>
                  </a:lnTo>
                  <a:lnTo>
                    <a:pt x="183" y="64"/>
                  </a:lnTo>
                  <a:lnTo>
                    <a:pt x="186" y="61"/>
                  </a:lnTo>
                  <a:lnTo>
                    <a:pt x="188" y="64"/>
                  </a:lnTo>
                  <a:lnTo>
                    <a:pt x="191" y="64"/>
                  </a:lnTo>
                  <a:lnTo>
                    <a:pt x="193" y="61"/>
                  </a:lnTo>
                  <a:lnTo>
                    <a:pt x="196" y="59"/>
                  </a:lnTo>
                  <a:lnTo>
                    <a:pt x="196" y="56"/>
                  </a:lnTo>
                  <a:lnTo>
                    <a:pt x="199" y="56"/>
                  </a:lnTo>
                  <a:lnTo>
                    <a:pt x="201" y="53"/>
                  </a:lnTo>
                  <a:lnTo>
                    <a:pt x="201" y="51"/>
                  </a:lnTo>
                  <a:lnTo>
                    <a:pt x="199" y="48"/>
                  </a:lnTo>
                  <a:lnTo>
                    <a:pt x="199" y="46"/>
                  </a:lnTo>
                  <a:lnTo>
                    <a:pt x="201" y="46"/>
                  </a:lnTo>
                  <a:lnTo>
                    <a:pt x="204" y="46"/>
                  </a:lnTo>
                  <a:lnTo>
                    <a:pt x="204" y="43"/>
                  </a:lnTo>
                  <a:lnTo>
                    <a:pt x="204" y="41"/>
                  </a:lnTo>
                  <a:lnTo>
                    <a:pt x="201" y="41"/>
                  </a:lnTo>
                  <a:lnTo>
                    <a:pt x="204" y="38"/>
                  </a:lnTo>
                  <a:lnTo>
                    <a:pt x="204" y="36"/>
                  </a:lnTo>
                  <a:lnTo>
                    <a:pt x="206" y="33"/>
                  </a:lnTo>
                  <a:lnTo>
                    <a:pt x="209" y="33"/>
                  </a:lnTo>
                  <a:lnTo>
                    <a:pt x="211" y="33"/>
                  </a:lnTo>
                  <a:lnTo>
                    <a:pt x="211" y="31"/>
                  </a:lnTo>
                  <a:lnTo>
                    <a:pt x="211" y="25"/>
                  </a:lnTo>
                  <a:lnTo>
                    <a:pt x="216" y="18"/>
                  </a:lnTo>
                  <a:lnTo>
                    <a:pt x="224" y="20"/>
                  </a:lnTo>
                  <a:lnTo>
                    <a:pt x="227" y="20"/>
                  </a:lnTo>
                  <a:lnTo>
                    <a:pt x="232" y="18"/>
                  </a:lnTo>
                  <a:lnTo>
                    <a:pt x="237" y="15"/>
                  </a:lnTo>
                  <a:lnTo>
                    <a:pt x="242" y="15"/>
                  </a:lnTo>
                  <a:lnTo>
                    <a:pt x="247" y="15"/>
                  </a:lnTo>
                  <a:lnTo>
                    <a:pt x="249" y="15"/>
                  </a:lnTo>
                  <a:lnTo>
                    <a:pt x="255" y="15"/>
                  </a:lnTo>
                  <a:lnTo>
                    <a:pt x="260" y="10"/>
                  </a:lnTo>
                  <a:lnTo>
                    <a:pt x="265" y="10"/>
                  </a:lnTo>
                  <a:lnTo>
                    <a:pt x="270" y="8"/>
                  </a:lnTo>
                  <a:lnTo>
                    <a:pt x="275" y="8"/>
                  </a:lnTo>
                  <a:lnTo>
                    <a:pt x="277" y="5"/>
                  </a:lnTo>
                  <a:lnTo>
                    <a:pt x="277" y="0"/>
                  </a:lnTo>
                  <a:lnTo>
                    <a:pt x="280" y="0"/>
                  </a:lnTo>
                  <a:lnTo>
                    <a:pt x="283" y="3"/>
                  </a:lnTo>
                  <a:lnTo>
                    <a:pt x="283" y="8"/>
                  </a:lnTo>
                  <a:lnTo>
                    <a:pt x="283" y="13"/>
                  </a:lnTo>
                  <a:lnTo>
                    <a:pt x="285" y="18"/>
                  </a:lnTo>
                  <a:lnTo>
                    <a:pt x="285" y="25"/>
                  </a:lnTo>
                  <a:lnTo>
                    <a:pt x="285" y="28"/>
                  </a:lnTo>
                  <a:lnTo>
                    <a:pt x="283" y="33"/>
                  </a:lnTo>
                  <a:lnTo>
                    <a:pt x="288" y="36"/>
                  </a:lnTo>
                  <a:lnTo>
                    <a:pt x="295" y="38"/>
                  </a:lnTo>
                  <a:lnTo>
                    <a:pt x="300" y="38"/>
                  </a:lnTo>
                  <a:lnTo>
                    <a:pt x="305" y="41"/>
                  </a:lnTo>
                  <a:lnTo>
                    <a:pt x="308" y="43"/>
                  </a:lnTo>
                  <a:lnTo>
                    <a:pt x="316" y="48"/>
                  </a:lnTo>
                  <a:lnTo>
                    <a:pt x="323" y="48"/>
                  </a:lnTo>
                  <a:lnTo>
                    <a:pt x="331" y="48"/>
                  </a:lnTo>
                  <a:lnTo>
                    <a:pt x="336" y="46"/>
                  </a:lnTo>
                  <a:lnTo>
                    <a:pt x="341" y="46"/>
                  </a:lnTo>
                  <a:lnTo>
                    <a:pt x="344" y="46"/>
                  </a:lnTo>
                  <a:lnTo>
                    <a:pt x="346" y="46"/>
                  </a:lnTo>
                  <a:lnTo>
                    <a:pt x="351" y="43"/>
                  </a:lnTo>
                  <a:lnTo>
                    <a:pt x="356" y="41"/>
                  </a:lnTo>
                  <a:lnTo>
                    <a:pt x="359" y="43"/>
                  </a:lnTo>
                  <a:lnTo>
                    <a:pt x="361" y="46"/>
                  </a:lnTo>
                  <a:lnTo>
                    <a:pt x="367" y="48"/>
                  </a:lnTo>
                  <a:lnTo>
                    <a:pt x="372" y="53"/>
                  </a:lnTo>
                  <a:lnTo>
                    <a:pt x="372" y="59"/>
                  </a:lnTo>
                  <a:lnTo>
                    <a:pt x="372" y="61"/>
                  </a:lnTo>
                  <a:lnTo>
                    <a:pt x="374" y="64"/>
                  </a:lnTo>
                  <a:lnTo>
                    <a:pt x="377" y="69"/>
                  </a:lnTo>
                  <a:lnTo>
                    <a:pt x="377" y="71"/>
                  </a:lnTo>
                  <a:lnTo>
                    <a:pt x="377" y="74"/>
                  </a:lnTo>
                  <a:lnTo>
                    <a:pt x="377" y="79"/>
                  </a:lnTo>
                  <a:lnTo>
                    <a:pt x="377" y="84"/>
                  </a:lnTo>
                  <a:lnTo>
                    <a:pt x="377" y="87"/>
                  </a:lnTo>
                  <a:lnTo>
                    <a:pt x="377" y="92"/>
                  </a:lnTo>
                  <a:lnTo>
                    <a:pt x="377" y="97"/>
                  </a:lnTo>
                  <a:lnTo>
                    <a:pt x="374" y="102"/>
                  </a:lnTo>
                  <a:lnTo>
                    <a:pt x="379" y="104"/>
                  </a:lnTo>
                  <a:lnTo>
                    <a:pt x="384" y="107"/>
                  </a:lnTo>
                  <a:lnTo>
                    <a:pt x="389" y="112"/>
                  </a:lnTo>
                  <a:lnTo>
                    <a:pt x="392" y="117"/>
                  </a:lnTo>
                  <a:lnTo>
                    <a:pt x="395" y="122"/>
                  </a:lnTo>
                  <a:lnTo>
                    <a:pt x="395" y="125"/>
                  </a:lnTo>
                  <a:lnTo>
                    <a:pt x="392" y="127"/>
                  </a:lnTo>
                  <a:lnTo>
                    <a:pt x="392" y="130"/>
                  </a:lnTo>
                  <a:lnTo>
                    <a:pt x="392" y="132"/>
                  </a:lnTo>
                  <a:lnTo>
                    <a:pt x="397" y="135"/>
                  </a:lnTo>
                  <a:lnTo>
                    <a:pt x="402" y="137"/>
                  </a:lnTo>
                  <a:lnTo>
                    <a:pt x="405" y="140"/>
                  </a:lnTo>
                  <a:lnTo>
                    <a:pt x="407" y="140"/>
                  </a:lnTo>
                  <a:lnTo>
                    <a:pt x="407" y="145"/>
                  </a:lnTo>
                  <a:lnTo>
                    <a:pt x="410" y="150"/>
                  </a:lnTo>
                  <a:lnTo>
                    <a:pt x="415" y="150"/>
                  </a:lnTo>
                  <a:lnTo>
                    <a:pt x="420" y="153"/>
                  </a:lnTo>
                  <a:lnTo>
                    <a:pt x="423" y="155"/>
                  </a:lnTo>
                  <a:lnTo>
                    <a:pt x="425" y="153"/>
                  </a:lnTo>
                  <a:lnTo>
                    <a:pt x="428" y="155"/>
                  </a:lnTo>
                  <a:lnTo>
                    <a:pt x="433" y="158"/>
                  </a:lnTo>
                  <a:lnTo>
                    <a:pt x="435" y="158"/>
                  </a:lnTo>
                  <a:lnTo>
                    <a:pt x="438" y="155"/>
                  </a:lnTo>
                  <a:lnTo>
                    <a:pt x="440" y="155"/>
                  </a:lnTo>
                  <a:lnTo>
                    <a:pt x="440" y="158"/>
                  </a:lnTo>
                  <a:lnTo>
                    <a:pt x="443" y="163"/>
                  </a:lnTo>
                  <a:lnTo>
                    <a:pt x="443" y="171"/>
                  </a:lnTo>
                  <a:lnTo>
                    <a:pt x="440" y="183"/>
                  </a:lnTo>
                  <a:lnTo>
                    <a:pt x="438" y="193"/>
                  </a:lnTo>
                  <a:lnTo>
                    <a:pt x="438" y="199"/>
                  </a:lnTo>
                  <a:lnTo>
                    <a:pt x="433" y="201"/>
                  </a:lnTo>
                  <a:lnTo>
                    <a:pt x="433" y="206"/>
                  </a:lnTo>
                  <a:lnTo>
                    <a:pt x="433" y="211"/>
                  </a:lnTo>
                  <a:lnTo>
                    <a:pt x="433" y="216"/>
                  </a:lnTo>
                  <a:lnTo>
                    <a:pt x="430" y="224"/>
                  </a:lnTo>
                  <a:lnTo>
                    <a:pt x="433" y="224"/>
                  </a:lnTo>
                  <a:lnTo>
                    <a:pt x="430" y="229"/>
                  </a:lnTo>
                  <a:lnTo>
                    <a:pt x="428" y="232"/>
                  </a:lnTo>
                  <a:lnTo>
                    <a:pt x="428" y="237"/>
                  </a:lnTo>
                  <a:lnTo>
                    <a:pt x="425" y="239"/>
                  </a:lnTo>
                  <a:lnTo>
                    <a:pt x="423" y="239"/>
                  </a:lnTo>
                  <a:lnTo>
                    <a:pt x="420" y="244"/>
                  </a:lnTo>
                  <a:lnTo>
                    <a:pt x="415" y="247"/>
                  </a:lnTo>
                  <a:lnTo>
                    <a:pt x="412" y="252"/>
                  </a:lnTo>
                  <a:lnTo>
                    <a:pt x="410" y="247"/>
                  </a:lnTo>
                  <a:lnTo>
                    <a:pt x="407" y="247"/>
                  </a:lnTo>
                  <a:lnTo>
                    <a:pt x="402" y="252"/>
                  </a:lnTo>
                  <a:lnTo>
                    <a:pt x="405" y="254"/>
                  </a:lnTo>
                  <a:lnTo>
                    <a:pt x="405" y="260"/>
                  </a:lnTo>
                  <a:lnTo>
                    <a:pt x="407" y="262"/>
                  </a:lnTo>
                  <a:lnTo>
                    <a:pt x="608" y="267"/>
                  </a:lnTo>
                  <a:lnTo>
                    <a:pt x="614" y="262"/>
                  </a:lnTo>
                  <a:lnTo>
                    <a:pt x="616" y="262"/>
                  </a:lnTo>
                  <a:lnTo>
                    <a:pt x="619" y="267"/>
                  </a:lnTo>
                  <a:lnTo>
                    <a:pt x="624" y="267"/>
                  </a:lnTo>
                  <a:lnTo>
                    <a:pt x="626" y="270"/>
                  </a:lnTo>
                  <a:lnTo>
                    <a:pt x="634" y="270"/>
                  </a:lnTo>
                  <a:lnTo>
                    <a:pt x="639" y="267"/>
                  </a:lnTo>
                  <a:lnTo>
                    <a:pt x="642" y="275"/>
                  </a:lnTo>
                  <a:lnTo>
                    <a:pt x="644" y="277"/>
                  </a:lnTo>
                  <a:lnTo>
                    <a:pt x="647" y="282"/>
                  </a:lnTo>
                  <a:lnTo>
                    <a:pt x="649" y="285"/>
                  </a:lnTo>
                  <a:lnTo>
                    <a:pt x="657" y="282"/>
                  </a:lnTo>
                  <a:lnTo>
                    <a:pt x="659" y="280"/>
                  </a:lnTo>
                  <a:lnTo>
                    <a:pt x="662" y="282"/>
                  </a:lnTo>
                  <a:lnTo>
                    <a:pt x="664" y="280"/>
                  </a:lnTo>
                  <a:lnTo>
                    <a:pt x="667" y="285"/>
                  </a:lnTo>
                  <a:lnTo>
                    <a:pt x="672" y="285"/>
                  </a:lnTo>
                  <a:lnTo>
                    <a:pt x="675" y="288"/>
                  </a:lnTo>
                  <a:lnTo>
                    <a:pt x="680" y="290"/>
                  </a:lnTo>
                  <a:lnTo>
                    <a:pt x="680" y="293"/>
                  </a:lnTo>
                  <a:lnTo>
                    <a:pt x="682" y="295"/>
                  </a:lnTo>
                  <a:lnTo>
                    <a:pt x="685" y="298"/>
                  </a:lnTo>
                  <a:lnTo>
                    <a:pt x="687" y="298"/>
                  </a:lnTo>
                  <a:lnTo>
                    <a:pt x="692" y="293"/>
                  </a:lnTo>
                  <a:lnTo>
                    <a:pt x="695" y="298"/>
                  </a:lnTo>
                  <a:lnTo>
                    <a:pt x="698" y="300"/>
                  </a:lnTo>
                  <a:lnTo>
                    <a:pt x="700" y="303"/>
                  </a:lnTo>
                  <a:lnTo>
                    <a:pt x="703" y="310"/>
                  </a:lnTo>
                  <a:lnTo>
                    <a:pt x="708" y="313"/>
                  </a:lnTo>
                  <a:lnTo>
                    <a:pt x="708" y="316"/>
                  </a:lnTo>
                  <a:lnTo>
                    <a:pt x="708" y="318"/>
                  </a:lnTo>
                  <a:lnTo>
                    <a:pt x="705" y="323"/>
                  </a:lnTo>
                  <a:lnTo>
                    <a:pt x="708" y="328"/>
                  </a:lnTo>
                  <a:lnTo>
                    <a:pt x="708" y="333"/>
                  </a:lnTo>
                  <a:lnTo>
                    <a:pt x="710" y="341"/>
                  </a:lnTo>
                  <a:lnTo>
                    <a:pt x="720" y="364"/>
                  </a:lnTo>
                  <a:lnTo>
                    <a:pt x="723" y="366"/>
                  </a:lnTo>
                  <a:lnTo>
                    <a:pt x="726" y="366"/>
                  </a:lnTo>
                  <a:lnTo>
                    <a:pt x="728" y="366"/>
                  </a:lnTo>
                  <a:lnTo>
                    <a:pt x="733" y="361"/>
                  </a:lnTo>
                  <a:lnTo>
                    <a:pt x="736" y="361"/>
                  </a:lnTo>
                  <a:lnTo>
                    <a:pt x="741" y="361"/>
                  </a:lnTo>
                  <a:lnTo>
                    <a:pt x="743" y="361"/>
                  </a:lnTo>
                  <a:lnTo>
                    <a:pt x="748" y="359"/>
                  </a:lnTo>
                  <a:lnTo>
                    <a:pt x="751" y="356"/>
                  </a:lnTo>
                  <a:lnTo>
                    <a:pt x="754" y="359"/>
                  </a:lnTo>
                  <a:lnTo>
                    <a:pt x="756" y="356"/>
                  </a:lnTo>
                  <a:lnTo>
                    <a:pt x="759" y="356"/>
                  </a:lnTo>
                  <a:lnTo>
                    <a:pt x="759" y="361"/>
                  </a:lnTo>
                  <a:lnTo>
                    <a:pt x="759" y="364"/>
                  </a:lnTo>
                  <a:lnTo>
                    <a:pt x="764" y="369"/>
                  </a:lnTo>
                  <a:lnTo>
                    <a:pt x="761" y="369"/>
                  </a:lnTo>
                  <a:lnTo>
                    <a:pt x="761" y="372"/>
                  </a:lnTo>
                  <a:lnTo>
                    <a:pt x="764" y="374"/>
                  </a:lnTo>
                  <a:lnTo>
                    <a:pt x="766" y="377"/>
                  </a:lnTo>
                  <a:lnTo>
                    <a:pt x="769" y="377"/>
                  </a:lnTo>
                  <a:lnTo>
                    <a:pt x="769" y="379"/>
                  </a:lnTo>
                  <a:lnTo>
                    <a:pt x="769" y="384"/>
                  </a:lnTo>
                  <a:lnTo>
                    <a:pt x="771" y="387"/>
                  </a:lnTo>
                  <a:lnTo>
                    <a:pt x="776" y="389"/>
                  </a:lnTo>
                  <a:lnTo>
                    <a:pt x="776" y="392"/>
                  </a:lnTo>
                  <a:lnTo>
                    <a:pt x="782" y="394"/>
                  </a:lnTo>
                  <a:lnTo>
                    <a:pt x="784" y="397"/>
                  </a:lnTo>
                  <a:lnTo>
                    <a:pt x="789" y="400"/>
                  </a:lnTo>
                  <a:lnTo>
                    <a:pt x="789" y="402"/>
                  </a:lnTo>
                  <a:lnTo>
                    <a:pt x="794" y="405"/>
                  </a:lnTo>
                  <a:lnTo>
                    <a:pt x="797" y="402"/>
                  </a:lnTo>
                  <a:lnTo>
                    <a:pt x="799" y="400"/>
                  </a:lnTo>
                  <a:lnTo>
                    <a:pt x="802" y="397"/>
                  </a:lnTo>
                  <a:lnTo>
                    <a:pt x="799" y="394"/>
                  </a:lnTo>
                  <a:lnTo>
                    <a:pt x="804" y="392"/>
                  </a:lnTo>
                  <a:lnTo>
                    <a:pt x="812" y="397"/>
                  </a:lnTo>
                  <a:lnTo>
                    <a:pt x="817" y="400"/>
                  </a:lnTo>
                  <a:lnTo>
                    <a:pt x="815" y="402"/>
                  </a:lnTo>
                  <a:lnTo>
                    <a:pt x="817" y="405"/>
                  </a:lnTo>
                  <a:lnTo>
                    <a:pt x="820" y="407"/>
                  </a:lnTo>
                  <a:lnTo>
                    <a:pt x="820" y="402"/>
                  </a:lnTo>
                  <a:lnTo>
                    <a:pt x="822" y="400"/>
                  </a:lnTo>
                  <a:lnTo>
                    <a:pt x="825" y="400"/>
                  </a:lnTo>
                  <a:lnTo>
                    <a:pt x="830" y="402"/>
                  </a:lnTo>
                  <a:lnTo>
                    <a:pt x="832" y="405"/>
                  </a:lnTo>
                  <a:lnTo>
                    <a:pt x="838" y="407"/>
                  </a:lnTo>
                  <a:lnTo>
                    <a:pt x="840" y="407"/>
                  </a:lnTo>
                  <a:lnTo>
                    <a:pt x="848" y="407"/>
                  </a:lnTo>
                  <a:lnTo>
                    <a:pt x="850" y="407"/>
                  </a:lnTo>
                  <a:lnTo>
                    <a:pt x="850" y="405"/>
                  </a:lnTo>
                  <a:lnTo>
                    <a:pt x="858" y="407"/>
                  </a:lnTo>
                  <a:lnTo>
                    <a:pt x="858" y="405"/>
                  </a:lnTo>
                  <a:lnTo>
                    <a:pt x="860" y="405"/>
                  </a:lnTo>
                  <a:lnTo>
                    <a:pt x="863" y="405"/>
                  </a:lnTo>
                  <a:lnTo>
                    <a:pt x="866" y="407"/>
                  </a:lnTo>
                  <a:lnTo>
                    <a:pt x="866" y="402"/>
                  </a:lnTo>
                  <a:lnTo>
                    <a:pt x="866" y="400"/>
                  </a:lnTo>
                  <a:lnTo>
                    <a:pt x="868" y="400"/>
                  </a:lnTo>
                  <a:lnTo>
                    <a:pt x="873" y="407"/>
                  </a:lnTo>
                  <a:lnTo>
                    <a:pt x="876" y="405"/>
                  </a:lnTo>
                  <a:lnTo>
                    <a:pt x="878" y="407"/>
                  </a:lnTo>
                  <a:lnTo>
                    <a:pt x="881" y="407"/>
                  </a:lnTo>
                  <a:lnTo>
                    <a:pt x="886" y="405"/>
                  </a:lnTo>
                  <a:lnTo>
                    <a:pt x="888" y="402"/>
                  </a:lnTo>
                  <a:lnTo>
                    <a:pt x="894" y="405"/>
                  </a:lnTo>
                  <a:lnTo>
                    <a:pt x="901" y="407"/>
                  </a:lnTo>
                  <a:lnTo>
                    <a:pt x="906" y="410"/>
                  </a:lnTo>
                  <a:lnTo>
                    <a:pt x="911" y="407"/>
                  </a:lnTo>
                  <a:lnTo>
                    <a:pt x="911" y="410"/>
                  </a:lnTo>
                  <a:lnTo>
                    <a:pt x="914" y="410"/>
                  </a:lnTo>
                  <a:lnTo>
                    <a:pt x="914" y="412"/>
                  </a:lnTo>
                  <a:lnTo>
                    <a:pt x="914" y="415"/>
                  </a:lnTo>
                  <a:lnTo>
                    <a:pt x="919" y="415"/>
                  </a:lnTo>
                  <a:lnTo>
                    <a:pt x="922" y="417"/>
                  </a:lnTo>
                  <a:lnTo>
                    <a:pt x="927" y="417"/>
                  </a:lnTo>
                  <a:lnTo>
                    <a:pt x="932" y="417"/>
                  </a:lnTo>
                  <a:lnTo>
                    <a:pt x="937" y="412"/>
                  </a:lnTo>
                  <a:lnTo>
                    <a:pt x="939" y="412"/>
                  </a:lnTo>
                  <a:lnTo>
                    <a:pt x="942" y="410"/>
                  </a:lnTo>
                  <a:lnTo>
                    <a:pt x="942" y="412"/>
                  </a:lnTo>
                  <a:lnTo>
                    <a:pt x="942" y="415"/>
                  </a:lnTo>
                  <a:lnTo>
                    <a:pt x="942" y="420"/>
                  </a:lnTo>
                  <a:lnTo>
                    <a:pt x="944" y="422"/>
                  </a:lnTo>
                  <a:lnTo>
                    <a:pt x="950" y="425"/>
                  </a:lnTo>
                  <a:lnTo>
                    <a:pt x="950" y="430"/>
                  </a:lnTo>
                  <a:lnTo>
                    <a:pt x="952" y="435"/>
                  </a:lnTo>
                  <a:lnTo>
                    <a:pt x="955" y="438"/>
                  </a:lnTo>
                  <a:lnTo>
                    <a:pt x="957" y="440"/>
                  </a:lnTo>
                  <a:lnTo>
                    <a:pt x="952" y="443"/>
                  </a:lnTo>
                  <a:lnTo>
                    <a:pt x="947" y="445"/>
                  </a:lnTo>
                  <a:lnTo>
                    <a:pt x="944" y="448"/>
                  </a:lnTo>
                  <a:lnTo>
                    <a:pt x="942" y="450"/>
                  </a:lnTo>
                  <a:lnTo>
                    <a:pt x="939" y="453"/>
                  </a:lnTo>
                  <a:lnTo>
                    <a:pt x="937" y="456"/>
                  </a:lnTo>
                  <a:lnTo>
                    <a:pt x="932" y="456"/>
                  </a:lnTo>
                  <a:lnTo>
                    <a:pt x="927" y="456"/>
                  </a:lnTo>
                  <a:lnTo>
                    <a:pt x="924" y="456"/>
                  </a:lnTo>
                  <a:lnTo>
                    <a:pt x="922" y="458"/>
                  </a:lnTo>
                  <a:lnTo>
                    <a:pt x="919" y="461"/>
                  </a:lnTo>
                  <a:lnTo>
                    <a:pt x="916" y="466"/>
                  </a:lnTo>
                  <a:lnTo>
                    <a:pt x="916" y="471"/>
                  </a:lnTo>
                  <a:lnTo>
                    <a:pt x="916" y="473"/>
                  </a:lnTo>
                  <a:lnTo>
                    <a:pt x="919" y="476"/>
                  </a:lnTo>
                  <a:lnTo>
                    <a:pt x="924" y="478"/>
                  </a:lnTo>
                  <a:lnTo>
                    <a:pt x="929" y="478"/>
                  </a:lnTo>
                  <a:lnTo>
                    <a:pt x="932" y="478"/>
                  </a:lnTo>
                  <a:lnTo>
                    <a:pt x="937" y="481"/>
                  </a:lnTo>
                  <a:lnTo>
                    <a:pt x="939" y="484"/>
                  </a:lnTo>
                  <a:lnTo>
                    <a:pt x="944" y="484"/>
                  </a:lnTo>
                  <a:lnTo>
                    <a:pt x="944" y="489"/>
                  </a:lnTo>
                  <a:lnTo>
                    <a:pt x="942" y="494"/>
                  </a:lnTo>
                  <a:lnTo>
                    <a:pt x="939" y="496"/>
                  </a:lnTo>
                  <a:lnTo>
                    <a:pt x="939" y="499"/>
                  </a:lnTo>
                  <a:lnTo>
                    <a:pt x="939" y="506"/>
                  </a:lnTo>
                  <a:lnTo>
                    <a:pt x="939" y="509"/>
                  </a:lnTo>
                  <a:lnTo>
                    <a:pt x="937" y="512"/>
                  </a:lnTo>
                  <a:lnTo>
                    <a:pt x="934" y="512"/>
                  </a:lnTo>
                  <a:lnTo>
                    <a:pt x="932" y="514"/>
                  </a:lnTo>
                  <a:lnTo>
                    <a:pt x="929" y="517"/>
                  </a:lnTo>
                  <a:lnTo>
                    <a:pt x="924" y="517"/>
                  </a:lnTo>
                  <a:lnTo>
                    <a:pt x="922" y="519"/>
                  </a:lnTo>
                  <a:lnTo>
                    <a:pt x="919" y="519"/>
                  </a:lnTo>
                  <a:lnTo>
                    <a:pt x="916" y="517"/>
                  </a:lnTo>
                  <a:lnTo>
                    <a:pt x="911" y="517"/>
                  </a:lnTo>
                  <a:lnTo>
                    <a:pt x="909" y="517"/>
                  </a:lnTo>
                  <a:lnTo>
                    <a:pt x="909" y="519"/>
                  </a:lnTo>
                  <a:lnTo>
                    <a:pt x="909" y="522"/>
                  </a:lnTo>
                  <a:lnTo>
                    <a:pt x="909" y="524"/>
                  </a:lnTo>
                  <a:lnTo>
                    <a:pt x="911" y="527"/>
                  </a:lnTo>
                  <a:lnTo>
                    <a:pt x="911" y="532"/>
                  </a:lnTo>
                  <a:lnTo>
                    <a:pt x="914" y="534"/>
                  </a:lnTo>
                  <a:lnTo>
                    <a:pt x="916" y="534"/>
                  </a:lnTo>
                  <a:lnTo>
                    <a:pt x="919" y="534"/>
                  </a:lnTo>
                  <a:lnTo>
                    <a:pt x="924" y="534"/>
                  </a:lnTo>
                  <a:lnTo>
                    <a:pt x="929" y="534"/>
                  </a:lnTo>
                  <a:lnTo>
                    <a:pt x="932" y="534"/>
                  </a:lnTo>
                  <a:lnTo>
                    <a:pt x="932" y="537"/>
                  </a:lnTo>
                  <a:lnTo>
                    <a:pt x="932" y="540"/>
                  </a:lnTo>
                  <a:lnTo>
                    <a:pt x="932" y="542"/>
                  </a:lnTo>
                  <a:lnTo>
                    <a:pt x="929" y="545"/>
                  </a:lnTo>
                  <a:lnTo>
                    <a:pt x="927" y="547"/>
                  </a:lnTo>
                  <a:lnTo>
                    <a:pt x="924" y="547"/>
                  </a:lnTo>
                  <a:lnTo>
                    <a:pt x="919" y="547"/>
                  </a:lnTo>
                  <a:lnTo>
                    <a:pt x="916" y="550"/>
                  </a:lnTo>
                  <a:lnTo>
                    <a:pt x="914" y="552"/>
                  </a:lnTo>
                  <a:lnTo>
                    <a:pt x="916" y="555"/>
                  </a:lnTo>
                  <a:lnTo>
                    <a:pt x="919" y="557"/>
                  </a:lnTo>
                  <a:lnTo>
                    <a:pt x="919" y="560"/>
                  </a:lnTo>
                  <a:lnTo>
                    <a:pt x="922" y="560"/>
                  </a:lnTo>
                  <a:lnTo>
                    <a:pt x="929" y="562"/>
                  </a:lnTo>
                  <a:lnTo>
                    <a:pt x="932" y="562"/>
                  </a:lnTo>
                  <a:lnTo>
                    <a:pt x="932" y="568"/>
                  </a:lnTo>
                  <a:lnTo>
                    <a:pt x="929" y="568"/>
                  </a:lnTo>
                  <a:lnTo>
                    <a:pt x="929" y="570"/>
                  </a:lnTo>
                  <a:lnTo>
                    <a:pt x="927" y="573"/>
                  </a:lnTo>
                  <a:lnTo>
                    <a:pt x="927" y="578"/>
                  </a:lnTo>
                  <a:lnTo>
                    <a:pt x="927" y="580"/>
                  </a:lnTo>
                  <a:lnTo>
                    <a:pt x="927" y="583"/>
                  </a:lnTo>
                  <a:lnTo>
                    <a:pt x="924" y="585"/>
                  </a:lnTo>
                  <a:lnTo>
                    <a:pt x="924" y="588"/>
                  </a:lnTo>
                  <a:lnTo>
                    <a:pt x="922" y="588"/>
                  </a:lnTo>
                  <a:lnTo>
                    <a:pt x="916" y="588"/>
                  </a:lnTo>
                  <a:lnTo>
                    <a:pt x="914" y="585"/>
                  </a:lnTo>
                  <a:lnTo>
                    <a:pt x="909" y="585"/>
                  </a:lnTo>
                  <a:lnTo>
                    <a:pt x="906" y="585"/>
                  </a:lnTo>
                  <a:lnTo>
                    <a:pt x="901" y="583"/>
                  </a:lnTo>
                  <a:lnTo>
                    <a:pt x="896" y="583"/>
                  </a:lnTo>
                  <a:lnTo>
                    <a:pt x="894" y="583"/>
                  </a:lnTo>
                  <a:lnTo>
                    <a:pt x="891" y="583"/>
                  </a:lnTo>
                  <a:lnTo>
                    <a:pt x="888" y="583"/>
                  </a:lnTo>
                  <a:lnTo>
                    <a:pt x="883" y="583"/>
                  </a:lnTo>
                  <a:lnTo>
                    <a:pt x="881" y="583"/>
                  </a:lnTo>
                  <a:lnTo>
                    <a:pt x="878" y="588"/>
                  </a:lnTo>
                  <a:lnTo>
                    <a:pt x="878" y="590"/>
                  </a:lnTo>
                  <a:lnTo>
                    <a:pt x="876" y="593"/>
                  </a:lnTo>
                  <a:lnTo>
                    <a:pt x="878" y="596"/>
                  </a:lnTo>
                  <a:lnTo>
                    <a:pt x="881" y="598"/>
                  </a:lnTo>
                  <a:lnTo>
                    <a:pt x="883" y="601"/>
                  </a:lnTo>
                  <a:lnTo>
                    <a:pt x="886" y="603"/>
                  </a:lnTo>
                  <a:lnTo>
                    <a:pt x="891" y="608"/>
                  </a:lnTo>
                  <a:lnTo>
                    <a:pt x="894" y="611"/>
                  </a:lnTo>
                  <a:lnTo>
                    <a:pt x="896" y="613"/>
                  </a:lnTo>
                  <a:lnTo>
                    <a:pt x="899" y="613"/>
                  </a:lnTo>
                  <a:lnTo>
                    <a:pt x="904" y="618"/>
                  </a:lnTo>
                  <a:lnTo>
                    <a:pt x="904" y="621"/>
                  </a:lnTo>
                  <a:lnTo>
                    <a:pt x="904" y="624"/>
                  </a:lnTo>
                  <a:lnTo>
                    <a:pt x="901" y="629"/>
                  </a:lnTo>
                  <a:lnTo>
                    <a:pt x="899" y="631"/>
                  </a:lnTo>
                  <a:lnTo>
                    <a:pt x="894" y="636"/>
                  </a:lnTo>
                  <a:lnTo>
                    <a:pt x="894" y="639"/>
                  </a:lnTo>
                  <a:lnTo>
                    <a:pt x="891" y="644"/>
                  </a:lnTo>
                  <a:lnTo>
                    <a:pt x="891" y="646"/>
                  </a:lnTo>
                  <a:lnTo>
                    <a:pt x="894" y="649"/>
                  </a:lnTo>
                  <a:lnTo>
                    <a:pt x="896" y="654"/>
                  </a:lnTo>
                  <a:lnTo>
                    <a:pt x="899" y="652"/>
                  </a:lnTo>
                  <a:lnTo>
                    <a:pt x="901" y="652"/>
                  </a:lnTo>
                  <a:lnTo>
                    <a:pt x="906" y="654"/>
                  </a:lnTo>
                  <a:lnTo>
                    <a:pt x="911" y="654"/>
                  </a:lnTo>
                  <a:lnTo>
                    <a:pt x="914" y="657"/>
                  </a:lnTo>
                  <a:lnTo>
                    <a:pt x="919" y="657"/>
                  </a:lnTo>
                  <a:lnTo>
                    <a:pt x="919" y="659"/>
                  </a:lnTo>
                  <a:lnTo>
                    <a:pt x="919" y="662"/>
                  </a:lnTo>
                  <a:lnTo>
                    <a:pt x="924" y="664"/>
                  </a:lnTo>
                  <a:lnTo>
                    <a:pt x="927" y="667"/>
                  </a:lnTo>
                  <a:lnTo>
                    <a:pt x="927" y="669"/>
                  </a:lnTo>
                  <a:lnTo>
                    <a:pt x="929" y="672"/>
                  </a:lnTo>
                  <a:lnTo>
                    <a:pt x="932" y="672"/>
                  </a:lnTo>
                  <a:lnTo>
                    <a:pt x="934" y="677"/>
                  </a:lnTo>
                  <a:lnTo>
                    <a:pt x="934" y="680"/>
                  </a:lnTo>
                  <a:lnTo>
                    <a:pt x="939" y="680"/>
                  </a:lnTo>
                  <a:lnTo>
                    <a:pt x="942" y="680"/>
                  </a:lnTo>
                  <a:lnTo>
                    <a:pt x="944" y="685"/>
                  </a:lnTo>
                  <a:lnTo>
                    <a:pt x="944" y="687"/>
                  </a:lnTo>
                  <a:lnTo>
                    <a:pt x="942" y="687"/>
                  </a:lnTo>
                  <a:lnTo>
                    <a:pt x="939" y="690"/>
                  </a:lnTo>
                  <a:lnTo>
                    <a:pt x="934" y="690"/>
                  </a:lnTo>
                  <a:lnTo>
                    <a:pt x="932" y="687"/>
                  </a:lnTo>
                  <a:lnTo>
                    <a:pt x="929" y="687"/>
                  </a:lnTo>
                  <a:lnTo>
                    <a:pt x="924" y="687"/>
                  </a:lnTo>
                  <a:lnTo>
                    <a:pt x="922" y="687"/>
                  </a:lnTo>
                  <a:lnTo>
                    <a:pt x="916" y="687"/>
                  </a:lnTo>
                  <a:lnTo>
                    <a:pt x="914" y="687"/>
                  </a:lnTo>
                  <a:lnTo>
                    <a:pt x="909" y="687"/>
                  </a:lnTo>
                  <a:lnTo>
                    <a:pt x="906" y="690"/>
                  </a:lnTo>
                  <a:lnTo>
                    <a:pt x="906" y="695"/>
                  </a:lnTo>
                  <a:lnTo>
                    <a:pt x="906" y="697"/>
                  </a:lnTo>
                  <a:lnTo>
                    <a:pt x="906" y="700"/>
                  </a:lnTo>
                  <a:lnTo>
                    <a:pt x="906" y="702"/>
                  </a:lnTo>
                  <a:lnTo>
                    <a:pt x="904" y="705"/>
                  </a:lnTo>
                  <a:lnTo>
                    <a:pt x="899" y="708"/>
                  </a:lnTo>
                  <a:lnTo>
                    <a:pt x="899" y="718"/>
                  </a:lnTo>
                  <a:lnTo>
                    <a:pt x="896" y="718"/>
                  </a:lnTo>
                  <a:lnTo>
                    <a:pt x="896" y="720"/>
                  </a:lnTo>
                  <a:lnTo>
                    <a:pt x="891" y="720"/>
                  </a:lnTo>
                  <a:lnTo>
                    <a:pt x="883" y="728"/>
                  </a:lnTo>
                  <a:lnTo>
                    <a:pt x="876" y="730"/>
                  </a:lnTo>
                  <a:lnTo>
                    <a:pt x="873" y="733"/>
                  </a:lnTo>
                  <a:lnTo>
                    <a:pt x="871" y="733"/>
                  </a:lnTo>
                  <a:lnTo>
                    <a:pt x="868" y="736"/>
                  </a:lnTo>
                  <a:lnTo>
                    <a:pt x="866" y="736"/>
                  </a:lnTo>
                  <a:lnTo>
                    <a:pt x="860" y="738"/>
                  </a:lnTo>
                  <a:lnTo>
                    <a:pt x="858" y="738"/>
                  </a:lnTo>
                  <a:lnTo>
                    <a:pt x="855" y="741"/>
                  </a:lnTo>
                  <a:lnTo>
                    <a:pt x="850" y="741"/>
                  </a:lnTo>
                  <a:lnTo>
                    <a:pt x="838" y="741"/>
                  </a:lnTo>
                  <a:lnTo>
                    <a:pt x="835" y="741"/>
                  </a:lnTo>
                  <a:lnTo>
                    <a:pt x="832" y="741"/>
                  </a:lnTo>
                  <a:lnTo>
                    <a:pt x="830" y="741"/>
                  </a:lnTo>
                  <a:lnTo>
                    <a:pt x="827" y="741"/>
                  </a:lnTo>
                  <a:lnTo>
                    <a:pt x="825" y="738"/>
                  </a:lnTo>
                  <a:lnTo>
                    <a:pt x="822" y="738"/>
                  </a:lnTo>
                  <a:lnTo>
                    <a:pt x="820" y="738"/>
                  </a:lnTo>
                  <a:lnTo>
                    <a:pt x="817" y="738"/>
                  </a:lnTo>
                  <a:lnTo>
                    <a:pt x="812" y="741"/>
                  </a:lnTo>
                  <a:lnTo>
                    <a:pt x="810" y="743"/>
                  </a:lnTo>
                  <a:lnTo>
                    <a:pt x="807" y="746"/>
                  </a:lnTo>
                  <a:lnTo>
                    <a:pt x="802" y="748"/>
                  </a:lnTo>
                  <a:lnTo>
                    <a:pt x="797" y="756"/>
                  </a:lnTo>
                  <a:lnTo>
                    <a:pt x="789" y="766"/>
                  </a:lnTo>
                  <a:lnTo>
                    <a:pt x="771" y="784"/>
                  </a:lnTo>
                  <a:lnTo>
                    <a:pt x="766" y="786"/>
                  </a:lnTo>
                  <a:lnTo>
                    <a:pt x="759" y="802"/>
                  </a:lnTo>
                  <a:lnTo>
                    <a:pt x="748" y="819"/>
                  </a:lnTo>
                  <a:lnTo>
                    <a:pt x="720" y="819"/>
                  </a:lnTo>
                  <a:lnTo>
                    <a:pt x="680" y="837"/>
                  </a:lnTo>
                  <a:lnTo>
                    <a:pt x="675" y="837"/>
                  </a:lnTo>
                  <a:lnTo>
                    <a:pt x="672" y="837"/>
                  </a:lnTo>
                  <a:lnTo>
                    <a:pt x="670" y="837"/>
                  </a:lnTo>
                  <a:lnTo>
                    <a:pt x="667" y="840"/>
                  </a:lnTo>
                  <a:lnTo>
                    <a:pt x="664" y="840"/>
                  </a:lnTo>
                  <a:lnTo>
                    <a:pt x="664" y="837"/>
                  </a:lnTo>
                  <a:lnTo>
                    <a:pt x="662" y="840"/>
                  </a:lnTo>
                  <a:lnTo>
                    <a:pt x="659" y="840"/>
                  </a:lnTo>
                  <a:lnTo>
                    <a:pt x="657" y="840"/>
                  </a:lnTo>
                  <a:lnTo>
                    <a:pt x="654" y="840"/>
                  </a:lnTo>
                  <a:lnTo>
                    <a:pt x="652" y="837"/>
                  </a:lnTo>
                  <a:lnTo>
                    <a:pt x="649" y="837"/>
                  </a:lnTo>
                  <a:lnTo>
                    <a:pt x="647" y="835"/>
                  </a:lnTo>
                  <a:lnTo>
                    <a:pt x="644" y="837"/>
                  </a:lnTo>
                  <a:lnTo>
                    <a:pt x="642" y="837"/>
                  </a:lnTo>
                  <a:lnTo>
                    <a:pt x="639" y="835"/>
                  </a:lnTo>
                  <a:lnTo>
                    <a:pt x="636" y="837"/>
                  </a:lnTo>
                  <a:lnTo>
                    <a:pt x="636" y="835"/>
                  </a:lnTo>
                  <a:lnTo>
                    <a:pt x="634" y="835"/>
                  </a:lnTo>
                  <a:lnTo>
                    <a:pt x="631" y="835"/>
                  </a:lnTo>
                  <a:lnTo>
                    <a:pt x="629" y="832"/>
                  </a:lnTo>
                  <a:lnTo>
                    <a:pt x="626" y="832"/>
                  </a:lnTo>
                  <a:lnTo>
                    <a:pt x="624" y="837"/>
                  </a:lnTo>
                  <a:lnTo>
                    <a:pt x="624" y="840"/>
                  </a:lnTo>
                  <a:lnTo>
                    <a:pt x="621" y="842"/>
                  </a:lnTo>
                  <a:lnTo>
                    <a:pt x="619" y="845"/>
                  </a:lnTo>
                  <a:lnTo>
                    <a:pt x="619" y="847"/>
                  </a:lnTo>
                  <a:lnTo>
                    <a:pt x="619" y="850"/>
                  </a:lnTo>
                  <a:lnTo>
                    <a:pt x="621" y="853"/>
                  </a:lnTo>
                  <a:lnTo>
                    <a:pt x="621" y="855"/>
                  </a:lnTo>
                  <a:lnTo>
                    <a:pt x="624" y="855"/>
                  </a:lnTo>
                  <a:lnTo>
                    <a:pt x="621" y="858"/>
                  </a:lnTo>
                  <a:lnTo>
                    <a:pt x="624" y="860"/>
                  </a:lnTo>
                  <a:lnTo>
                    <a:pt x="624" y="863"/>
                  </a:lnTo>
                  <a:lnTo>
                    <a:pt x="626" y="863"/>
                  </a:lnTo>
                  <a:lnTo>
                    <a:pt x="626" y="865"/>
                  </a:lnTo>
                  <a:lnTo>
                    <a:pt x="629" y="865"/>
                  </a:lnTo>
                  <a:lnTo>
                    <a:pt x="629" y="868"/>
                  </a:lnTo>
                  <a:lnTo>
                    <a:pt x="631" y="870"/>
                  </a:lnTo>
                  <a:lnTo>
                    <a:pt x="631" y="873"/>
                  </a:lnTo>
                  <a:lnTo>
                    <a:pt x="631" y="875"/>
                  </a:lnTo>
                  <a:lnTo>
                    <a:pt x="634" y="875"/>
                  </a:lnTo>
                  <a:lnTo>
                    <a:pt x="634" y="878"/>
                  </a:lnTo>
                  <a:lnTo>
                    <a:pt x="634" y="881"/>
                  </a:lnTo>
                  <a:lnTo>
                    <a:pt x="634" y="883"/>
                  </a:lnTo>
                  <a:lnTo>
                    <a:pt x="634" y="886"/>
                  </a:lnTo>
                  <a:lnTo>
                    <a:pt x="636" y="888"/>
                  </a:lnTo>
                  <a:lnTo>
                    <a:pt x="636" y="891"/>
                  </a:lnTo>
                  <a:lnTo>
                    <a:pt x="636" y="893"/>
                  </a:lnTo>
                  <a:lnTo>
                    <a:pt x="636" y="896"/>
                  </a:lnTo>
                  <a:lnTo>
                    <a:pt x="636" y="898"/>
                  </a:lnTo>
                  <a:lnTo>
                    <a:pt x="639" y="901"/>
                  </a:lnTo>
                  <a:lnTo>
                    <a:pt x="639" y="903"/>
                  </a:lnTo>
                  <a:lnTo>
                    <a:pt x="639" y="906"/>
                  </a:lnTo>
                  <a:lnTo>
                    <a:pt x="639" y="911"/>
                  </a:lnTo>
                  <a:lnTo>
                    <a:pt x="642" y="914"/>
                  </a:lnTo>
                  <a:lnTo>
                    <a:pt x="644" y="916"/>
                  </a:lnTo>
                  <a:lnTo>
                    <a:pt x="647" y="929"/>
                  </a:lnTo>
                  <a:lnTo>
                    <a:pt x="644" y="931"/>
                  </a:lnTo>
                  <a:lnTo>
                    <a:pt x="644" y="934"/>
                  </a:lnTo>
                  <a:lnTo>
                    <a:pt x="647" y="934"/>
                  </a:lnTo>
                  <a:lnTo>
                    <a:pt x="647" y="939"/>
                  </a:lnTo>
                  <a:lnTo>
                    <a:pt x="644" y="942"/>
                  </a:lnTo>
                  <a:lnTo>
                    <a:pt x="642" y="944"/>
                  </a:lnTo>
                  <a:lnTo>
                    <a:pt x="639" y="944"/>
                  </a:lnTo>
                  <a:lnTo>
                    <a:pt x="636" y="947"/>
                  </a:lnTo>
                  <a:lnTo>
                    <a:pt x="634" y="947"/>
                  </a:lnTo>
                  <a:lnTo>
                    <a:pt x="634" y="949"/>
                  </a:lnTo>
                  <a:lnTo>
                    <a:pt x="631" y="949"/>
                  </a:lnTo>
                  <a:lnTo>
                    <a:pt x="629" y="949"/>
                  </a:lnTo>
                  <a:lnTo>
                    <a:pt x="626" y="949"/>
                  </a:lnTo>
                  <a:lnTo>
                    <a:pt x="624" y="947"/>
                  </a:lnTo>
                  <a:lnTo>
                    <a:pt x="624" y="944"/>
                  </a:lnTo>
                  <a:lnTo>
                    <a:pt x="621" y="942"/>
                  </a:lnTo>
                  <a:lnTo>
                    <a:pt x="619" y="942"/>
                  </a:lnTo>
                  <a:lnTo>
                    <a:pt x="616" y="942"/>
                  </a:lnTo>
                  <a:lnTo>
                    <a:pt x="614" y="942"/>
                  </a:lnTo>
                  <a:lnTo>
                    <a:pt x="611" y="942"/>
                  </a:lnTo>
                  <a:lnTo>
                    <a:pt x="608" y="942"/>
                  </a:lnTo>
                  <a:lnTo>
                    <a:pt x="606" y="942"/>
                  </a:lnTo>
                  <a:lnTo>
                    <a:pt x="603" y="942"/>
                  </a:lnTo>
                  <a:lnTo>
                    <a:pt x="603" y="944"/>
                  </a:lnTo>
                  <a:lnTo>
                    <a:pt x="601" y="944"/>
                  </a:lnTo>
                  <a:lnTo>
                    <a:pt x="601" y="947"/>
                  </a:lnTo>
                  <a:lnTo>
                    <a:pt x="598" y="947"/>
                  </a:lnTo>
                  <a:lnTo>
                    <a:pt x="596" y="947"/>
                  </a:lnTo>
                  <a:lnTo>
                    <a:pt x="593" y="949"/>
                  </a:lnTo>
                  <a:lnTo>
                    <a:pt x="593" y="952"/>
                  </a:lnTo>
                  <a:lnTo>
                    <a:pt x="593" y="954"/>
                  </a:lnTo>
                  <a:lnTo>
                    <a:pt x="591" y="957"/>
                  </a:lnTo>
                  <a:lnTo>
                    <a:pt x="591" y="959"/>
                  </a:lnTo>
                  <a:lnTo>
                    <a:pt x="588" y="959"/>
                  </a:lnTo>
                  <a:lnTo>
                    <a:pt x="588" y="962"/>
                  </a:lnTo>
                  <a:lnTo>
                    <a:pt x="588" y="965"/>
                  </a:lnTo>
                  <a:lnTo>
                    <a:pt x="586" y="965"/>
                  </a:lnTo>
                  <a:lnTo>
                    <a:pt x="583" y="967"/>
                  </a:lnTo>
                  <a:lnTo>
                    <a:pt x="580" y="967"/>
                  </a:lnTo>
                  <a:lnTo>
                    <a:pt x="578" y="967"/>
                  </a:lnTo>
                  <a:lnTo>
                    <a:pt x="578" y="970"/>
                  </a:lnTo>
                  <a:lnTo>
                    <a:pt x="575" y="970"/>
                  </a:lnTo>
                  <a:lnTo>
                    <a:pt x="573" y="970"/>
                  </a:lnTo>
                  <a:lnTo>
                    <a:pt x="570" y="970"/>
                  </a:lnTo>
                  <a:lnTo>
                    <a:pt x="568" y="970"/>
                  </a:lnTo>
                  <a:lnTo>
                    <a:pt x="565" y="970"/>
                  </a:lnTo>
                  <a:lnTo>
                    <a:pt x="565" y="972"/>
                  </a:lnTo>
                  <a:lnTo>
                    <a:pt x="563" y="975"/>
                  </a:lnTo>
                  <a:lnTo>
                    <a:pt x="560" y="975"/>
                  </a:lnTo>
                  <a:lnTo>
                    <a:pt x="563" y="977"/>
                  </a:lnTo>
                  <a:lnTo>
                    <a:pt x="563" y="980"/>
                  </a:lnTo>
                  <a:lnTo>
                    <a:pt x="563" y="982"/>
                  </a:lnTo>
                  <a:lnTo>
                    <a:pt x="560" y="985"/>
                  </a:lnTo>
                  <a:lnTo>
                    <a:pt x="557" y="987"/>
                  </a:lnTo>
                  <a:lnTo>
                    <a:pt x="555" y="987"/>
                  </a:lnTo>
                  <a:lnTo>
                    <a:pt x="555" y="990"/>
                  </a:lnTo>
                  <a:lnTo>
                    <a:pt x="552" y="990"/>
                  </a:lnTo>
                  <a:lnTo>
                    <a:pt x="552" y="993"/>
                  </a:lnTo>
                  <a:lnTo>
                    <a:pt x="550" y="993"/>
                  </a:lnTo>
                  <a:lnTo>
                    <a:pt x="547" y="993"/>
                  </a:lnTo>
                  <a:lnTo>
                    <a:pt x="547" y="995"/>
                  </a:lnTo>
                  <a:lnTo>
                    <a:pt x="545" y="993"/>
                  </a:lnTo>
                  <a:lnTo>
                    <a:pt x="542" y="993"/>
                  </a:lnTo>
                  <a:lnTo>
                    <a:pt x="540" y="993"/>
                  </a:lnTo>
                  <a:lnTo>
                    <a:pt x="537" y="993"/>
                  </a:lnTo>
                  <a:lnTo>
                    <a:pt x="535" y="990"/>
                  </a:lnTo>
                  <a:lnTo>
                    <a:pt x="532" y="990"/>
                  </a:lnTo>
                  <a:lnTo>
                    <a:pt x="529" y="990"/>
                  </a:lnTo>
                  <a:lnTo>
                    <a:pt x="529" y="987"/>
                  </a:lnTo>
                  <a:lnTo>
                    <a:pt x="527" y="987"/>
                  </a:lnTo>
                  <a:lnTo>
                    <a:pt x="527" y="990"/>
                  </a:lnTo>
                  <a:lnTo>
                    <a:pt x="524" y="990"/>
                  </a:lnTo>
                  <a:lnTo>
                    <a:pt x="522" y="990"/>
                  </a:lnTo>
                  <a:lnTo>
                    <a:pt x="519" y="987"/>
                  </a:lnTo>
                  <a:lnTo>
                    <a:pt x="519" y="985"/>
                  </a:lnTo>
                  <a:lnTo>
                    <a:pt x="519" y="982"/>
                  </a:lnTo>
                  <a:lnTo>
                    <a:pt x="517" y="980"/>
                  </a:lnTo>
                  <a:lnTo>
                    <a:pt x="517" y="977"/>
                  </a:lnTo>
                  <a:lnTo>
                    <a:pt x="514" y="975"/>
                  </a:lnTo>
                  <a:lnTo>
                    <a:pt x="512" y="975"/>
                  </a:lnTo>
                  <a:lnTo>
                    <a:pt x="501" y="959"/>
                  </a:lnTo>
                  <a:lnTo>
                    <a:pt x="494" y="970"/>
                  </a:lnTo>
                  <a:lnTo>
                    <a:pt x="491" y="967"/>
                  </a:lnTo>
                  <a:lnTo>
                    <a:pt x="489" y="967"/>
                  </a:lnTo>
                  <a:lnTo>
                    <a:pt x="486" y="967"/>
                  </a:lnTo>
                  <a:lnTo>
                    <a:pt x="484" y="967"/>
                  </a:lnTo>
                  <a:lnTo>
                    <a:pt x="481" y="967"/>
                  </a:lnTo>
                  <a:lnTo>
                    <a:pt x="479" y="965"/>
                  </a:lnTo>
                  <a:lnTo>
                    <a:pt x="476" y="967"/>
                  </a:lnTo>
                  <a:lnTo>
                    <a:pt x="473" y="967"/>
                  </a:lnTo>
                  <a:lnTo>
                    <a:pt x="473" y="970"/>
                  </a:lnTo>
                  <a:lnTo>
                    <a:pt x="471" y="972"/>
                  </a:lnTo>
                  <a:lnTo>
                    <a:pt x="468" y="972"/>
                  </a:lnTo>
                  <a:lnTo>
                    <a:pt x="468" y="975"/>
                  </a:lnTo>
                  <a:lnTo>
                    <a:pt x="466" y="975"/>
                  </a:lnTo>
                  <a:lnTo>
                    <a:pt x="463" y="975"/>
                  </a:lnTo>
                  <a:lnTo>
                    <a:pt x="461" y="975"/>
                  </a:lnTo>
                  <a:lnTo>
                    <a:pt x="458" y="975"/>
                  </a:lnTo>
                  <a:lnTo>
                    <a:pt x="456" y="975"/>
                  </a:lnTo>
                  <a:lnTo>
                    <a:pt x="453" y="972"/>
                  </a:lnTo>
                  <a:lnTo>
                    <a:pt x="451" y="972"/>
                  </a:lnTo>
                  <a:lnTo>
                    <a:pt x="451" y="970"/>
                  </a:lnTo>
                  <a:lnTo>
                    <a:pt x="448" y="967"/>
                  </a:lnTo>
                  <a:lnTo>
                    <a:pt x="445" y="967"/>
                  </a:lnTo>
                  <a:lnTo>
                    <a:pt x="443" y="967"/>
                  </a:lnTo>
                  <a:lnTo>
                    <a:pt x="440" y="970"/>
                  </a:lnTo>
                  <a:lnTo>
                    <a:pt x="440" y="972"/>
                  </a:lnTo>
                  <a:lnTo>
                    <a:pt x="438" y="972"/>
                  </a:lnTo>
                  <a:lnTo>
                    <a:pt x="438" y="975"/>
                  </a:lnTo>
                  <a:lnTo>
                    <a:pt x="435" y="977"/>
                  </a:lnTo>
                  <a:lnTo>
                    <a:pt x="435" y="980"/>
                  </a:lnTo>
                  <a:lnTo>
                    <a:pt x="435" y="982"/>
                  </a:lnTo>
                  <a:lnTo>
                    <a:pt x="433" y="982"/>
                  </a:lnTo>
                  <a:lnTo>
                    <a:pt x="430" y="985"/>
                  </a:lnTo>
                  <a:lnTo>
                    <a:pt x="428" y="987"/>
                  </a:lnTo>
                  <a:lnTo>
                    <a:pt x="428" y="990"/>
                  </a:lnTo>
                  <a:lnTo>
                    <a:pt x="425" y="993"/>
                  </a:lnTo>
                  <a:lnTo>
                    <a:pt x="423" y="993"/>
                  </a:lnTo>
                  <a:lnTo>
                    <a:pt x="420" y="995"/>
                  </a:lnTo>
                  <a:lnTo>
                    <a:pt x="423" y="998"/>
                  </a:lnTo>
                  <a:lnTo>
                    <a:pt x="423" y="1000"/>
                  </a:lnTo>
                  <a:lnTo>
                    <a:pt x="423" y="1003"/>
                  </a:lnTo>
                  <a:lnTo>
                    <a:pt x="420" y="1003"/>
                  </a:lnTo>
                  <a:lnTo>
                    <a:pt x="420" y="1005"/>
                  </a:lnTo>
                  <a:lnTo>
                    <a:pt x="420" y="1008"/>
                  </a:lnTo>
                  <a:lnTo>
                    <a:pt x="420" y="1010"/>
                  </a:lnTo>
                  <a:lnTo>
                    <a:pt x="417" y="1013"/>
                  </a:lnTo>
                  <a:lnTo>
                    <a:pt x="417" y="1010"/>
                  </a:lnTo>
                  <a:lnTo>
                    <a:pt x="415" y="1010"/>
                  </a:lnTo>
                  <a:lnTo>
                    <a:pt x="412" y="1010"/>
                  </a:lnTo>
                  <a:lnTo>
                    <a:pt x="410" y="1010"/>
                  </a:lnTo>
                  <a:lnTo>
                    <a:pt x="407" y="1010"/>
                  </a:lnTo>
                  <a:lnTo>
                    <a:pt x="405" y="1010"/>
                  </a:lnTo>
                  <a:lnTo>
                    <a:pt x="405" y="1008"/>
                  </a:lnTo>
                  <a:lnTo>
                    <a:pt x="402" y="1008"/>
                  </a:lnTo>
                  <a:lnTo>
                    <a:pt x="400" y="1008"/>
                  </a:lnTo>
                  <a:lnTo>
                    <a:pt x="397" y="1008"/>
                  </a:lnTo>
                  <a:lnTo>
                    <a:pt x="397" y="1010"/>
                  </a:lnTo>
                  <a:lnTo>
                    <a:pt x="395" y="1013"/>
                  </a:lnTo>
                  <a:lnTo>
                    <a:pt x="392" y="1015"/>
                  </a:lnTo>
                  <a:lnTo>
                    <a:pt x="389" y="1018"/>
                  </a:lnTo>
                  <a:lnTo>
                    <a:pt x="387" y="1021"/>
                  </a:lnTo>
                  <a:lnTo>
                    <a:pt x="387" y="1018"/>
                  </a:lnTo>
                  <a:lnTo>
                    <a:pt x="384" y="1018"/>
                  </a:lnTo>
                  <a:lnTo>
                    <a:pt x="382" y="1015"/>
                  </a:lnTo>
                  <a:lnTo>
                    <a:pt x="382" y="1018"/>
                  </a:lnTo>
                  <a:lnTo>
                    <a:pt x="379" y="1018"/>
                  </a:lnTo>
                  <a:lnTo>
                    <a:pt x="377" y="1021"/>
                  </a:lnTo>
                  <a:lnTo>
                    <a:pt x="377" y="1023"/>
                  </a:lnTo>
                  <a:lnTo>
                    <a:pt x="374" y="1023"/>
                  </a:lnTo>
                  <a:lnTo>
                    <a:pt x="372" y="1026"/>
                  </a:lnTo>
                  <a:lnTo>
                    <a:pt x="369" y="1028"/>
                  </a:lnTo>
                  <a:lnTo>
                    <a:pt x="367" y="1031"/>
                  </a:lnTo>
                  <a:lnTo>
                    <a:pt x="364" y="1033"/>
                  </a:lnTo>
                  <a:lnTo>
                    <a:pt x="364" y="1036"/>
                  </a:lnTo>
                  <a:lnTo>
                    <a:pt x="361" y="1036"/>
                  </a:lnTo>
                  <a:lnTo>
                    <a:pt x="361" y="1038"/>
                  </a:lnTo>
                  <a:lnTo>
                    <a:pt x="364" y="1041"/>
                  </a:lnTo>
                  <a:lnTo>
                    <a:pt x="367" y="1041"/>
                  </a:lnTo>
                  <a:lnTo>
                    <a:pt x="369" y="1041"/>
                  </a:lnTo>
                  <a:lnTo>
                    <a:pt x="374" y="1041"/>
                  </a:lnTo>
                  <a:lnTo>
                    <a:pt x="377" y="1043"/>
                  </a:lnTo>
                  <a:lnTo>
                    <a:pt x="379" y="1043"/>
                  </a:lnTo>
                  <a:lnTo>
                    <a:pt x="379" y="1046"/>
                  </a:lnTo>
                  <a:lnTo>
                    <a:pt x="377" y="1049"/>
                  </a:lnTo>
                  <a:lnTo>
                    <a:pt x="374" y="1049"/>
                  </a:lnTo>
                  <a:lnTo>
                    <a:pt x="372" y="1049"/>
                  </a:lnTo>
                  <a:lnTo>
                    <a:pt x="369" y="1046"/>
                  </a:lnTo>
                  <a:lnTo>
                    <a:pt x="367" y="1046"/>
                  </a:lnTo>
                  <a:lnTo>
                    <a:pt x="364" y="1049"/>
                  </a:lnTo>
                  <a:lnTo>
                    <a:pt x="361" y="1049"/>
                  </a:lnTo>
                  <a:lnTo>
                    <a:pt x="359" y="1049"/>
                  </a:lnTo>
                  <a:lnTo>
                    <a:pt x="356" y="1049"/>
                  </a:lnTo>
                  <a:lnTo>
                    <a:pt x="354" y="1049"/>
                  </a:lnTo>
                  <a:lnTo>
                    <a:pt x="354" y="1051"/>
                  </a:lnTo>
                  <a:lnTo>
                    <a:pt x="351" y="1051"/>
                  </a:lnTo>
                  <a:lnTo>
                    <a:pt x="354" y="1056"/>
                  </a:lnTo>
                  <a:lnTo>
                    <a:pt x="354" y="1059"/>
                  </a:lnTo>
                  <a:lnTo>
                    <a:pt x="356" y="1061"/>
                  </a:lnTo>
                  <a:lnTo>
                    <a:pt x="354" y="1064"/>
                  </a:lnTo>
                  <a:lnTo>
                    <a:pt x="354" y="1066"/>
                  </a:lnTo>
                  <a:lnTo>
                    <a:pt x="351" y="1066"/>
                  </a:lnTo>
                  <a:lnTo>
                    <a:pt x="349" y="1069"/>
                  </a:lnTo>
                  <a:lnTo>
                    <a:pt x="346" y="1069"/>
                  </a:lnTo>
                  <a:lnTo>
                    <a:pt x="344" y="1071"/>
                  </a:lnTo>
                  <a:lnTo>
                    <a:pt x="341" y="1071"/>
                  </a:lnTo>
                  <a:lnTo>
                    <a:pt x="339" y="1074"/>
                  </a:lnTo>
                  <a:lnTo>
                    <a:pt x="336" y="1074"/>
                  </a:lnTo>
                  <a:lnTo>
                    <a:pt x="336" y="1077"/>
                  </a:lnTo>
                  <a:lnTo>
                    <a:pt x="333" y="1077"/>
                  </a:lnTo>
                  <a:lnTo>
                    <a:pt x="331" y="1077"/>
                  </a:lnTo>
                  <a:lnTo>
                    <a:pt x="328" y="1079"/>
                  </a:lnTo>
                  <a:lnTo>
                    <a:pt x="326" y="1079"/>
                  </a:lnTo>
                  <a:lnTo>
                    <a:pt x="321" y="1079"/>
                  </a:lnTo>
                  <a:lnTo>
                    <a:pt x="318" y="1079"/>
                  </a:lnTo>
                  <a:lnTo>
                    <a:pt x="316" y="1079"/>
                  </a:lnTo>
                  <a:lnTo>
                    <a:pt x="313" y="1079"/>
                  </a:lnTo>
                  <a:lnTo>
                    <a:pt x="311" y="1079"/>
                  </a:lnTo>
                  <a:lnTo>
                    <a:pt x="311" y="1082"/>
                  </a:lnTo>
                  <a:lnTo>
                    <a:pt x="308" y="1082"/>
                  </a:lnTo>
                  <a:lnTo>
                    <a:pt x="305" y="1082"/>
                  </a:lnTo>
                  <a:lnTo>
                    <a:pt x="303" y="1082"/>
                  </a:lnTo>
                  <a:lnTo>
                    <a:pt x="303" y="1084"/>
                  </a:lnTo>
                  <a:lnTo>
                    <a:pt x="300" y="1084"/>
                  </a:lnTo>
                  <a:lnTo>
                    <a:pt x="298" y="1084"/>
                  </a:lnTo>
                  <a:lnTo>
                    <a:pt x="295" y="1084"/>
                  </a:lnTo>
                  <a:lnTo>
                    <a:pt x="293" y="1084"/>
                  </a:lnTo>
                  <a:lnTo>
                    <a:pt x="293" y="1087"/>
                  </a:lnTo>
                  <a:lnTo>
                    <a:pt x="290" y="1087"/>
                  </a:lnTo>
                  <a:lnTo>
                    <a:pt x="290" y="1089"/>
                  </a:lnTo>
                  <a:lnTo>
                    <a:pt x="288" y="1089"/>
                  </a:lnTo>
                  <a:lnTo>
                    <a:pt x="285" y="1089"/>
                  </a:lnTo>
                  <a:lnTo>
                    <a:pt x="285" y="1092"/>
                  </a:lnTo>
                  <a:lnTo>
                    <a:pt x="283" y="1094"/>
                  </a:lnTo>
                  <a:lnTo>
                    <a:pt x="283" y="1097"/>
                  </a:lnTo>
                  <a:lnTo>
                    <a:pt x="280" y="1099"/>
                  </a:lnTo>
                  <a:lnTo>
                    <a:pt x="277" y="1099"/>
                  </a:lnTo>
                  <a:lnTo>
                    <a:pt x="277" y="1102"/>
                  </a:lnTo>
                  <a:lnTo>
                    <a:pt x="277" y="110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16">
              <a:extLst>
                <a:ext uri="{FF2B5EF4-FFF2-40B4-BE49-F238E27FC236}">
                  <a16:creationId xmlns:a16="http://schemas.microsoft.com/office/drawing/2014/main" id="{4AEAB837-AAA8-1737-5822-3F6CC990FC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6" y="1440"/>
              <a:ext cx="1523" cy="825"/>
            </a:xfrm>
            <a:custGeom>
              <a:avLst/>
              <a:gdLst>
                <a:gd name="T0" fmla="*/ 1003 w 1523"/>
                <a:gd name="T1" fmla="*/ 741 h 825"/>
                <a:gd name="T2" fmla="*/ 889 w 1523"/>
                <a:gd name="T3" fmla="*/ 751 h 825"/>
                <a:gd name="T4" fmla="*/ 764 w 1523"/>
                <a:gd name="T5" fmla="*/ 749 h 825"/>
                <a:gd name="T6" fmla="*/ 616 w 1523"/>
                <a:gd name="T7" fmla="*/ 782 h 825"/>
                <a:gd name="T8" fmla="*/ 596 w 1523"/>
                <a:gd name="T9" fmla="*/ 708 h 825"/>
                <a:gd name="T10" fmla="*/ 548 w 1523"/>
                <a:gd name="T11" fmla="*/ 693 h 825"/>
                <a:gd name="T12" fmla="*/ 520 w 1523"/>
                <a:gd name="T13" fmla="*/ 629 h 825"/>
                <a:gd name="T14" fmla="*/ 469 w 1523"/>
                <a:gd name="T15" fmla="*/ 586 h 825"/>
                <a:gd name="T16" fmla="*/ 400 w 1523"/>
                <a:gd name="T17" fmla="*/ 568 h 825"/>
                <a:gd name="T18" fmla="*/ 390 w 1523"/>
                <a:gd name="T19" fmla="*/ 670 h 825"/>
                <a:gd name="T20" fmla="*/ 354 w 1523"/>
                <a:gd name="T21" fmla="*/ 703 h 825"/>
                <a:gd name="T22" fmla="*/ 291 w 1523"/>
                <a:gd name="T23" fmla="*/ 713 h 825"/>
                <a:gd name="T24" fmla="*/ 242 w 1523"/>
                <a:gd name="T25" fmla="*/ 685 h 825"/>
                <a:gd name="T26" fmla="*/ 212 w 1523"/>
                <a:gd name="T27" fmla="*/ 642 h 825"/>
                <a:gd name="T28" fmla="*/ 176 w 1523"/>
                <a:gd name="T29" fmla="*/ 627 h 825"/>
                <a:gd name="T30" fmla="*/ 133 w 1523"/>
                <a:gd name="T31" fmla="*/ 543 h 825"/>
                <a:gd name="T32" fmla="*/ 34 w 1523"/>
                <a:gd name="T33" fmla="*/ 527 h 825"/>
                <a:gd name="T34" fmla="*/ 3 w 1523"/>
                <a:gd name="T35" fmla="*/ 403 h 825"/>
                <a:gd name="T36" fmla="*/ 51 w 1523"/>
                <a:gd name="T37" fmla="*/ 380 h 825"/>
                <a:gd name="T38" fmla="*/ 120 w 1523"/>
                <a:gd name="T39" fmla="*/ 377 h 825"/>
                <a:gd name="T40" fmla="*/ 174 w 1523"/>
                <a:gd name="T41" fmla="*/ 392 h 825"/>
                <a:gd name="T42" fmla="*/ 230 w 1523"/>
                <a:gd name="T43" fmla="*/ 385 h 825"/>
                <a:gd name="T44" fmla="*/ 298 w 1523"/>
                <a:gd name="T45" fmla="*/ 405 h 825"/>
                <a:gd name="T46" fmla="*/ 260 w 1523"/>
                <a:gd name="T47" fmla="*/ 255 h 825"/>
                <a:gd name="T48" fmla="*/ 161 w 1523"/>
                <a:gd name="T49" fmla="*/ 163 h 825"/>
                <a:gd name="T50" fmla="*/ 268 w 1523"/>
                <a:gd name="T51" fmla="*/ 74 h 825"/>
                <a:gd name="T52" fmla="*/ 301 w 1523"/>
                <a:gd name="T53" fmla="*/ 130 h 825"/>
                <a:gd name="T54" fmla="*/ 354 w 1523"/>
                <a:gd name="T55" fmla="*/ 156 h 825"/>
                <a:gd name="T56" fmla="*/ 377 w 1523"/>
                <a:gd name="T57" fmla="*/ 196 h 825"/>
                <a:gd name="T58" fmla="*/ 431 w 1523"/>
                <a:gd name="T59" fmla="*/ 240 h 825"/>
                <a:gd name="T60" fmla="*/ 464 w 1523"/>
                <a:gd name="T61" fmla="*/ 278 h 825"/>
                <a:gd name="T62" fmla="*/ 530 w 1523"/>
                <a:gd name="T63" fmla="*/ 311 h 825"/>
                <a:gd name="T64" fmla="*/ 553 w 1523"/>
                <a:gd name="T65" fmla="*/ 367 h 825"/>
                <a:gd name="T66" fmla="*/ 550 w 1523"/>
                <a:gd name="T67" fmla="*/ 313 h 825"/>
                <a:gd name="T68" fmla="*/ 553 w 1523"/>
                <a:gd name="T69" fmla="*/ 252 h 825"/>
                <a:gd name="T70" fmla="*/ 550 w 1523"/>
                <a:gd name="T71" fmla="*/ 201 h 825"/>
                <a:gd name="T72" fmla="*/ 538 w 1523"/>
                <a:gd name="T73" fmla="*/ 145 h 825"/>
                <a:gd name="T74" fmla="*/ 591 w 1523"/>
                <a:gd name="T75" fmla="*/ 92 h 825"/>
                <a:gd name="T76" fmla="*/ 650 w 1523"/>
                <a:gd name="T77" fmla="*/ 130 h 825"/>
                <a:gd name="T78" fmla="*/ 700 w 1523"/>
                <a:gd name="T79" fmla="*/ 133 h 825"/>
                <a:gd name="T80" fmla="*/ 726 w 1523"/>
                <a:gd name="T81" fmla="*/ 77 h 825"/>
                <a:gd name="T82" fmla="*/ 833 w 1523"/>
                <a:gd name="T83" fmla="*/ 59 h 825"/>
                <a:gd name="T84" fmla="*/ 919 w 1523"/>
                <a:gd name="T85" fmla="*/ 67 h 825"/>
                <a:gd name="T86" fmla="*/ 996 w 1523"/>
                <a:gd name="T87" fmla="*/ 0 h 825"/>
                <a:gd name="T88" fmla="*/ 1072 w 1523"/>
                <a:gd name="T89" fmla="*/ 138 h 825"/>
                <a:gd name="T90" fmla="*/ 1126 w 1523"/>
                <a:gd name="T91" fmla="*/ 207 h 825"/>
                <a:gd name="T92" fmla="*/ 1215 w 1523"/>
                <a:gd name="T93" fmla="*/ 298 h 825"/>
                <a:gd name="T94" fmla="*/ 1378 w 1523"/>
                <a:gd name="T95" fmla="*/ 369 h 825"/>
                <a:gd name="T96" fmla="*/ 1401 w 1523"/>
                <a:gd name="T97" fmla="*/ 397 h 825"/>
                <a:gd name="T98" fmla="*/ 1401 w 1523"/>
                <a:gd name="T99" fmla="*/ 428 h 825"/>
                <a:gd name="T100" fmla="*/ 1454 w 1523"/>
                <a:gd name="T101" fmla="*/ 453 h 825"/>
                <a:gd name="T102" fmla="*/ 1513 w 1523"/>
                <a:gd name="T103" fmla="*/ 497 h 825"/>
                <a:gd name="T104" fmla="*/ 1515 w 1523"/>
                <a:gd name="T105" fmla="*/ 525 h 825"/>
                <a:gd name="T106" fmla="*/ 1485 w 1523"/>
                <a:gd name="T107" fmla="*/ 555 h 825"/>
                <a:gd name="T108" fmla="*/ 1462 w 1523"/>
                <a:gd name="T109" fmla="*/ 576 h 825"/>
                <a:gd name="T110" fmla="*/ 1421 w 1523"/>
                <a:gd name="T111" fmla="*/ 576 h 825"/>
                <a:gd name="T112" fmla="*/ 1408 w 1523"/>
                <a:gd name="T113" fmla="*/ 616 h 825"/>
                <a:gd name="T114" fmla="*/ 1388 w 1523"/>
                <a:gd name="T115" fmla="*/ 657 h 825"/>
                <a:gd name="T116" fmla="*/ 1373 w 1523"/>
                <a:gd name="T117" fmla="*/ 703 h 825"/>
                <a:gd name="T118" fmla="*/ 1357 w 1523"/>
                <a:gd name="T119" fmla="*/ 733 h 825"/>
                <a:gd name="T120" fmla="*/ 1332 w 1523"/>
                <a:gd name="T121" fmla="*/ 772 h 825"/>
                <a:gd name="T122" fmla="*/ 1166 w 1523"/>
                <a:gd name="T123" fmla="*/ 761 h 825"/>
                <a:gd name="T124" fmla="*/ 1128 w 1523"/>
                <a:gd name="T125" fmla="*/ 825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23" h="825">
                  <a:moveTo>
                    <a:pt x="1087" y="812"/>
                  </a:moveTo>
                  <a:lnTo>
                    <a:pt x="1085" y="810"/>
                  </a:lnTo>
                  <a:lnTo>
                    <a:pt x="1080" y="805"/>
                  </a:lnTo>
                  <a:lnTo>
                    <a:pt x="1075" y="800"/>
                  </a:lnTo>
                  <a:lnTo>
                    <a:pt x="1070" y="800"/>
                  </a:lnTo>
                  <a:lnTo>
                    <a:pt x="1067" y="800"/>
                  </a:lnTo>
                  <a:lnTo>
                    <a:pt x="1065" y="797"/>
                  </a:lnTo>
                  <a:lnTo>
                    <a:pt x="1062" y="794"/>
                  </a:lnTo>
                  <a:lnTo>
                    <a:pt x="1062" y="792"/>
                  </a:lnTo>
                  <a:lnTo>
                    <a:pt x="1065" y="789"/>
                  </a:lnTo>
                  <a:lnTo>
                    <a:pt x="1065" y="784"/>
                  </a:lnTo>
                  <a:lnTo>
                    <a:pt x="1067" y="777"/>
                  </a:lnTo>
                  <a:lnTo>
                    <a:pt x="1059" y="772"/>
                  </a:lnTo>
                  <a:lnTo>
                    <a:pt x="1054" y="766"/>
                  </a:lnTo>
                  <a:lnTo>
                    <a:pt x="1052" y="761"/>
                  </a:lnTo>
                  <a:lnTo>
                    <a:pt x="1052" y="759"/>
                  </a:lnTo>
                  <a:lnTo>
                    <a:pt x="1052" y="751"/>
                  </a:lnTo>
                  <a:lnTo>
                    <a:pt x="1044" y="754"/>
                  </a:lnTo>
                  <a:lnTo>
                    <a:pt x="1039" y="751"/>
                  </a:lnTo>
                  <a:lnTo>
                    <a:pt x="1034" y="751"/>
                  </a:lnTo>
                  <a:lnTo>
                    <a:pt x="1026" y="744"/>
                  </a:lnTo>
                  <a:lnTo>
                    <a:pt x="1021" y="741"/>
                  </a:lnTo>
                  <a:lnTo>
                    <a:pt x="1016" y="744"/>
                  </a:lnTo>
                  <a:lnTo>
                    <a:pt x="1011" y="741"/>
                  </a:lnTo>
                  <a:lnTo>
                    <a:pt x="1003" y="741"/>
                  </a:lnTo>
                  <a:lnTo>
                    <a:pt x="1001" y="746"/>
                  </a:lnTo>
                  <a:lnTo>
                    <a:pt x="993" y="749"/>
                  </a:lnTo>
                  <a:lnTo>
                    <a:pt x="993" y="751"/>
                  </a:lnTo>
                  <a:lnTo>
                    <a:pt x="991" y="754"/>
                  </a:lnTo>
                  <a:lnTo>
                    <a:pt x="988" y="751"/>
                  </a:lnTo>
                  <a:lnTo>
                    <a:pt x="981" y="749"/>
                  </a:lnTo>
                  <a:lnTo>
                    <a:pt x="973" y="749"/>
                  </a:lnTo>
                  <a:lnTo>
                    <a:pt x="965" y="749"/>
                  </a:lnTo>
                  <a:lnTo>
                    <a:pt x="963" y="749"/>
                  </a:lnTo>
                  <a:lnTo>
                    <a:pt x="960" y="754"/>
                  </a:lnTo>
                  <a:lnTo>
                    <a:pt x="958" y="754"/>
                  </a:lnTo>
                  <a:lnTo>
                    <a:pt x="953" y="756"/>
                  </a:lnTo>
                  <a:lnTo>
                    <a:pt x="945" y="761"/>
                  </a:lnTo>
                  <a:lnTo>
                    <a:pt x="937" y="766"/>
                  </a:lnTo>
                  <a:lnTo>
                    <a:pt x="932" y="772"/>
                  </a:lnTo>
                  <a:lnTo>
                    <a:pt x="919" y="769"/>
                  </a:lnTo>
                  <a:lnTo>
                    <a:pt x="907" y="766"/>
                  </a:lnTo>
                  <a:lnTo>
                    <a:pt x="902" y="766"/>
                  </a:lnTo>
                  <a:lnTo>
                    <a:pt x="902" y="764"/>
                  </a:lnTo>
                  <a:lnTo>
                    <a:pt x="899" y="761"/>
                  </a:lnTo>
                  <a:lnTo>
                    <a:pt x="899" y="756"/>
                  </a:lnTo>
                  <a:lnTo>
                    <a:pt x="897" y="754"/>
                  </a:lnTo>
                  <a:lnTo>
                    <a:pt x="894" y="751"/>
                  </a:lnTo>
                  <a:lnTo>
                    <a:pt x="891" y="751"/>
                  </a:lnTo>
                  <a:lnTo>
                    <a:pt x="889" y="751"/>
                  </a:lnTo>
                  <a:lnTo>
                    <a:pt x="886" y="746"/>
                  </a:lnTo>
                  <a:lnTo>
                    <a:pt x="881" y="746"/>
                  </a:lnTo>
                  <a:lnTo>
                    <a:pt x="874" y="746"/>
                  </a:lnTo>
                  <a:lnTo>
                    <a:pt x="869" y="744"/>
                  </a:lnTo>
                  <a:lnTo>
                    <a:pt x="861" y="744"/>
                  </a:lnTo>
                  <a:lnTo>
                    <a:pt x="856" y="744"/>
                  </a:lnTo>
                  <a:lnTo>
                    <a:pt x="853" y="744"/>
                  </a:lnTo>
                  <a:lnTo>
                    <a:pt x="851" y="746"/>
                  </a:lnTo>
                  <a:lnTo>
                    <a:pt x="851" y="744"/>
                  </a:lnTo>
                  <a:lnTo>
                    <a:pt x="846" y="744"/>
                  </a:lnTo>
                  <a:lnTo>
                    <a:pt x="838" y="741"/>
                  </a:lnTo>
                  <a:lnTo>
                    <a:pt x="830" y="741"/>
                  </a:lnTo>
                  <a:lnTo>
                    <a:pt x="825" y="741"/>
                  </a:lnTo>
                  <a:lnTo>
                    <a:pt x="823" y="741"/>
                  </a:lnTo>
                  <a:lnTo>
                    <a:pt x="820" y="741"/>
                  </a:lnTo>
                  <a:lnTo>
                    <a:pt x="818" y="744"/>
                  </a:lnTo>
                  <a:lnTo>
                    <a:pt x="813" y="749"/>
                  </a:lnTo>
                  <a:lnTo>
                    <a:pt x="810" y="751"/>
                  </a:lnTo>
                  <a:lnTo>
                    <a:pt x="807" y="751"/>
                  </a:lnTo>
                  <a:lnTo>
                    <a:pt x="805" y="754"/>
                  </a:lnTo>
                  <a:lnTo>
                    <a:pt x="795" y="751"/>
                  </a:lnTo>
                  <a:lnTo>
                    <a:pt x="787" y="749"/>
                  </a:lnTo>
                  <a:lnTo>
                    <a:pt x="782" y="749"/>
                  </a:lnTo>
                  <a:lnTo>
                    <a:pt x="772" y="746"/>
                  </a:lnTo>
                  <a:lnTo>
                    <a:pt x="764" y="749"/>
                  </a:lnTo>
                  <a:lnTo>
                    <a:pt x="762" y="744"/>
                  </a:lnTo>
                  <a:lnTo>
                    <a:pt x="751" y="744"/>
                  </a:lnTo>
                  <a:lnTo>
                    <a:pt x="746" y="744"/>
                  </a:lnTo>
                  <a:lnTo>
                    <a:pt x="741" y="744"/>
                  </a:lnTo>
                  <a:lnTo>
                    <a:pt x="731" y="741"/>
                  </a:lnTo>
                  <a:lnTo>
                    <a:pt x="726" y="746"/>
                  </a:lnTo>
                  <a:lnTo>
                    <a:pt x="723" y="744"/>
                  </a:lnTo>
                  <a:lnTo>
                    <a:pt x="718" y="741"/>
                  </a:lnTo>
                  <a:lnTo>
                    <a:pt x="716" y="744"/>
                  </a:lnTo>
                  <a:lnTo>
                    <a:pt x="706" y="744"/>
                  </a:lnTo>
                  <a:lnTo>
                    <a:pt x="693" y="744"/>
                  </a:lnTo>
                  <a:lnTo>
                    <a:pt x="688" y="741"/>
                  </a:lnTo>
                  <a:lnTo>
                    <a:pt x="683" y="738"/>
                  </a:lnTo>
                  <a:lnTo>
                    <a:pt x="678" y="738"/>
                  </a:lnTo>
                  <a:lnTo>
                    <a:pt x="672" y="736"/>
                  </a:lnTo>
                  <a:lnTo>
                    <a:pt x="662" y="738"/>
                  </a:lnTo>
                  <a:lnTo>
                    <a:pt x="652" y="744"/>
                  </a:lnTo>
                  <a:lnTo>
                    <a:pt x="647" y="738"/>
                  </a:lnTo>
                  <a:lnTo>
                    <a:pt x="644" y="741"/>
                  </a:lnTo>
                  <a:lnTo>
                    <a:pt x="642" y="751"/>
                  </a:lnTo>
                  <a:lnTo>
                    <a:pt x="634" y="772"/>
                  </a:lnTo>
                  <a:lnTo>
                    <a:pt x="627" y="794"/>
                  </a:lnTo>
                  <a:lnTo>
                    <a:pt x="616" y="797"/>
                  </a:lnTo>
                  <a:lnTo>
                    <a:pt x="614" y="797"/>
                  </a:lnTo>
                  <a:lnTo>
                    <a:pt x="616" y="782"/>
                  </a:lnTo>
                  <a:lnTo>
                    <a:pt x="614" y="779"/>
                  </a:lnTo>
                  <a:lnTo>
                    <a:pt x="614" y="777"/>
                  </a:lnTo>
                  <a:lnTo>
                    <a:pt x="616" y="774"/>
                  </a:lnTo>
                  <a:lnTo>
                    <a:pt x="614" y="769"/>
                  </a:lnTo>
                  <a:lnTo>
                    <a:pt x="614" y="766"/>
                  </a:lnTo>
                  <a:lnTo>
                    <a:pt x="614" y="761"/>
                  </a:lnTo>
                  <a:lnTo>
                    <a:pt x="614" y="759"/>
                  </a:lnTo>
                  <a:lnTo>
                    <a:pt x="614" y="751"/>
                  </a:lnTo>
                  <a:lnTo>
                    <a:pt x="614" y="749"/>
                  </a:lnTo>
                  <a:lnTo>
                    <a:pt x="614" y="744"/>
                  </a:lnTo>
                  <a:lnTo>
                    <a:pt x="614" y="741"/>
                  </a:lnTo>
                  <a:lnTo>
                    <a:pt x="611" y="736"/>
                  </a:lnTo>
                  <a:lnTo>
                    <a:pt x="611" y="733"/>
                  </a:lnTo>
                  <a:lnTo>
                    <a:pt x="614" y="728"/>
                  </a:lnTo>
                  <a:lnTo>
                    <a:pt x="614" y="726"/>
                  </a:lnTo>
                  <a:lnTo>
                    <a:pt x="614" y="721"/>
                  </a:lnTo>
                  <a:lnTo>
                    <a:pt x="614" y="716"/>
                  </a:lnTo>
                  <a:lnTo>
                    <a:pt x="614" y="710"/>
                  </a:lnTo>
                  <a:lnTo>
                    <a:pt x="614" y="708"/>
                  </a:lnTo>
                  <a:lnTo>
                    <a:pt x="611" y="708"/>
                  </a:lnTo>
                  <a:lnTo>
                    <a:pt x="606" y="705"/>
                  </a:lnTo>
                  <a:lnTo>
                    <a:pt x="604" y="708"/>
                  </a:lnTo>
                  <a:lnTo>
                    <a:pt x="599" y="705"/>
                  </a:lnTo>
                  <a:lnTo>
                    <a:pt x="596" y="705"/>
                  </a:lnTo>
                  <a:lnTo>
                    <a:pt x="596" y="708"/>
                  </a:lnTo>
                  <a:lnTo>
                    <a:pt x="594" y="708"/>
                  </a:lnTo>
                  <a:lnTo>
                    <a:pt x="591" y="705"/>
                  </a:lnTo>
                  <a:lnTo>
                    <a:pt x="588" y="705"/>
                  </a:lnTo>
                  <a:lnTo>
                    <a:pt x="586" y="700"/>
                  </a:lnTo>
                  <a:lnTo>
                    <a:pt x="583" y="700"/>
                  </a:lnTo>
                  <a:lnTo>
                    <a:pt x="581" y="700"/>
                  </a:lnTo>
                  <a:lnTo>
                    <a:pt x="578" y="700"/>
                  </a:lnTo>
                  <a:lnTo>
                    <a:pt x="576" y="700"/>
                  </a:lnTo>
                  <a:lnTo>
                    <a:pt x="576" y="703"/>
                  </a:lnTo>
                  <a:lnTo>
                    <a:pt x="573" y="703"/>
                  </a:lnTo>
                  <a:lnTo>
                    <a:pt x="571" y="703"/>
                  </a:lnTo>
                  <a:lnTo>
                    <a:pt x="568" y="705"/>
                  </a:lnTo>
                  <a:lnTo>
                    <a:pt x="566" y="705"/>
                  </a:lnTo>
                  <a:lnTo>
                    <a:pt x="563" y="705"/>
                  </a:lnTo>
                  <a:lnTo>
                    <a:pt x="560" y="705"/>
                  </a:lnTo>
                  <a:lnTo>
                    <a:pt x="558" y="708"/>
                  </a:lnTo>
                  <a:lnTo>
                    <a:pt x="555" y="703"/>
                  </a:lnTo>
                  <a:lnTo>
                    <a:pt x="553" y="703"/>
                  </a:lnTo>
                  <a:lnTo>
                    <a:pt x="553" y="700"/>
                  </a:lnTo>
                  <a:lnTo>
                    <a:pt x="550" y="698"/>
                  </a:lnTo>
                  <a:lnTo>
                    <a:pt x="548" y="698"/>
                  </a:lnTo>
                  <a:lnTo>
                    <a:pt x="545" y="698"/>
                  </a:lnTo>
                  <a:lnTo>
                    <a:pt x="545" y="695"/>
                  </a:lnTo>
                  <a:lnTo>
                    <a:pt x="548" y="695"/>
                  </a:lnTo>
                  <a:lnTo>
                    <a:pt x="548" y="693"/>
                  </a:lnTo>
                  <a:lnTo>
                    <a:pt x="548" y="690"/>
                  </a:lnTo>
                  <a:lnTo>
                    <a:pt x="548" y="688"/>
                  </a:lnTo>
                  <a:lnTo>
                    <a:pt x="548" y="683"/>
                  </a:lnTo>
                  <a:lnTo>
                    <a:pt x="548" y="680"/>
                  </a:lnTo>
                  <a:lnTo>
                    <a:pt x="545" y="683"/>
                  </a:lnTo>
                  <a:lnTo>
                    <a:pt x="545" y="680"/>
                  </a:lnTo>
                  <a:lnTo>
                    <a:pt x="545" y="677"/>
                  </a:lnTo>
                  <a:lnTo>
                    <a:pt x="543" y="677"/>
                  </a:lnTo>
                  <a:lnTo>
                    <a:pt x="543" y="675"/>
                  </a:lnTo>
                  <a:lnTo>
                    <a:pt x="543" y="672"/>
                  </a:lnTo>
                  <a:lnTo>
                    <a:pt x="543" y="670"/>
                  </a:lnTo>
                  <a:lnTo>
                    <a:pt x="543" y="665"/>
                  </a:lnTo>
                  <a:lnTo>
                    <a:pt x="540" y="662"/>
                  </a:lnTo>
                  <a:lnTo>
                    <a:pt x="540" y="657"/>
                  </a:lnTo>
                  <a:lnTo>
                    <a:pt x="540" y="655"/>
                  </a:lnTo>
                  <a:lnTo>
                    <a:pt x="538" y="652"/>
                  </a:lnTo>
                  <a:lnTo>
                    <a:pt x="535" y="649"/>
                  </a:lnTo>
                  <a:lnTo>
                    <a:pt x="530" y="647"/>
                  </a:lnTo>
                  <a:lnTo>
                    <a:pt x="530" y="644"/>
                  </a:lnTo>
                  <a:lnTo>
                    <a:pt x="527" y="644"/>
                  </a:lnTo>
                  <a:lnTo>
                    <a:pt x="525" y="644"/>
                  </a:lnTo>
                  <a:lnTo>
                    <a:pt x="522" y="639"/>
                  </a:lnTo>
                  <a:lnTo>
                    <a:pt x="520" y="634"/>
                  </a:lnTo>
                  <a:lnTo>
                    <a:pt x="520" y="632"/>
                  </a:lnTo>
                  <a:lnTo>
                    <a:pt x="520" y="629"/>
                  </a:lnTo>
                  <a:lnTo>
                    <a:pt x="520" y="627"/>
                  </a:lnTo>
                  <a:lnTo>
                    <a:pt x="520" y="624"/>
                  </a:lnTo>
                  <a:lnTo>
                    <a:pt x="517" y="624"/>
                  </a:lnTo>
                  <a:lnTo>
                    <a:pt x="515" y="621"/>
                  </a:lnTo>
                  <a:lnTo>
                    <a:pt x="512" y="616"/>
                  </a:lnTo>
                  <a:lnTo>
                    <a:pt x="512" y="614"/>
                  </a:lnTo>
                  <a:lnTo>
                    <a:pt x="510" y="611"/>
                  </a:lnTo>
                  <a:lnTo>
                    <a:pt x="504" y="609"/>
                  </a:lnTo>
                  <a:lnTo>
                    <a:pt x="504" y="606"/>
                  </a:lnTo>
                  <a:lnTo>
                    <a:pt x="504" y="604"/>
                  </a:lnTo>
                  <a:lnTo>
                    <a:pt x="502" y="604"/>
                  </a:lnTo>
                  <a:lnTo>
                    <a:pt x="502" y="601"/>
                  </a:lnTo>
                  <a:lnTo>
                    <a:pt x="499" y="601"/>
                  </a:lnTo>
                  <a:lnTo>
                    <a:pt x="494" y="599"/>
                  </a:lnTo>
                  <a:lnTo>
                    <a:pt x="492" y="599"/>
                  </a:lnTo>
                  <a:lnTo>
                    <a:pt x="492" y="596"/>
                  </a:lnTo>
                  <a:lnTo>
                    <a:pt x="489" y="596"/>
                  </a:lnTo>
                  <a:lnTo>
                    <a:pt x="487" y="596"/>
                  </a:lnTo>
                  <a:lnTo>
                    <a:pt x="484" y="593"/>
                  </a:lnTo>
                  <a:lnTo>
                    <a:pt x="484" y="591"/>
                  </a:lnTo>
                  <a:lnTo>
                    <a:pt x="479" y="588"/>
                  </a:lnTo>
                  <a:lnTo>
                    <a:pt x="476" y="588"/>
                  </a:lnTo>
                  <a:lnTo>
                    <a:pt x="474" y="588"/>
                  </a:lnTo>
                  <a:lnTo>
                    <a:pt x="471" y="586"/>
                  </a:lnTo>
                  <a:lnTo>
                    <a:pt x="469" y="586"/>
                  </a:lnTo>
                  <a:lnTo>
                    <a:pt x="469" y="583"/>
                  </a:lnTo>
                  <a:lnTo>
                    <a:pt x="464" y="581"/>
                  </a:lnTo>
                  <a:lnTo>
                    <a:pt x="461" y="581"/>
                  </a:lnTo>
                  <a:lnTo>
                    <a:pt x="454" y="576"/>
                  </a:lnTo>
                  <a:lnTo>
                    <a:pt x="451" y="576"/>
                  </a:lnTo>
                  <a:lnTo>
                    <a:pt x="451" y="573"/>
                  </a:lnTo>
                  <a:lnTo>
                    <a:pt x="446" y="571"/>
                  </a:lnTo>
                  <a:lnTo>
                    <a:pt x="443" y="568"/>
                  </a:lnTo>
                  <a:lnTo>
                    <a:pt x="441" y="568"/>
                  </a:lnTo>
                  <a:lnTo>
                    <a:pt x="438" y="565"/>
                  </a:lnTo>
                  <a:lnTo>
                    <a:pt x="433" y="565"/>
                  </a:lnTo>
                  <a:lnTo>
                    <a:pt x="431" y="563"/>
                  </a:lnTo>
                  <a:lnTo>
                    <a:pt x="428" y="558"/>
                  </a:lnTo>
                  <a:lnTo>
                    <a:pt x="428" y="555"/>
                  </a:lnTo>
                  <a:lnTo>
                    <a:pt x="428" y="553"/>
                  </a:lnTo>
                  <a:lnTo>
                    <a:pt x="423" y="553"/>
                  </a:lnTo>
                  <a:lnTo>
                    <a:pt x="420" y="553"/>
                  </a:lnTo>
                  <a:lnTo>
                    <a:pt x="415" y="553"/>
                  </a:lnTo>
                  <a:lnTo>
                    <a:pt x="415" y="555"/>
                  </a:lnTo>
                  <a:lnTo>
                    <a:pt x="413" y="555"/>
                  </a:lnTo>
                  <a:lnTo>
                    <a:pt x="408" y="558"/>
                  </a:lnTo>
                  <a:lnTo>
                    <a:pt x="405" y="560"/>
                  </a:lnTo>
                  <a:lnTo>
                    <a:pt x="405" y="563"/>
                  </a:lnTo>
                  <a:lnTo>
                    <a:pt x="403" y="565"/>
                  </a:lnTo>
                  <a:lnTo>
                    <a:pt x="400" y="568"/>
                  </a:lnTo>
                  <a:lnTo>
                    <a:pt x="385" y="604"/>
                  </a:lnTo>
                  <a:lnTo>
                    <a:pt x="385" y="606"/>
                  </a:lnTo>
                  <a:lnTo>
                    <a:pt x="387" y="606"/>
                  </a:lnTo>
                  <a:lnTo>
                    <a:pt x="387" y="609"/>
                  </a:lnTo>
                  <a:lnTo>
                    <a:pt x="390" y="611"/>
                  </a:lnTo>
                  <a:lnTo>
                    <a:pt x="390" y="621"/>
                  </a:lnTo>
                  <a:lnTo>
                    <a:pt x="387" y="621"/>
                  </a:lnTo>
                  <a:lnTo>
                    <a:pt x="387" y="624"/>
                  </a:lnTo>
                  <a:lnTo>
                    <a:pt x="390" y="627"/>
                  </a:lnTo>
                  <a:lnTo>
                    <a:pt x="390" y="629"/>
                  </a:lnTo>
                  <a:lnTo>
                    <a:pt x="387" y="632"/>
                  </a:lnTo>
                  <a:lnTo>
                    <a:pt x="387" y="634"/>
                  </a:lnTo>
                  <a:lnTo>
                    <a:pt x="385" y="637"/>
                  </a:lnTo>
                  <a:lnTo>
                    <a:pt x="385" y="639"/>
                  </a:lnTo>
                  <a:lnTo>
                    <a:pt x="385" y="642"/>
                  </a:lnTo>
                  <a:lnTo>
                    <a:pt x="385" y="644"/>
                  </a:lnTo>
                  <a:lnTo>
                    <a:pt x="387" y="644"/>
                  </a:lnTo>
                  <a:lnTo>
                    <a:pt x="387" y="647"/>
                  </a:lnTo>
                  <a:lnTo>
                    <a:pt x="385" y="657"/>
                  </a:lnTo>
                  <a:lnTo>
                    <a:pt x="385" y="660"/>
                  </a:lnTo>
                  <a:lnTo>
                    <a:pt x="385" y="662"/>
                  </a:lnTo>
                  <a:lnTo>
                    <a:pt x="382" y="665"/>
                  </a:lnTo>
                  <a:lnTo>
                    <a:pt x="385" y="667"/>
                  </a:lnTo>
                  <a:lnTo>
                    <a:pt x="387" y="667"/>
                  </a:lnTo>
                  <a:lnTo>
                    <a:pt x="390" y="670"/>
                  </a:lnTo>
                  <a:lnTo>
                    <a:pt x="392" y="670"/>
                  </a:lnTo>
                  <a:lnTo>
                    <a:pt x="392" y="672"/>
                  </a:lnTo>
                  <a:lnTo>
                    <a:pt x="390" y="675"/>
                  </a:lnTo>
                  <a:lnTo>
                    <a:pt x="387" y="675"/>
                  </a:lnTo>
                  <a:lnTo>
                    <a:pt x="382" y="677"/>
                  </a:lnTo>
                  <a:lnTo>
                    <a:pt x="382" y="680"/>
                  </a:lnTo>
                  <a:lnTo>
                    <a:pt x="385" y="680"/>
                  </a:lnTo>
                  <a:lnTo>
                    <a:pt x="385" y="683"/>
                  </a:lnTo>
                  <a:lnTo>
                    <a:pt x="387" y="683"/>
                  </a:lnTo>
                  <a:lnTo>
                    <a:pt x="385" y="688"/>
                  </a:lnTo>
                  <a:lnTo>
                    <a:pt x="382" y="688"/>
                  </a:lnTo>
                  <a:lnTo>
                    <a:pt x="382" y="690"/>
                  </a:lnTo>
                  <a:lnTo>
                    <a:pt x="382" y="695"/>
                  </a:lnTo>
                  <a:lnTo>
                    <a:pt x="377" y="695"/>
                  </a:lnTo>
                  <a:lnTo>
                    <a:pt x="375" y="698"/>
                  </a:lnTo>
                  <a:lnTo>
                    <a:pt x="370" y="695"/>
                  </a:lnTo>
                  <a:lnTo>
                    <a:pt x="370" y="698"/>
                  </a:lnTo>
                  <a:lnTo>
                    <a:pt x="367" y="700"/>
                  </a:lnTo>
                  <a:lnTo>
                    <a:pt x="367" y="703"/>
                  </a:lnTo>
                  <a:lnTo>
                    <a:pt x="364" y="705"/>
                  </a:lnTo>
                  <a:lnTo>
                    <a:pt x="362" y="703"/>
                  </a:lnTo>
                  <a:lnTo>
                    <a:pt x="359" y="705"/>
                  </a:lnTo>
                  <a:lnTo>
                    <a:pt x="357" y="708"/>
                  </a:lnTo>
                  <a:lnTo>
                    <a:pt x="357" y="705"/>
                  </a:lnTo>
                  <a:lnTo>
                    <a:pt x="354" y="703"/>
                  </a:lnTo>
                  <a:lnTo>
                    <a:pt x="349" y="703"/>
                  </a:lnTo>
                  <a:lnTo>
                    <a:pt x="347" y="708"/>
                  </a:lnTo>
                  <a:lnTo>
                    <a:pt x="344" y="708"/>
                  </a:lnTo>
                  <a:lnTo>
                    <a:pt x="342" y="708"/>
                  </a:lnTo>
                  <a:lnTo>
                    <a:pt x="339" y="705"/>
                  </a:lnTo>
                  <a:lnTo>
                    <a:pt x="336" y="705"/>
                  </a:lnTo>
                  <a:lnTo>
                    <a:pt x="336" y="703"/>
                  </a:lnTo>
                  <a:lnTo>
                    <a:pt x="329" y="703"/>
                  </a:lnTo>
                  <a:lnTo>
                    <a:pt x="326" y="703"/>
                  </a:lnTo>
                  <a:lnTo>
                    <a:pt x="324" y="708"/>
                  </a:lnTo>
                  <a:lnTo>
                    <a:pt x="326" y="710"/>
                  </a:lnTo>
                  <a:lnTo>
                    <a:pt x="324" y="713"/>
                  </a:lnTo>
                  <a:lnTo>
                    <a:pt x="321" y="713"/>
                  </a:lnTo>
                  <a:lnTo>
                    <a:pt x="319" y="713"/>
                  </a:lnTo>
                  <a:lnTo>
                    <a:pt x="316" y="716"/>
                  </a:lnTo>
                  <a:lnTo>
                    <a:pt x="316" y="718"/>
                  </a:lnTo>
                  <a:lnTo>
                    <a:pt x="314" y="718"/>
                  </a:lnTo>
                  <a:lnTo>
                    <a:pt x="311" y="716"/>
                  </a:lnTo>
                  <a:lnTo>
                    <a:pt x="308" y="718"/>
                  </a:lnTo>
                  <a:lnTo>
                    <a:pt x="303" y="716"/>
                  </a:lnTo>
                  <a:lnTo>
                    <a:pt x="301" y="713"/>
                  </a:lnTo>
                  <a:lnTo>
                    <a:pt x="298" y="710"/>
                  </a:lnTo>
                  <a:lnTo>
                    <a:pt x="296" y="713"/>
                  </a:lnTo>
                  <a:lnTo>
                    <a:pt x="293" y="713"/>
                  </a:lnTo>
                  <a:lnTo>
                    <a:pt x="291" y="713"/>
                  </a:lnTo>
                  <a:lnTo>
                    <a:pt x="288" y="710"/>
                  </a:lnTo>
                  <a:lnTo>
                    <a:pt x="286" y="708"/>
                  </a:lnTo>
                  <a:lnTo>
                    <a:pt x="286" y="705"/>
                  </a:lnTo>
                  <a:lnTo>
                    <a:pt x="283" y="705"/>
                  </a:lnTo>
                  <a:lnTo>
                    <a:pt x="280" y="705"/>
                  </a:lnTo>
                  <a:lnTo>
                    <a:pt x="280" y="703"/>
                  </a:lnTo>
                  <a:lnTo>
                    <a:pt x="278" y="700"/>
                  </a:lnTo>
                  <a:lnTo>
                    <a:pt x="278" y="698"/>
                  </a:lnTo>
                  <a:lnTo>
                    <a:pt x="278" y="695"/>
                  </a:lnTo>
                  <a:lnTo>
                    <a:pt x="278" y="693"/>
                  </a:lnTo>
                  <a:lnTo>
                    <a:pt x="275" y="693"/>
                  </a:lnTo>
                  <a:lnTo>
                    <a:pt x="273" y="695"/>
                  </a:lnTo>
                  <a:lnTo>
                    <a:pt x="270" y="695"/>
                  </a:lnTo>
                  <a:lnTo>
                    <a:pt x="268" y="693"/>
                  </a:lnTo>
                  <a:lnTo>
                    <a:pt x="265" y="693"/>
                  </a:lnTo>
                  <a:lnTo>
                    <a:pt x="263" y="690"/>
                  </a:lnTo>
                  <a:lnTo>
                    <a:pt x="260" y="690"/>
                  </a:lnTo>
                  <a:lnTo>
                    <a:pt x="258" y="688"/>
                  </a:lnTo>
                  <a:lnTo>
                    <a:pt x="255" y="693"/>
                  </a:lnTo>
                  <a:lnTo>
                    <a:pt x="252" y="693"/>
                  </a:lnTo>
                  <a:lnTo>
                    <a:pt x="250" y="693"/>
                  </a:lnTo>
                  <a:lnTo>
                    <a:pt x="247" y="688"/>
                  </a:lnTo>
                  <a:lnTo>
                    <a:pt x="245" y="688"/>
                  </a:lnTo>
                  <a:lnTo>
                    <a:pt x="245" y="685"/>
                  </a:lnTo>
                  <a:lnTo>
                    <a:pt x="242" y="685"/>
                  </a:lnTo>
                  <a:lnTo>
                    <a:pt x="245" y="683"/>
                  </a:lnTo>
                  <a:lnTo>
                    <a:pt x="242" y="680"/>
                  </a:lnTo>
                  <a:lnTo>
                    <a:pt x="240" y="677"/>
                  </a:lnTo>
                  <a:lnTo>
                    <a:pt x="237" y="677"/>
                  </a:lnTo>
                  <a:lnTo>
                    <a:pt x="235" y="680"/>
                  </a:lnTo>
                  <a:lnTo>
                    <a:pt x="235" y="677"/>
                  </a:lnTo>
                  <a:lnTo>
                    <a:pt x="235" y="675"/>
                  </a:lnTo>
                  <a:lnTo>
                    <a:pt x="235" y="670"/>
                  </a:lnTo>
                  <a:lnTo>
                    <a:pt x="237" y="667"/>
                  </a:lnTo>
                  <a:lnTo>
                    <a:pt x="235" y="667"/>
                  </a:lnTo>
                  <a:lnTo>
                    <a:pt x="230" y="665"/>
                  </a:lnTo>
                  <a:lnTo>
                    <a:pt x="227" y="665"/>
                  </a:lnTo>
                  <a:lnTo>
                    <a:pt x="224" y="660"/>
                  </a:lnTo>
                  <a:lnTo>
                    <a:pt x="222" y="657"/>
                  </a:lnTo>
                  <a:lnTo>
                    <a:pt x="219" y="657"/>
                  </a:lnTo>
                  <a:lnTo>
                    <a:pt x="217" y="657"/>
                  </a:lnTo>
                  <a:lnTo>
                    <a:pt x="214" y="655"/>
                  </a:lnTo>
                  <a:lnTo>
                    <a:pt x="214" y="657"/>
                  </a:lnTo>
                  <a:lnTo>
                    <a:pt x="212" y="657"/>
                  </a:lnTo>
                  <a:lnTo>
                    <a:pt x="212" y="655"/>
                  </a:lnTo>
                  <a:lnTo>
                    <a:pt x="212" y="652"/>
                  </a:lnTo>
                  <a:lnTo>
                    <a:pt x="212" y="649"/>
                  </a:lnTo>
                  <a:lnTo>
                    <a:pt x="212" y="647"/>
                  </a:lnTo>
                  <a:lnTo>
                    <a:pt x="212" y="644"/>
                  </a:lnTo>
                  <a:lnTo>
                    <a:pt x="212" y="642"/>
                  </a:lnTo>
                  <a:lnTo>
                    <a:pt x="209" y="642"/>
                  </a:lnTo>
                  <a:lnTo>
                    <a:pt x="209" y="639"/>
                  </a:lnTo>
                  <a:lnTo>
                    <a:pt x="209" y="637"/>
                  </a:lnTo>
                  <a:lnTo>
                    <a:pt x="209" y="634"/>
                  </a:lnTo>
                  <a:lnTo>
                    <a:pt x="207" y="634"/>
                  </a:lnTo>
                  <a:lnTo>
                    <a:pt x="204" y="634"/>
                  </a:lnTo>
                  <a:lnTo>
                    <a:pt x="204" y="632"/>
                  </a:lnTo>
                  <a:lnTo>
                    <a:pt x="207" y="629"/>
                  </a:lnTo>
                  <a:lnTo>
                    <a:pt x="207" y="627"/>
                  </a:lnTo>
                  <a:lnTo>
                    <a:pt x="204" y="624"/>
                  </a:lnTo>
                  <a:lnTo>
                    <a:pt x="202" y="624"/>
                  </a:lnTo>
                  <a:lnTo>
                    <a:pt x="199" y="624"/>
                  </a:lnTo>
                  <a:lnTo>
                    <a:pt x="196" y="624"/>
                  </a:lnTo>
                  <a:lnTo>
                    <a:pt x="194" y="624"/>
                  </a:lnTo>
                  <a:lnTo>
                    <a:pt x="191" y="624"/>
                  </a:lnTo>
                  <a:lnTo>
                    <a:pt x="191" y="621"/>
                  </a:lnTo>
                  <a:lnTo>
                    <a:pt x="191" y="627"/>
                  </a:lnTo>
                  <a:lnTo>
                    <a:pt x="189" y="629"/>
                  </a:lnTo>
                  <a:lnTo>
                    <a:pt x="186" y="629"/>
                  </a:lnTo>
                  <a:lnTo>
                    <a:pt x="184" y="632"/>
                  </a:lnTo>
                  <a:lnTo>
                    <a:pt x="181" y="632"/>
                  </a:lnTo>
                  <a:lnTo>
                    <a:pt x="179" y="632"/>
                  </a:lnTo>
                  <a:lnTo>
                    <a:pt x="179" y="629"/>
                  </a:lnTo>
                  <a:lnTo>
                    <a:pt x="176" y="629"/>
                  </a:lnTo>
                  <a:lnTo>
                    <a:pt x="176" y="627"/>
                  </a:lnTo>
                  <a:lnTo>
                    <a:pt x="174" y="627"/>
                  </a:lnTo>
                  <a:lnTo>
                    <a:pt x="171" y="629"/>
                  </a:lnTo>
                  <a:lnTo>
                    <a:pt x="168" y="627"/>
                  </a:lnTo>
                  <a:lnTo>
                    <a:pt x="166" y="624"/>
                  </a:lnTo>
                  <a:lnTo>
                    <a:pt x="163" y="627"/>
                  </a:lnTo>
                  <a:lnTo>
                    <a:pt x="158" y="621"/>
                  </a:lnTo>
                  <a:lnTo>
                    <a:pt x="158" y="619"/>
                  </a:lnTo>
                  <a:lnTo>
                    <a:pt x="158" y="614"/>
                  </a:lnTo>
                  <a:lnTo>
                    <a:pt x="158" y="611"/>
                  </a:lnTo>
                  <a:lnTo>
                    <a:pt x="156" y="611"/>
                  </a:lnTo>
                  <a:lnTo>
                    <a:pt x="151" y="609"/>
                  </a:lnTo>
                  <a:lnTo>
                    <a:pt x="148" y="601"/>
                  </a:lnTo>
                  <a:lnTo>
                    <a:pt x="140" y="593"/>
                  </a:lnTo>
                  <a:lnTo>
                    <a:pt x="138" y="591"/>
                  </a:lnTo>
                  <a:lnTo>
                    <a:pt x="135" y="588"/>
                  </a:lnTo>
                  <a:lnTo>
                    <a:pt x="125" y="586"/>
                  </a:lnTo>
                  <a:lnTo>
                    <a:pt x="123" y="581"/>
                  </a:lnTo>
                  <a:lnTo>
                    <a:pt x="125" y="573"/>
                  </a:lnTo>
                  <a:lnTo>
                    <a:pt x="123" y="573"/>
                  </a:lnTo>
                  <a:lnTo>
                    <a:pt x="123" y="568"/>
                  </a:lnTo>
                  <a:lnTo>
                    <a:pt x="128" y="565"/>
                  </a:lnTo>
                  <a:lnTo>
                    <a:pt x="128" y="560"/>
                  </a:lnTo>
                  <a:lnTo>
                    <a:pt x="125" y="553"/>
                  </a:lnTo>
                  <a:lnTo>
                    <a:pt x="128" y="548"/>
                  </a:lnTo>
                  <a:lnTo>
                    <a:pt x="133" y="543"/>
                  </a:lnTo>
                  <a:lnTo>
                    <a:pt x="135" y="537"/>
                  </a:lnTo>
                  <a:lnTo>
                    <a:pt x="135" y="535"/>
                  </a:lnTo>
                  <a:lnTo>
                    <a:pt x="133" y="532"/>
                  </a:lnTo>
                  <a:lnTo>
                    <a:pt x="133" y="530"/>
                  </a:lnTo>
                  <a:lnTo>
                    <a:pt x="130" y="530"/>
                  </a:lnTo>
                  <a:lnTo>
                    <a:pt x="128" y="532"/>
                  </a:lnTo>
                  <a:lnTo>
                    <a:pt x="125" y="535"/>
                  </a:lnTo>
                  <a:lnTo>
                    <a:pt x="123" y="537"/>
                  </a:lnTo>
                  <a:lnTo>
                    <a:pt x="120" y="537"/>
                  </a:lnTo>
                  <a:lnTo>
                    <a:pt x="118" y="532"/>
                  </a:lnTo>
                  <a:lnTo>
                    <a:pt x="112" y="527"/>
                  </a:lnTo>
                  <a:lnTo>
                    <a:pt x="110" y="527"/>
                  </a:lnTo>
                  <a:lnTo>
                    <a:pt x="110" y="530"/>
                  </a:lnTo>
                  <a:lnTo>
                    <a:pt x="105" y="540"/>
                  </a:lnTo>
                  <a:lnTo>
                    <a:pt x="97" y="548"/>
                  </a:lnTo>
                  <a:lnTo>
                    <a:pt x="95" y="550"/>
                  </a:lnTo>
                  <a:lnTo>
                    <a:pt x="84" y="548"/>
                  </a:lnTo>
                  <a:lnTo>
                    <a:pt x="82" y="545"/>
                  </a:lnTo>
                  <a:lnTo>
                    <a:pt x="79" y="543"/>
                  </a:lnTo>
                  <a:lnTo>
                    <a:pt x="77" y="537"/>
                  </a:lnTo>
                  <a:lnTo>
                    <a:pt x="74" y="535"/>
                  </a:lnTo>
                  <a:lnTo>
                    <a:pt x="67" y="532"/>
                  </a:lnTo>
                  <a:lnTo>
                    <a:pt x="44" y="532"/>
                  </a:lnTo>
                  <a:lnTo>
                    <a:pt x="39" y="530"/>
                  </a:lnTo>
                  <a:lnTo>
                    <a:pt x="34" y="527"/>
                  </a:lnTo>
                  <a:lnTo>
                    <a:pt x="23" y="515"/>
                  </a:lnTo>
                  <a:lnTo>
                    <a:pt x="16" y="512"/>
                  </a:lnTo>
                  <a:lnTo>
                    <a:pt x="13" y="512"/>
                  </a:lnTo>
                  <a:lnTo>
                    <a:pt x="11" y="517"/>
                  </a:lnTo>
                  <a:lnTo>
                    <a:pt x="3" y="515"/>
                  </a:lnTo>
                  <a:lnTo>
                    <a:pt x="3" y="512"/>
                  </a:lnTo>
                  <a:lnTo>
                    <a:pt x="0" y="504"/>
                  </a:lnTo>
                  <a:lnTo>
                    <a:pt x="0" y="502"/>
                  </a:lnTo>
                  <a:lnTo>
                    <a:pt x="3" y="499"/>
                  </a:lnTo>
                  <a:lnTo>
                    <a:pt x="11" y="492"/>
                  </a:lnTo>
                  <a:lnTo>
                    <a:pt x="11" y="489"/>
                  </a:lnTo>
                  <a:lnTo>
                    <a:pt x="11" y="484"/>
                  </a:lnTo>
                  <a:lnTo>
                    <a:pt x="11" y="476"/>
                  </a:lnTo>
                  <a:lnTo>
                    <a:pt x="8" y="466"/>
                  </a:lnTo>
                  <a:lnTo>
                    <a:pt x="8" y="464"/>
                  </a:lnTo>
                  <a:lnTo>
                    <a:pt x="13" y="453"/>
                  </a:lnTo>
                  <a:lnTo>
                    <a:pt x="13" y="451"/>
                  </a:lnTo>
                  <a:lnTo>
                    <a:pt x="13" y="448"/>
                  </a:lnTo>
                  <a:lnTo>
                    <a:pt x="13" y="446"/>
                  </a:lnTo>
                  <a:lnTo>
                    <a:pt x="8" y="428"/>
                  </a:lnTo>
                  <a:lnTo>
                    <a:pt x="8" y="420"/>
                  </a:lnTo>
                  <a:lnTo>
                    <a:pt x="8" y="418"/>
                  </a:lnTo>
                  <a:lnTo>
                    <a:pt x="6" y="410"/>
                  </a:lnTo>
                  <a:lnTo>
                    <a:pt x="3" y="405"/>
                  </a:lnTo>
                  <a:lnTo>
                    <a:pt x="3" y="403"/>
                  </a:lnTo>
                  <a:lnTo>
                    <a:pt x="6" y="400"/>
                  </a:lnTo>
                  <a:lnTo>
                    <a:pt x="6" y="395"/>
                  </a:lnTo>
                  <a:lnTo>
                    <a:pt x="8" y="392"/>
                  </a:lnTo>
                  <a:lnTo>
                    <a:pt x="11" y="395"/>
                  </a:lnTo>
                  <a:lnTo>
                    <a:pt x="13" y="395"/>
                  </a:lnTo>
                  <a:lnTo>
                    <a:pt x="16" y="395"/>
                  </a:lnTo>
                  <a:lnTo>
                    <a:pt x="16" y="390"/>
                  </a:lnTo>
                  <a:lnTo>
                    <a:pt x="18" y="387"/>
                  </a:lnTo>
                  <a:lnTo>
                    <a:pt x="21" y="387"/>
                  </a:lnTo>
                  <a:lnTo>
                    <a:pt x="23" y="382"/>
                  </a:lnTo>
                  <a:lnTo>
                    <a:pt x="28" y="375"/>
                  </a:lnTo>
                  <a:lnTo>
                    <a:pt x="28" y="372"/>
                  </a:lnTo>
                  <a:lnTo>
                    <a:pt x="31" y="372"/>
                  </a:lnTo>
                  <a:lnTo>
                    <a:pt x="34" y="372"/>
                  </a:lnTo>
                  <a:lnTo>
                    <a:pt x="36" y="375"/>
                  </a:lnTo>
                  <a:lnTo>
                    <a:pt x="39" y="372"/>
                  </a:lnTo>
                  <a:lnTo>
                    <a:pt x="39" y="375"/>
                  </a:lnTo>
                  <a:lnTo>
                    <a:pt x="41" y="375"/>
                  </a:lnTo>
                  <a:lnTo>
                    <a:pt x="44" y="377"/>
                  </a:lnTo>
                  <a:lnTo>
                    <a:pt x="46" y="375"/>
                  </a:lnTo>
                  <a:lnTo>
                    <a:pt x="49" y="375"/>
                  </a:lnTo>
                  <a:lnTo>
                    <a:pt x="49" y="377"/>
                  </a:lnTo>
                  <a:lnTo>
                    <a:pt x="49" y="380"/>
                  </a:lnTo>
                  <a:lnTo>
                    <a:pt x="51" y="382"/>
                  </a:lnTo>
                  <a:lnTo>
                    <a:pt x="51" y="380"/>
                  </a:lnTo>
                  <a:lnTo>
                    <a:pt x="54" y="377"/>
                  </a:lnTo>
                  <a:lnTo>
                    <a:pt x="56" y="375"/>
                  </a:lnTo>
                  <a:lnTo>
                    <a:pt x="59" y="377"/>
                  </a:lnTo>
                  <a:lnTo>
                    <a:pt x="62" y="380"/>
                  </a:lnTo>
                  <a:lnTo>
                    <a:pt x="64" y="380"/>
                  </a:lnTo>
                  <a:lnTo>
                    <a:pt x="67" y="380"/>
                  </a:lnTo>
                  <a:lnTo>
                    <a:pt x="69" y="380"/>
                  </a:lnTo>
                  <a:lnTo>
                    <a:pt x="69" y="382"/>
                  </a:lnTo>
                  <a:lnTo>
                    <a:pt x="72" y="382"/>
                  </a:lnTo>
                  <a:lnTo>
                    <a:pt x="77" y="377"/>
                  </a:lnTo>
                  <a:lnTo>
                    <a:pt x="79" y="372"/>
                  </a:lnTo>
                  <a:lnTo>
                    <a:pt x="82" y="369"/>
                  </a:lnTo>
                  <a:lnTo>
                    <a:pt x="84" y="372"/>
                  </a:lnTo>
                  <a:lnTo>
                    <a:pt x="90" y="375"/>
                  </a:lnTo>
                  <a:lnTo>
                    <a:pt x="92" y="375"/>
                  </a:lnTo>
                  <a:lnTo>
                    <a:pt x="95" y="372"/>
                  </a:lnTo>
                  <a:lnTo>
                    <a:pt x="97" y="369"/>
                  </a:lnTo>
                  <a:lnTo>
                    <a:pt x="100" y="372"/>
                  </a:lnTo>
                  <a:lnTo>
                    <a:pt x="102" y="372"/>
                  </a:lnTo>
                  <a:lnTo>
                    <a:pt x="105" y="375"/>
                  </a:lnTo>
                  <a:lnTo>
                    <a:pt x="107" y="375"/>
                  </a:lnTo>
                  <a:lnTo>
                    <a:pt x="107" y="377"/>
                  </a:lnTo>
                  <a:lnTo>
                    <a:pt x="112" y="377"/>
                  </a:lnTo>
                  <a:lnTo>
                    <a:pt x="115" y="375"/>
                  </a:lnTo>
                  <a:lnTo>
                    <a:pt x="120" y="377"/>
                  </a:lnTo>
                  <a:lnTo>
                    <a:pt x="125" y="380"/>
                  </a:lnTo>
                  <a:lnTo>
                    <a:pt x="130" y="380"/>
                  </a:lnTo>
                  <a:lnTo>
                    <a:pt x="133" y="380"/>
                  </a:lnTo>
                  <a:lnTo>
                    <a:pt x="135" y="382"/>
                  </a:lnTo>
                  <a:lnTo>
                    <a:pt x="138" y="382"/>
                  </a:lnTo>
                  <a:lnTo>
                    <a:pt x="140" y="382"/>
                  </a:lnTo>
                  <a:lnTo>
                    <a:pt x="140" y="380"/>
                  </a:lnTo>
                  <a:lnTo>
                    <a:pt x="143" y="377"/>
                  </a:lnTo>
                  <a:lnTo>
                    <a:pt x="146" y="375"/>
                  </a:lnTo>
                  <a:lnTo>
                    <a:pt x="148" y="375"/>
                  </a:lnTo>
                  <a:lnTo>
                    <a:pt x="151" y="377"/>
                  </a:lnTo>
                  <a:lnTo>
                    <a:pt x="153" y="377"/>
                  </a:lnTo>
                  <a:lnTo>
                    <a:pt x="158" y="377"/>
                  </a:lnTo>
                  <a:lnTo>
                    <a:pt x="161" y="372"/>
                  </a:lnTo>
                  <a:lnTo>
                    <a:pt x="163" y="372"/>
                  </a:lnTo>
                  <a:lnTo>
                    <a:pt x="166" y="375"/>
                  </a:lnTo>
                  <a:lnTo>
                    <a:pt x="168" y="377"/>
                  </a:lnTo>
                  <a:lnTo>
                    <a:pt x="176" y="380"/>
                  </a:lnTo>
                  <a:lnTo>
                    <a:pt x="176" y="382"/>
                  </a:lnTo>
                  <a:lnTo>
                    <a:pt x="171" y="385"/>
                  </a:lnTo>
                  <a:lnTo>
                    <a:pt x="174" y="385"/>
                  </a:lnTo>
                  <a:lnTo>
                    <a:pt x="179" y="392"/>
                  </a:lnTo>
                  <a:lnTo>
                    <a:pt x="179" y="395"/>
                  </a:lnTo>
                  <a:lnTo>
                    <a:pt x="176" y="395"/>
                  </a:lnTo>
                  <a:lnTo>
                    <a:pt x="174" y="392"/>
                  </a:lnTo>
                  <a:lnTo>
                    <a:pt x="171" y="397"/>
                  </a:lnTo>
                  <a:lnTo>
                    <a:pt x="174" y="400"/>
                  </a:lnTo>
                  <a:lnTo>
                    <a:pt x="176" y="400"/>
                  </a:lnTo>
                  <a:lnTo>
                    <a:pt x="179" y="400"/>
                  </a:lnTo>
                  <a:lnTo>
                    <a:pt x="179" y="403"/>
                  </a:lnTo>
                  <a:lnTo>
                    <a:pt x="179" y="408"/>
                  </a:lnTo>
                  <a:lnTo>
                    <a:pt x="181" y="408"/>
                  </a:lnTo>
                  <a:lnTo>
                    <a:pt x="186" y="408"/>
                  </a:lnTo>
                  <a:lnTo>
                    <a:pt x="191" y="408"/>
                  </a:lnTo>
                  <a:lnTo>
                    <a:pt x="191" y="410"/>
                  </a:lnTo>
                  <a:lnTo>
                    <a:pt x="191" y="415"/>
                  </a:lnTo>
                  <a:lnTo>
                    <a:pt x="191" y="418"/>
                  </a:lnTo>
                  <a:lnTo>
                    <a:pt x="194" y="415"/>
                  </a:lnTo>
                  <a:lnTo>
                    <a:pt x="196" y="415"/>
                  </a:lnTo>
                  <a:lnTo>
                    <a:pt x="199" y="415"/>
                  </a:lnTo>
                  <a:lnTo>
                    <a:pt x="209" y="415"/>
                  </a:lnTo>
                  <a:lnTo>
                    <a:pt x="212" y="415"/>
                  </a:lnTo>
                  <a:lnTo>
                    <a:pt x="219" y="408"/>
                  </a:lnTo>
                  <a:lnTo>
                    <a:pt x="217" y="390"/>
                  </a:lnTo>
                  <a:lnTo>
                    <a:pt x="217" y="382"/>
                  </a:lnTo>
                  <a:lnTo>
                    <a:pt x="219" y="380"/>
                  </a:lnTo>
                  <a:lnTo>
                    <a:pt x="222" y="380"/>
                  </a:lnTo>
                  <a:lnTo>
                    <a:pt x="224" y="382"/>
                  </a:lnTo>
                  <a:lnTo>
                    <a:pt x="227" y="385"/>
                  </a:lnTo>
                  <a:lnTo>
                    <a:pt x="230" y="385"/>
                  </a:lnTo>
                  <a:lnTo>
                    <a:pt x="232" y="385"/>
                  </a:lnTo>
                  <a:lnTo>
                    <a:pt x="235" y="385"/>
                  </a:lnTo>
                  <a:lnTo>
                    <a:pt x="237" y="390"/>
                  </a:lnTo>
                  <a:lnTo>
                    <a:pt x="240" y="390"/>
                  </a:lnTo>
                  <a:lnTo>
                    <a:pt x="242" y="392"/>
                  </a:lnTo>
                  <a:lnTo>
                    <a:pt x="245" y="403"/>
                  </a:lnTo>
                  <a:lnTo>
                    <a:pt x="255" y="420"/>
                  </a:lnTo>
                  <a:lnTo>
                    <a:pt x="260" y="433"/>
                  </a:lnTo>
                  <a:lnTo>
                    <a:pt x="260" y="436"/>
                  </a:lnTo>
                  <a:lnTo>
                    <a:pt x="265" y="438"/>
                  </a:lnTo>
                  <a:lnTo>
                    <a:pt x="268" y="438"/>
                  </a:lnTo>
                  <a:lnTo>
                    <a:pt x="278" y="438"/>
                  </a:lnTo>
                  <a:lnTo>
                    <a:pt x="291" y="441"/>
                  </a:lnTo>
                  <a:lnTo>
                    <a:pt x="293" y="441"/>
                  </a:lnTo>
                  <a:lnTo>
                    <a:pt x="296" y="441"/>
                  </a:lnTo>
                  <a:lnTo>
                    <a:pt x="301" y="438"/>
                  </a:lnTo>
                  <a:lnTo>
                    <a:pt x="308" y="438"/>
                  </a:lnTo>
                  <a:lnTo>
                    <a:pt x="314" y="438"/>
                  </a:lnTo>
                  <a:lnTo>
                    <a:pt x="319" y="438"/>
                  </a:lnTo>
                  <a:lnTo>
                    <a:pt x="314" y="431"/>
                  </a:lnTo>
                  <a:lnTo>
                    <a:pt x="314" y="428"/>
                  </a:lnTo>
                  <a:lnTo>
                    <a:pt x="311" y="425"/>
                  </a:lnTo>
                  <a:lnTo>
                    <a:pt x="306" y="420"/>
                  </a:lnTo>
                  <a:lnTo>
                    <a:pt x="301" y="410"/>
                  </a:lnTo>
                  <a:lnTo>
                    <a:pt x="298" y="405"/>
                  </a:lnTo>
                  <a:lnTo>
                    <a:pt x="298" y="400"/>
                  </a:lnTo>
                  <a:lnTo>
                    <a:pt x="298" y="397"/>
                  </a:lnTo>
                  <a:lnTo>
                    <a:pt x="301" y="395"/>
                  </a:lnTo>
                  <a:lnTo>
                    <a:pt x="303" y="390"/>
                  </a:lnTo>
                  <a:lnTo>
                    <a:pt x="306" y="385"/>
                  </a:lnTo>
                  <a:lnTo>
                    <a:pt x="308" y="380"/>
                  </a:lnTo>
                  <a:lnTo>
                    <a:pt x="308" y="377"/>
                  </a:lnTo>
                  <a:lnTo>
                    <a:pt x="308" y="369"/>
                  </a:lnTo>
                  <a:lnTo>
                    <a:pt x="306" y="364"/>
                  </a:lnTo>
                  <a:lnTo>
                    <a:pt x="298" y="359"/>
                  </a:lnTo>
                  <a:lnTo>
                    <a:pt x="296" y="354"/>
                  </a:lnTo>
                  <a:lnTo>
                    <a:pt x="296" y="352"/>
                  </a:lnTo>
                  <a:lnTo>
                    <a:pt x="296" y="349"/>
                  </a:lnTo>
                  <a:lnTo>
                    <a:pt x="291" y="331"/>
                  </a:lnTo>
                  <a:lnTo>
                    <a:pt x="288" y="331"/>
                  </a:lnTo>
                  <a:lnTo>
                    <a:pt x="288" y="324"/>
                  </a:lnTo>
                  <a:lnTo>
                    <a:pt x="286" y="321"/>
                  </a:lnTo>
                  <a:lnTo>
                    <a:pt x="283" y="311"/>
                  </a:lnTo>
                  <a:lnTo>
                    <a:pt x="280" y="308"/>
                  </a:lnTo>
                  <a:lnTo>
                    <a:pt x="275" y="291"/>
                  </a:lnTo>
                  <a:lnTo>
                    <a:pt x="273" y="285"/>
                  </a:lnTo>
                  <a:lnTo>
                    <a:pt x="270" y="278"/>
                  </a:lnTo>
                  <a:lnTo>
                    <a:pt x="268" y="275"/>
                  </a:lnTo>
                  <a:lnTo>
                    <a:pt x="263" y="260"/>
                  </a:lnTo>
                  <a:lnTo>
                    <a:pt x="260" y="255"/>
                  </a:lnTo>
                  <a:lnTo>
                    <a:pt x="258" y="252"/>
                  </a:lnTo>
                  <a:lnTo>
                    <a:pt x="255" y="245"/>
                  </a:lnTo>
                  <a:lnTo>
                    <a:pt x="255" y="240"/>
                  </a:lnTo>
                  <a:lnTo>
                    <a:pt x="252" y="237"/>
                  </a:lnTo>
                  <a:lnTo>
                    <a:pt x="250" y="235"/>
                  </a:lnTo>
                  <a:lnTo>
                    <a:pt x="247" y="232"/>
                  </a:lnTo>
                  <a:lnTo>
                    <a:pt x="245" y="232"/>
                  </a:lnTo>
                  <a:lnTo>
                    <a:pt x="240" y="229"/>
                  </a:lnTo>
                  <a:lnTo>
                    <a:pt x="230" y="235"/>
                  </a:lnTo>
                  <a:lnTo>
                    <a:pt x="224" y="235"/>
                  </a:lnTo>
                  <a:lnTo>
                    <a:pt x="214" y="229"/>
                  </a:lnTo>
                  <a:lnTo>
                    <a:pt x="212" y="229"/>
                  </a:lnTo>
                  <a:lnTo>
                    <a:pt x="204" y="229"/>
                  </a:lnTo>
                  <a:lnTo>
                    <a:pt x="196" y="229"/>
                  </a:lnTo>
                  <a:lnTo>
                    <a:pt x="186" y="235"/>
                  </a:lnTo>
                  <a:lnTo>
                    <a:pt x="184" y="235"/>
                  </a:lnTo>
                  <a:lnTo>
                    <a:pt x="176" y="235"/>
                  </a:lnTo>
                  <a:lnTo>
                    <a:pt x="171" y="232"/>
                  </a:lnTo>
                  <a:lnTo>
                    <a:pt x="163" y="227"/>
                  </a:lnTo>
                  <a:lnTo>
                    <a:pt x="158" y="224"/>
                  </a:lnTo>
                  <a:lnTo>
                    <a:pt x="151" y="212"/>
                  </a:lnTo>
                  <a:lnTo>
                    <a:pt x="151" y="207"/>
                  </a:lnTo>
                  <a:lnTo>
                    <a:pt x="153" y="189"/>
                  </a:lnTo>
                  <a:lnTo>
                    <a:pt x="156" y="181"/>
                  </a:lnTo>
                  <a:lnTo>
                    <a:pt x="161" y="163"/>
                  </a:lnTo>
                  <a:lnTo>
                    <a:pt x="168" y="143"/>
                  </a:lnTo>
                  <a:lnTo>
                    <a:pt x="174" y="130"/>
                  </a:lnTo>
                  <a:lnTo>
                    <a:pt x="174" y="128"/>
                  </a:lnTo>
                  <a:lnTo>
                    <a:pt x="174" y="120"/>
                  </a:lnTo>
                  <a:lnTo>
                    <a:pt x="174" y="117"/>
                  </a:lnTo>
                  <a:lnTo>
                    <a:pt x="174" y="110"/>
                  </a:lnTo>
                  <a:lnTo>
                    <a:pt x="176" y="107"/>
                  </a:lnTo>
                  <a:lnTo>
                    <a:pt x="181" y="102"/>
                  </a:lnTo>
                  <a:lnTo>
                    <a:pt x="186" y="97"/>
                  </a:lnTo>
                  <a:lnTo>
                    <a:pt x="202" y="92"/>
                  </a:lnTo>
                  <a:lnTo>
                    <a:pt x="207" y="82"/>
                  </a:lnTo>
                  <a:lnTo>
                    <a:pt x="209" y="79"/>
                  </a:lnTo>
                  <a:lnTo>
                    <a:pt x="214" y="74"/>
                  </a:lnTo>
                  <a:lnTo>
                    <a:pt x="230" y="69"/>
                  </a:lnTo>
                  <a:lnTo>
                    <a:pt x="235" y="72"/>
                  </a:lnTo>
                  <a:lnTo>
                    <a:pt x="237" y="74"/>
                  </a:lnTo>
                  <a:lnTo>
                    <a:pt x="240" y="74"/>
                  </a:lnTo>
                  <a:lnTo>
                    <a:pt x="242" y="74"/>
                  </a:lnTo>
                  <a:lnTo>
                    <a:pt x="245" y="74"/>
                  </a:lnTo>
                  <a:lnTo>
                    <a:pt x="247" y="77"/>
                  </a:lnTo>
                  <a:lnTo>
                    <a:pt x="252" y="77"/>
                  </a:lnTo>
                  <a:lnTo>
                    <a:pt x="255" y="77"/>
                  </a:lnTo>
                  <a:lnTo>
                    <a:pt x="258" y="77"/>
                  </a:lnTo>
                  <a:lnTo>
                    <a:pt x="260" y="77"/>
                  </a:lnTo>
                  <a:lnTo>
                    <a:pt x="268" y="74"/>
                  </a:lnTo>
                  <a:lnTo>
                    <a:pt x="278" y="77"/>
                  </a:lnTo>
                  <a:lnTo>
                    <a:pt x="280" y="77"/>
                  </a:lnTo>
                  <a:lnTo>
                    <a:pt x="283" y="79"/>
                  </a:lnTo>
                  <a:lnTo>
                    <a:pt x="286" y="79"/>
                  </a:lnTo>
                  <a:lnTo>
                    <a:pt x="291" y="82"/>
                  </a:lnTo>
                  <a:lnTo>
                    <a:pt x="291" y="84"/>
                  </a:lnTo>
                  <a:lnTo>
                    <a:pt x="293" y="84"/>
                  </a:lnTo>
                  <a:lnTo>
                    <a:pt x="293" y="87"/>
                  </a:lnTo>
                  <a:lnTo>
                    <a:pt x="296" y="90"/>
                  </a:lnTo>
                  <a:lnTo>
                    <a:pt x="296" y="92"/>
                  </a:lnTo>
                  <a:lnTo>
                    <a:pt x="296" y="95"/>
                  </a:lnTo>
                  <a:lnTo>
                    <a:pt x="296" y="97"/>
                  </a:lnTo>
                  <a:lnTo>
                    <a:pt x="296" y="100"/>
                  </a:lnTo>
                  <a:lnTo>
                    <a:pt x="296" y="102"/>
                  </a:lnTo>
                  <a:lnTo>
                    <a:pt x="298" y="105"/>
                  </a:lnTo>
                  <a:lnTo>
                    <a:pt x="298" y="107"/>
                  </a:lnTo>
                  <a:lnTo>
                    <a:pt x="298" y="110"/>
                  </a:lnTo>
                  <a:lnTo>
                    <a:pt x="298" y="112"/>
                  </a:lnTo>
                  <a:lnTo>
                    <a:pt x="298" y="115"/>
                  </a:lnTo>
                  <a:lnTo>
                    <a:pt x="298" y="117"/>
                  </a:lnTo>
                  <a:lnTo>
                    <a:pt x="298" y="120"/>
                  </a:lnTo>
                  <a:lnTo>
                    <a:pt x="298" y="123"/>
                  </a:lnTo>
                  <a:lnTo>
                    <a:pt x="298" y="125"/>
                  </a:lnTo>
                  <a:lnTo>
                    <a:pt x="301" y="128"/>
                  </a:lnTo>
                  <a:lnTo>
                    <a:pt x="301" y="130"/>
                  </a:lnTo>
                  <a:lnTo>
                    <a:pt x="303" y="133"/>
                  </a:lnTo>
                  <a:lnTo>
                    <a:pt x="306" y="133"/>
                  </a:lnTo>
                  <a:lnTo>
                    <a:pt x="308" y="133"/>
                  </a:lnTo>
                  <a:lnTo>
                    <a:pt x="311" y="135"/>
                  </a:lnTo>
                  <a:lnTo>
                    <a:pt x="314" y="135"/>
                  </a:lnTo>
                  <a:lnTo>
                    <a:pt x="314" y="133"/>
                  </a:lnTo>
                  <a:lnTo>
                    <a:pt x="316" y="133"/>
                  </a:lnTo>
                  <a:lnTo>
                    <a:pt x="319" y="133"/>
                  </a:lnTo>
                  <a:lnTo>
                    <a:pt x="319" y="135"/>
                  </a:lnTo>
                  <a:lnTo>
                    <a:pt x="321" y="138"/>
                  </a:lnTo>
                  <a:lnTo>
                    <a:pt x="324" y="138"/>
                  </a:lnTo>
                  <a:lnTo>
                    <a:pt x="326" y="138"/>
                  </a:lnTo>
                  <a:lnTo>
                    <a:pt x="329" y="140"/>
                  </a:lnTo>
                  <a:lnTo>
                    <a:pt x="331" y="140"/>
                  </a:lnTo>
                  <a:lnTo>
                    <a:pt x="334" y="143"/>
                  </a:lnTo>
                  <a:lnTo>
                    <a:pt x="336" y="143"/>
                  </a:lnTo>
                  <a:lnTo>
                    <a:pt x="339" y="143"/>
                  </a:lnTo>
                  <a:lnTo>
                    <a:pt x="342" y="145"/>
                  </a:lnTo>
                  <a:lnTo>
                    <a:pt x="344" y="148"/>
                  </a:lnTo>
                  <a:lnTo>
                    <a:pt x="347" y="148"/>
                  </a:lnTo>
                  <a:lnTo>
                    <a:pt x="349" y="151"/>
                  </a:lnTo>
                  <a:lnTo>
                    <a:pt x="352" y="151"/>
                  </a:lnTo>
                  <a:lnTo>
                    <a:pt x="354" y="151"/>
                  </a:lnTo>
                  <a:lnTo>
                    <a:pt x="354" y="153"/>
                  </a:lnTo>
                  <a:lnTo>
                    <a:pt x="354" y="156"/>
                  </a:lnTo>
                  <a:lnTo>
                    <a:pt x="357" y="158"/>
                  </a:lnTo>
                  <a:lnTo>
                    <a:pt x="359" y="161"/>
                  </a:lnTo>
                  <a:lnTo>
                    <a:pt x="362" y="161"/>
                  </a:lnTo>
                  <a:lnTo>
                    <a:pt x="362" y="163"/>
                  </a:lnTo>
                  <a:lnTo>
                    <a:pt x="359" y="163"/>
                  </a:lnTo>
                  <a:lnTo>
                    <a:pt x="359" y="166"/>
                  </a:lnTo>
                  <a:lnTo>
                    <a:pt x="359" y="168"/>
                  </a:lnTo>
                  <a:lnTo>
                    <a:pt x="362" y="168"/>
                  </a:lnTo>
                  <a:lnTo>
                    <a:pt x="364" y="171"/>
                  </a:lnTo>
                  <a:lnTo>
                    <a:pt x="364" y="173"/>
                  </a:lnTo>
                  <a:lnTo>
                    <a:pt x="367" y="173"/>
                  </a:lnTo>
                  <a:lnTo>
                    <a:pt x="367" y="176"/>
                  </a:lnTo>
                  <a:lnTo>
                    <a:pt x="370" y="176"/>
                  </a:lnTo>
                  <a:lnTo>
                    <a:pt x="367" y="179"/>
                  </a:lnTo>
                  <a:lnTo>
                    <a:pt x="367" y="181"/>
                  </a:lnTo>
                  <a:lnTo>
                    <a:pt x="367" y="184"/>
                  </a:lnTo>
                  <a:lnTo>
                    <a:pt x="367" y="186"/>
                  </a:lnTo>
                  <a:lnTo>
                    <a:pt x="370" y="186"/>
                  </a:lnTo>
                  <a:lnTo>
                    <a:pt x="370" y="189"/>
                  </a:lnTo>
                  <a:lnTo>
                    <a:pt x="372" y="189"/>
                  </a:lnTo>
                  <a:lnTo>
                    <a:pt x="372" y="191"/>
                  </a:lnTo>
                  <a:lnTo>
                    <a:pt x="372" y="194"/>
                  </a:lnTo>
                  <a:lnTo>
                    <a:pt x="375" y="194"/>
                  </a:lnTo>
                  <a:lnTo>
                    <a:pt x="377" y="194"/>
                  </a:lnTo>
                  <a:lnTo>
                    <a:pt x="377" y="196"/>
                  </a:lnTo>
                  <a:lnTo>
                    <a:pt x="380" y="196"/>
                  </a:lnTo>
                  <a:lnTo>
                    <a:pt x="382" y="199"/>
                  </a:lnTo>
                  <a:lnTo>
                    <a:pt x="385" y="199"/>
                  </a:lnTo>
                  <a:lnTo>
                    <a:pt x="387" y="199"/>
                  </a:lnTo>
                  <a:lnTo>
                    <a:pt x="390" y="199"/>
                  </a:lnTo>
                  <a:lnTo>
                    <a:pt x="390" y="201"/>
                  </a:lnTo>
                  <a:lnTo>
                    <a:pt x="392" y="201"/>
                  </a:lnTo>
                  <a:lnTo>
                    <a:pt x="395" y="204"/>
                  </a:lnTo>
                  <a:lnTo>
                    <a:pt x="398" y="207"/>
                  </a:lnTo>
                  <a:lnTo>
                    <a:pt x="400" y="209"/>
                  </a:lnTo>
                  <a:lnTo>
                    <a:pt x="403" y="209"/>
                  </a:lnTo>
                  <a:lnTo>
                    <a:pt x="405" y="212"/>
                  </a:lnTo>
                  <a:lnTo>
                    <a:pt x="408" y="217"/>
                  </a:lnTo>
                  <a:lnTo>
                    <a:pt x="408" y="219"/>
                  </a:lnTo>
                  <a:lnTo>
                    <a:pt x="410" y="222"/>
                  </a:lnTo>
                  <a:lnTo>
                    <a:pt x="413" y="224"/>
                  </a:lnTo>
                  <a:lnTo>
                    <a:pt x="415" y="227"/>
                  </a:lnTo>
                  <a:lnTo>
                    <a:pt x="418" y="229"/>
                  </a:lnTo>
                  <a:lnTo>
                    <a:pt x="420" y="229"/>
                  </a:lnTo>
                  <a:lnTo>
                    <a:pt x="420" y="232"/>
                  </a:lnTo>
                  <a:lnTo>
                    <a:pt x="423" y="232"/>
                  </a:lnTo>
                  <a:lnTo>
                    <a:pt x="426" y="235"/>
                  </a:lnTo>
                  <a:lnTo>
                    <a:pt x="428" y="235"/>
                  </a:lnTo>
                  <a:lnTo>
                    <a:pt x="428" y="237"/>
                  </a:lnTo>
                  <a:lnTo>
                    <a:pt x="431" y="240"/>
                  </a:lnTo>
                  <a:lnTo>
                    <a:pt x="433" y="240"/>
                  </a:lnTo>
                  <a:lnTo>
                    <a:pt x="436" y="237"/>
                  </a:lnTo>
                  <a:lnTo>
                    <a:pt x="438" y="237"/>
                  </a:lnTo>
                  <a:lnTo>
                    <a:pt x="441" y="240"/>
                  </a:lnTo>
                  <a:lnTo>
                    <a:pt x="438" y="242"/>
                  </a:lnTo>
                  <a:lnTo>
                    <a:pt x="438" y="245"/>
                  </a:lnTo>
                  <a:lnTo>
                    <a:pt x="438" y="247"/>
                  </a:lnTo>
                  <a:lnTo>
                    <a:pt x="441" y="250"/>
                  </a:lnTo>
                  <a:lnTo>
                    <a:pt x="443" y="247"/>
                  </a:lnTo>
                  <a:lnTo>
                    <a:pt x="446" y="247"/>
                  </a:lnTo>
                  <a:lnTo>
                    <a:pt x="448" y="252"/>
                  </a:lnTo>
                  <a:lnTo>
                    <a:pt x="448" y="255"/>
                  </a:lnTo>
                  <a:lnTo>
                    <a:pt x="451" y="255"/>
                  </a:lnTo>
                  <a:lnTo>
                    <a:pt x="454" y="257"/>
                  </a:lnTo>
                  <a:lnTo>
                    <a:pt x="454" y="260"/>
                  </a:lnTo>
                  <a:lnTo>
                    <a:pt x="456" y="263"/>
                  </a:lnTo>
                  <a:lnTo>
                    <a:pt x="456" y="265"/>
                  </a:lnTo>
                  <a:lnTo>
                    <a:pt x="456" y="268"/>
                  </a:lnTo>
                  <a:lnTo>
                    <a:pt x="456" y="270"/>
                  </a:lnTo>
                  <a:lnTo>
                    <a:pt x="456" y="273"/>
                  </a:lnTo>
                  <a:lnTo>
                    <a:pt x="456" y="278"/>
                  </a:lnTo>
                  <a:lnTo>
                    <a:pt x="459" y="278"/>
                  </a:lnTo>
                  <a:lnTo>
                    <a:pt x="461" y="280"/>
                  </a:lnTo>
                  <a:lnTo>
                    <a:pt x="464" y="280"/>
                  </a:lnTo>
                  <a:lnTo>
                    <a:pt x="464" y="278"/>
                  </a:lnTo>
                  <a:lnTo>
                    <a:pt x="469" y="278"/>
                  </a:lnTo>
                  <a:lnTo>
                    <a:pt x="469" y="280"/>
                  </a:lnTo>
                  <a:lnTo>
                    <a:pt x="471" y="280"/>
                  </a:lnTo>
                  <a:lnTo>
                    <a:pt x="474" y="283"/>
                  </a:lnTo>
                  <a:lnTo>
                    <a:pt x="476" y="280"/>
                  </a:lnTo>
                  <a:lnTo>
                    <a:pt x="479" y="280"/>
                  </a:lnTo>
                  <a:lnTo>
                    <a:pt x="482" y="280"/>
                  </a:lnTo>
                  <a:lnTo>
                    <a:pt x="484" y="280"/>
                  </a:lnTo>
                  <a:lnTo>
                    <a:pt x="487" y="280"/>
                  </a:lnTo>
                  <a:lnTo>
                    <a:pt x="489" y="283"/>
                  </a:lnTo>
                  <a:lnTo>
                    <a:pt x="492" y="280"/>
                  </a:lnTo>
                  <a:lnTo>
                    <a:pt x="497" y="283"/>
                  </a:lnTo>
                  <a:lnTo>
                    <a:pt x="499" y="283"/>
                  </a:lnTo>
                  <a:lnTo>
                    <a:pt x="502" y="285"/>
                  </a:lnTo>
                  <a:lnTo>
                    <a:pt x="504" y="285"/>
                  </a:lnTo>
                  <a:lnTo>
                    <a:pt x="507" y="288"/>
                  </a:lnTo>
                  <a:lnTo>
                    <a:pt x="510" y="291"/>
                  </a:lnTo>
                  <a:lnTo>
                    <a:pt x="515" y="296"/>
                  </a:lnTo>
                  <a:lnTo>
                    <a:pt x="517" y="296"/>
                  </a:lnTo>
                  <a:lnTo>
                    <a:pt x="520" y="298"/>
                  </a:lnTo>
                  <a:lnTo>
                    <a:pt x="522" y="301"/>
                  </a:lnTo>
                  <a:lnTo>
                    <a:pt x="522" y="303"/>
                  </a:lnTo>
                  <a:lnTo>
                    <a:pt x="525" y="306"/>
                  </a:lnTo>
                  <a:lnTo>
                    <a:pt x="527" y="308"/>
                  </a:lnTo>
                  <a:lnTo>
                    <a:pt x="530" y="311"/>
                  </a:lnTo>
                  <a:lnTo>
                    <a:pt x="530" y="313"/>
                  </a:lnTo>
                  <a:lnTo>
                    <a:pt x="530" y="316"/>
                  </a:lnTo>
                  <a:lnTo>
                    <a:pt x="532" y="316"/>
                  </a:lnTo>
                  <a:lnTo>
                    <a:pt x="532" y="319"/>
                  </a:lnTo>
                  <a:lnTo>
                    <a:pt x="530" y="321"/>
                  </a:lnTo>
                  <a:lnTo>
                    <a:pt x="530" y="324"/>
                  </a:lnTo>
                  <a:lnTo>
                    <a:pt x="530" y="326"/>
                  </a:lnTo>
                  <a:lnTo>
                    <a:pt x="532" y="326"/>
                  </a:lnTo>
                  <a:lnTo>
                    <a:pt x="532" y="331"/>
                  </a:lnTo>
                  <a:lnTo>
                    <a:pt x="535" y="334"/>
                  </a:lnTo>
                  <a:lnTo>
                    <a:pt x="540" y="339"/>
                  </a:lnTo>
                  <a:lnTo>
                    <a:pt x="538" y="341"/>
                  </a:lnTo>
                  <a:lnTo>
                    <a:pt x="538" y="344"/>
                  </a:lnTo>
                  <a:lnTo>
                    <a:pt x="535" y="347"/>
                  </a:lnTo>
                  <a:lnTo>
                    <a:pt x="538" y="349"/>
                  </a:lnTo>
                  <a:lnTo>
                    <a:pt x="540" y="349"/>
                  </a:lnTo>
                  <a:lnTo>
                    <a:pt x="543" y="352"/>
                  </a:lnTo>
                  <a:lnTo>
                    <a:pt x="543" y="354"/>
                  </a:lnTo>
                  <a:lnTo>
                    <a:pt x="543" y="357"/>
                  </a:lnTo>
                  <a:lnTo>
                    <a:pt x="543" y="359"/>
                  </a:lnTo>
                  <a:lnTo>
                    <a:pt x="543" y="362"/>
                  </a:lnTo>
                  <a:lnTo>
                    <a:pt x="545" y="364"/>
                  </a:lnTo>
                  <a:lnTo>
                    <a:pt x="548" y="367"/>
                  </a:lnTo>
                  <a:lnTo>
                    <a:pt x="550" y="367"/>
                  </a:lnTo>
                  <a:lnTo>
                    <a:pt x="553" y="367"/>
                  </a:lnTo>
                  <a:lnTo>
                    <a:pt x="555" y="367"/>
                  </a:lnTo>
                  <a:lnTo>
                    <a:pt x="558" y="369"/>
                  </a:lnTo>
                  <a:lnTo>
                    <a:pt x="560" y="367"/>
                  </a:lnTo>
                  <a:lnTo>
                    <a:pt x="558" y="364"/>
                  </a:lnTo>
                  <a:lnTo>
                    <a:pt x="558" y="362"/>
                  </a:lnTo>
                  <a:lnTo>
                    <a:pt x="560" y="359"/>
                  </a:lnTo>
                  <a:lnTo>
                    <a:pt x="560" y="357"/>
                  </a:lnTo>
                  <a:lnTo>
                    <a:pt x="555" y="354"/>
                  </a:lnTo>
                  <a:lnTo>
                    <a:pt x="558" y="354"/>
                  </a:lnTo>
                  <a:lnTo>
                    <a:pt x="560" y="352"/>
                  </a:lnTo>
                  <a:lnTo>
                    <a:pt x="558" y="349"/>
                  </a:lnTo>
                  <a:lnTo>
                    <a:pt x="555" y="347"/>
                  </a:lnTo>
                  <a:lnTo>
                    <a:pt x="553" y="344"/>
                  </a:lnTo>
                  <a:lnTo>
                    <a:pt x="553" y="341"/>
                  </a:lnTo>
                  <a:lnTo>
                    <a:pt x="550" y="339"/>
                  </a:lnTo>
                  <a:lnTo>
                    <a:pt x="550" y="336"/>
                  </a:lnTo>
                  <a:lnTo>
                    <a:pt x="548" y="334"/>
                  </a:lnTo>
                  <a:lnTo>
                    <a:pt x="550" y="331"/>
                  </a:lnTo>
                  <a:lnTo>
                    <a:pt x="550" y="329"/>
                  </a:lnTo>
                  <a:lnTo>
                    <a:pt x="553" y="326"/>
                  </a:lnTo>
                  <a:lnTo>
                    <a:pt x="553" y="324"/>
                  </a:lnTo>
                  <a:lnTo>
                    <a:pt x="550" y="321"/>
                  </a:lnTo>
                  <a:lnTo>
                    <a:pt x="550" y="319"/>
                  </a:lnTo>
                  <a:lnTo>
                    <a:pt x="550" y="316"/>
                  </a:lnTo>
                  <a:lnTo>
                    <a:pt x="550" y="313"/>
                  </a:lnTo>
                  <a:lnTo>
                    <a:pt x="550" y="311"/>
                  </a:lnTo>
                  <a:lnTo>
                    <a:pt x="548" y="308"/>
                  </a:lnTo>
                  <a:lnTo>
                    <a:pt x="545" y="306"/>
                  </a:lnTo>
                  <a:lnTo>
                    <a:pt x="543" y="308"/>
                  </a:lnTo>
                  <a:lnTo>
                    <a:pt x="543" y="306"/>
                  </a:lnTo>
                  <a:lnTo>
                    <a:pt x="545" y="303"/>
                  </a:lnTo>
                  <a:lnTo>
                    <a:pt x="545" y="301"/>
                  </a:lnTo>
                  <a:lnTo>
                    <a:pt x="548" y="298"/>
                  </a:lnTo>
                  <a:lnTo>
                    <a:pt x="548" y="296"/>
                  </a:lnTo>
                  <a:lnTo>
                    <a:pt x="548" y="293"/>
                  </a:lnTo>
                  <a:lnTo>
                    <a:pt x="543" y="291"/>
                  </a:lnTo>
                  <a:lnTo>
                    <a:pt x="545" y="288"/>
                  </a:lnTo>
                  <a:lnTo>
                    <a:pt x="548" y="285"/>
                  </a:lnTo>
                  <a:lnTo>
                    <a:pt x="548" y="283"/>
                  </a:lnTo>
                  <a:lnTo>
                    <a:pt x="548" y="280"/>
                  </a:lnTo>
                  <a:lnTo>
                    <a:pt x="545" y="278"/>
                  </a:lnTo>
                  <a:lnTo>
                    <a:pt x="545" y="275"/>
                  </a:lnTo>
                  <a:lnTo>
                    <a:pt x="548" y="273"/>
                  </a:lnTo>
                  <a:lnTo>
                    <a:pt x="550" y="268"/>
                  </a:lnTo>
                  <a:lnTo>
                    <a:pt x="553" y="263"/>
                  </a:lnTo>
                  <a:lnTo>
                    <a:pt x="550" y="260"/>
                  </a:lnTo>
                  <a:lnTo>
                    <a:pt x="550" y="257"/>
                  </a:lnTo>
                  <a:lnTo>
                    <a:pt x="550" y="255"/>
                  </a:lnTo>
                  <a:lnTo>
                    <a:pt x="550" y="252"/>
                  </a:lnTo>
                  <a:lnTo>
                    <a:pt x="553" y="252"/>
                  </a:lnTo>
                  <a:lnTo>
                    <a:pt x="553" y="250"/>
                  </a:lnTo>
                  <a:lnTo>
                    <a:pt x="555" y="250"/>
                  </a:lnTo>
                  <a:lnTo>
                    <a:pt x="555" y="247"/>
                  </a:lnTo>
                  <a:lnTo>
                    <a:pt x="555" y="245"/>
                  </a:lnTo>
                  <a:lnTo>
                    <a:pt x="553" y="242"/>
                  </a:lnTo>
                  <a:lnTo>
                    <a:pt x="550" y="240"/>
                  </a:lnTo>
                  <a:lnTo>
                    <a:pt x="550" y="237"/>
                  </a:lnTo>
                  <a:lnTo>
                    <a:pt x="553" y="232"/>
                  </a:lnTo>
                  <a:lnTo>
                    <a:pt x="555" y="232"/>
                  </a:lnTo>
                  <a:lnTo>
                    <a:pt x="558" y="229"/>
                  </a:lnTo>
                  <a:lnTo>
                    <a:pt x="560" y="227"/>
                  </a:lnTo>
                  <a:lnTo>
                    <a:pt x="558" y="227"/>
                  </a:lnTo>
                  <a:lnTo>
                    <a:pt x="555" y="227"/>
                  </a:lnTo>
                  <a:lnTo>
                    <a:pt x="553" y="224"/>
                  </a:lnTo>
                  <a:lnTo>
                    <a:pt x="550" y="222"/>
                  </a:lnTo>
                  <a:lnTo>
                    <a:pt x="550" y="219"/>
                  </a:lnTo>
                  <a:lnTo>
                    <a:pt x="553" y="217"/>
                  </a:lnTo>
                  <a:lnTo>
                    <a:pt x="555" y="217"/>
                  </a:lnTo>
                  <a:lnTo>
                    <a:pt x="555" y="214"/>
                  </a:lnTo>
                  <a:lnTo>
                    <a:pt x="553" y="214"/>
                  </a:lnTo>
                  <a:lnTo>
                    <a:pt x="553" y="209"/>
                  </a:lnTo>
                  <a:lnTo>
                    <a:pt x="550" y="209"/>
                  </a:lnTo>
                  <a:lnTo>
                    <a:pt x="550" y="207"/>
                  </a:lnTo>
                  <a:lnTo>
                    <a:pt x="548" y="204"/>
                  </a:lnTo>
                  <a:lnTo>
                    <a:pt x="550" y="201"/>
                  </a:lnTo>
                  <a:lnTo>
                    <a:pt x="553" y="199"/>
                  </a:lnTo>
                  <a:lnTo>
                    <a:pt x="555" y="196"/>
                  </a:lnTo>
                  <a:lnTo>
                    <a:pt x="553" y="194"/>
                  </a:lnTo>
                  <a:lnTo>
                    <a:pt x="548" y="194"/>
                  </a:lnTo>
                  <a:lnTo>
                    <a:pt x="545" y="191"/>
                  </a:lnTo>
                  <a:lnTo>
                    <a:pt x="545" y="189"/>
                  </a:lnTo>
                  <a:lnTo>
                    <a:pt x="548" y="184"/>
                  </a:lnTo>
                  <a:lnTo>
                    <a:pt x="545" y="181"/>
                  </a:lnTo>
                  <a:lnTo>
                    <a:pt x="543" y="181"/>
                  </a:lnTo>
                  <a:lnTo>
                    <a:pt x="540" y="181"/>
                  </a:lnTo>
                  <a:lnTo>
                    <a:pt x="540" y="179"/>
                  </a:lnTo>
                  <a:lnTo>
                    <a:pt x="540" y="176"/>
                  </a:lnTo>
                  <a:lnTo>
                    <a:pt x="543" y="179"/>
                  </a:lnTo>
                  <a:lnTo>
                    <a:pt x="545" y="176"/>
                  </a:lnTo>
                  <a:lnTo>
                    <a:pt x="545" y="173"/>
                  </a:lnTo>
                  <a:lnTo>
                    <a:pt x="543" y="171"/>
                  </a:lnTo>
                  <a:lnTo>
                    <a:pt x="543" y="168"/>
                  </a:lnTo>
                  <a:lnTo>
                    <a:pt x="543" y="163"/>
                  </a:lnTo>
                  <a:lnTo>
                    <a:pt x="545" y="161"/>
                  </a:lnTo>
                  <a:lnTo>
                    <a:pt x="545" y="158"/>
                  </a:lnTo>
                  <a:lnTo>
                    <a:pt x="545" y="156"/>
                  </a:lnTo>
                  <a:lnTo>
                    <a:pt x="543" y="153"/>
                  </a:lnTo>
                  <a:lnTo>
                    <a:pt x="538" y="153"/>
                  </a:lnTo>
                  <a:lnTo>
                    <a:pt x="538" y="148"/>
                  </a:lnTo>
                  <a:lnTo>
                    <a:pt x="538" y="145"/>
                  </a:lnTo>
                  <a:lnTo>
                    <a:pt x="538" y="143"/>
                  </a:lnTo>
                  <a:lnTo>
                    <a:pt x="538" y="140"/>
                  </a:lnTo>
                  <a:lnTo>
                    <a:pt x="540" y="138"/>
                  </a:lnTo>
                  <a:lnTo>
                    <a:pt x="543" y="138"/>
                  </a:lnTo>
                  <a:lnTo>
                    <a:pt x="548" y="138"/>
                  </a:lnTo>
                  <a:lnTo>
                    <a:pt x="550" y="138"/>
                  </a:lnTo>
                  <a:lnTo>
                    <a:pt x="555" y="140"/>
                  </a:lnTo>
                  <a:lnTo>
                    <a:pt x="558" y="140"/>
                  </a:lnTo>
                  <a:lnTo>
                    <a:pt x="560" y="140"/>
                  </a:lnTo>
                  <a:lnTo>
                    <a:pt x="563" y="138"/>
                  </a:lnTo>
                  <a:lnTo>
                    <a:pt x="563" y="133"/>
                  </a:lnTo>
                  <a:lnTo>
                    <a:pt x="566" y="125"/>
                  </a:lnTo>
                  <a:lnTo>
                    <a:pt x="566" y="123"/>
                  </a:lnTo>
                  <a:lnTo>
                    <a:pt x="566" y="117"/>
                  </a:lnTo>
                  <a:lnTo>
                    <a:pt x="568" y="117"/>
                  </a:lnTo>
                  <a:lnTo>
                    <a:pt x="571" y="115"/>
                  </a:lnTo>
                  <a:lnTo>
                    <a:pt x="576" y="115"/>
                  </a:lnTo>
                  <a:lnTo>
                    <a:pt x="578" y="115"/>
                  </a:lnTo>
                  <a:lnTo>
                    <a:pt x="578" y="112"/>
                  </a:lnTo>
                  <a:lnTo>
                    <a:pt x="578" y="107"/>
                  </a:lnTo>
                  <a:lnTo>
                    <a:pt x="581" y="105"/>
                  </a:lnTo>
                  <a:lnTo>
                    <a:pt x="583" y="102"/>
                  </a:lnTo>
                  <a:lnTo>
                    <a:pt x="588" y="100"/>
                  </a:lnTo>
                  <a:lnTo>
                    <a:pt x="588" y="97"/>
                  </a:lnTo>
                  <a:lnTo>
                    <a:pt x="591" y="92"/>
                  </a:lnTo>
                  <a:lnTo>
                    <a:pt x="594" y="90"/>
                  </a:lnTo>
                  <a:lnTo>
                    <a:pt x="596" y="87"/>
                  </a:lnTo>
                  <a:lnTo>
                    <a:pt x="601" y="87"/>
                  </a:lnTo>
                  <a:lnTo>
                    <a:pt x="604" y="90"/>
                  </a:lnTo>
                  <a:lnTo>
                    <a:pt x="606" y="90"/>
                  </a:lnTo>
                  <a:lnTo>
                    <a:pt x="606" y="92"/>
                  </a:lnTo>
                  <a:lnTo>
                    <a:pt x="609" y="92"/>
                  </a:lnTo>
                  <a:lnTo>
                    <a:pt x="611" y="95"/>
                  </a:lnTo>
                  <a:lnTo>
                    <a:pt x="614" y="95"/>
                  </a:lnTo>
                  <a:lnTo>
                    <a:pt x="616" y="97"/>
                  </a:lnTo>
                  <a:lnTo>
                    <a:pt x="619" y="97"/>
                  </a:lnTo>
                  <a:lnTo>
                    <a:pt x="619" y="100"/>
                  </a:lnTo>
                  <a:lnTo>
                    <a:pt x="622" y="102"/>
                  </a:lnTo>
                  <a:lnTo>
                    <a:pt x="624" y="105"/>
                  </a:lnTo>
                  <a:lnTo>
                    <a:pt x="627" y="110"/>
                  </a:lnTo>
                  <a:lnTo>
                    <a:pt x="627" y="112"/>
                  </a:lnTo>
                  <a:lnTo>
                    <a:pt x="629" y="115"/>
                  </a:lnTo>
                  <a:lnTo>
                    <a:pt x="629" y="120"/>
                  </a:lnTo>
                  <a:lnTo>
                    <a:pt x="632" y="123"/>
                  </a:lnTo>
                  <a:lnTo>
                    <a:pt x="634" y="125"/>
                  </a:lnTo>
                  <a:lnTo>
                    <a:pt x="637" y="128"/>
                  </a:lnTo>
                  <a:lnTo>
                    <a:pt x="639" y="128"/>
                  </a:lnTo>
                  <a:lnTo>
                    <a:pt x="642" y="130"/>
                  </a:lnTo>
                  <a:lnTo>
                    <a:pt x="644" y="130"/>
                  </a:lnTo>
                  <a:lnTo>
                    <a:pt x="650" y="130"/>
                  </a:lnTo>
                  <a:lnTo>
                    <a:pt x="655" y="128"/>
                  </a:lnTo>
                  <a:lnTo>
                    <a:pt x="657" y="128"/>
                  </a:lnTo>
                  <a:lnTo>
                    <a:pt x="660" y="128"/>
                  </a:lnTo>
                  <a:lnTo>
                    <a:pt x="662" y="130"/>
                  </a:lnTo>
                  <a:lnTo>
                    <a:pt x="667" y="130"/>
                  </a:lnTo>
                  <a:lnTo>
                    <a:pt x="667" y="133"/>
                  </a:lnTo>
                  <a:lnTo>
                    <a:pt x="670" y="133"/>
                  </a:lnTo>
                  <a:lnTo>
                    <a:pt x="672" y="133"/>
                  </a:lnTo>
                  <a:lnTo>
                    <a:pt x="678" y="130"/>
                  </a:lnTo>
                  <a:lnTo>
                    <a:pt x="680" y="128"/>
                  </a:lnTo>
                  <a:lnTo>
                    <a:pt x="683" y="128"/>
                  </a:lnTo>
                  <a:lnTo>
                    <a:pt x="685" y="130"/>
                  </a:lnTo>
                  <a:lnTo>
                    <a:pt x="688" y="133"/>
                  </a:lnTo>
                  <a:lnTo>
                    <a:pt x="690" y="135"/>
                  </a:lnTo>
                  <a:lnTo>
                    <a:pt x="693" y="138"/>
                  </a:lnTo>
                  <a:lnTo>
                    <a:pt x="693" y="140"/>
                  </a:lnTo>
                  <a:lnTo>
                    <a:pt x="695" y="143"/>
                  </a:lnTo>
                  <a:lnTo>
                    <a:pt x="698" y="145"/>
                  </a:lnTo>
                  <a:lnTo>
                    <a:pt x="700" y="145"/>
                  </a:lnTo>
                  <a:lnTo>
                    <a:pt x="703" y="145"/>
                  </a:lnTo>
                  <a:lnTo>
                    <a:pt x="703" y="143"/>
                  </a:lnTo>
                  <a:lnTo>
                    <a:pt x="703" y="140"/>
                  </a:lnTo>
                  <a:lnTo>
                    <a:pt x="703" y="138"/>
                  </a:lnTo>
                  <a:lnTo>
                    <a:pt x="700" y="135"/>
                  </a:lnTo>
                  <a:lnTo>
                    <a:pt x="700" y="133"/>
                  </a:lnTo>
                  <a:lnTo>
                    <a:pt x="700" y="128"/>
                  </a:lnTo>
                  <a:lnTo>
                    <a:pt x="700" y="125"/>
                  </a:lnTo>
                  <a:lnTo>
                    <a:pt x="700" y="123"/>
                  </a:lnTo>
                  <a:lnTo>
                    <a:pt x="700" y="120"/>
                  </a:lnTo>
                  <a:lnTo>
                    <a:pt x="700" y="117"/>
                  </a:lnTo>
                  <a:lnTo>
                    <a:pt x="700" y="115"/>
                  </a:lnTo>
                  <a:lnTo>
                    <a:pt x="700" y="112"/>
                  </a:lnTo>
                  <a:lnTo>
                    <a:pt x="700" y="110"/>
                  </a:lnTo>
                  <a:lnTo>
                    <a:pt x="700" y="107"/>
                  </a:lnTo>
                  <a:lnTo>
                    <a:pt x="700" y="105"/>
                  </a:lnTo>
                  <a:lnTo>
                    <a:pt x="700" y="102"/>
                  </a:lnTo>
                  <a:lnTo>
                    <a:pt x="700" y="100"/>
                  </a:lnTo>
                  <a:lnTo>
                    <a:pt x="700" y="95"/>
                  </a:lnTo>
                  <a:lnTo>
                    <a:pt x="703" y="92"/>
                  </a:lnTo>
                  <a:lnTo>
                    <a:pt x="703" y="90"/>
                  </a:lnTo>
                  <a:lnTo>
                    <a:pt x="703" y="87"/>
                  </a:lnTo>
                  <a:lnTo>
                    <a:pt x="706" y="84"/>
                  </a:lnTo>
                  <a:lnTo>
                    <a:pt x="708" y="84"/>
                  </a:lnTo>
                  <a:lnTo>
                    <a:pt x="711" y="87"/>
                  </a:lnTo>
                  <a:lnTo>
                    <a:pt x="713" y="87"/>
                  </a:lnTo>
                  <a:lnTo>
                    <a:pt x="716" y="84"/>
                  </a:lnTo>
                  <a:lnTo>
                    <a:pt x="718" y="82"/>
                  </a:lnTo>
                  <a:lnTo>
                    <a:pt x="721" y="79"/>
                  </a:lnTo>
                  <a:lnTo>
                    <a:pt x="723" y="79"/>
                  </a:lnTo>
                  <a:lnTo>
                    <a:pt x="726" y="77"/>
                  </a:lnTo>
                  <a:lnTo>
                    <a:pt x="728" y="77"/>
                  </a:lnTo>
                  <a:lnTo>
                    <a:pt x="734" y="79"/>
                  </a:lnTo>
                  <a:lnTo>
                    <a:pt x="736" y="79"/>
                  </a:lnTo>
                  <a:lnTo>
                    <a:pt x="739" y="77"/>
                  </a:lnTo>
                  <a:lnTo>
                    <a:pt x="741" y="74"/>
                  </a:lnTo>
                  <a:lnTo>
                    <a:pt x="744" y="72"/>
                  </a:lnTo>
                  <a:lnTo>
                    <a:pt x="749" y="72"/>
                  </a:lnTo>
                  <a:lnTo>
                    <a:pt x="756" y="67"/>
                  </a:lnTo>
                  <a:lnTo>
                    <a:pt x="759" y="67"/>
                  </a:lnTo>
                  <a:lnTo>
                    <a:pt x="764" y="64"/>
                  </a:lnTo>
                  <a:lnTo>
                    <a:pt x="767" y="62"/>
                  </a:lnTo>
                  <a:lnTo>
                    <a:pt x="774" y="59"/>
                  </a:lnTo>
                  <a:lnTo>
                    <a:pt x="790" y="56"/>
                  </a:lnTo>
                  <a:lnTo>
                    <a:pt x="795" y="56"/>
                  </a:lnTo>
                  <a:lnTo>
                    <a:pt x="797" y="56"/>
                  </a:lnTo>
                  <a:lnTo>
                    <a:pt x="797" y="54"/>
                  </a:lnTo>
                  <a:lnTo>
                    <a:pt x="810" y="67"/>
                  </a:lnTo>
                  <a:lnTo>
                    <a:pt x="813" y="69"/>
                  </a:lnTo>
                  <a:lnTo>
                    <a:pt x="813" y="67"/>
                  </a:lnTo>
                  <a:lnTo>
                    <a:pt x="820" y="67"/>
                  </a:lnTo>
                  <a:lnTo>
                    <a:pt x="825" y="67"/>
                  </a:lnTo>
                  <a:lnTo>
                    <a:pt x="828" y="67"/>
                  </a:lnTo>
                  <a:lnTo>
                    <a:pt x="828" y="64"/>
                  </a:lnTo>
                  <a:lnTo>
                    <a:pt x="830" y="62"/>
                  </a:lnTo>
                  <a:lnTo>
                    <a:pt x="833" y="59"/>
                  </a:lnTo>
                  <a:lnTo>
                    <a:pt x="835" y="56"/>
                  </a:lnTo>
                  <a:lnTo>
                    <a:pt x="838" y="59"/>
                  </a:lnTo>
                  <a:lnTo>
                    <a:pt x="841" y="62"/>
                  </a:lnTo>
                  <a:lnTo>
                    <a:pt x="843" y="64"/>
                  </a:lnTo>
                  <a:lnTo>
                    <a:pt x="846" y="64"/>
                  </a:lnTo>
                  <a:lnTo>
                    <a:pt x="848" y="64"/>
                  </a:lnTo>
                  <a:lnTo>
                    <a:pt x="851" y="62"/>
                  </a:lnTo>
                  <a:lnTo>
                    <a:pt x="853" y="62"/>
                  </a:lnTo>
                  <a:lnTo>
                    <a:pt x="856" y="62"/>
                  </a:lnTo>
                  <a:lnTo>
                    <a:pt x="858" y="62"/>
                  </a:lnTo>
                  <a:lnTo>
                    <a:pt x="861" y="64"/>
                  </a:lnTo>
                  <a:lnTo>
                    <a:pt x="861" y="67"/>
                  </a:lnTo>
                  <a:lnTo>
                    <a:pt x="889" y="69"/>
                  </a:lnTo>
                  <a:lnTo>
                    <a:pt x="874" y="34"/>
                  </a:lnTo>
                  <a:lnTo>
                    <a:pt x="902" y="31"/>
                  </a:lnTo>
                  <a:lnTo>
                    <a:pt x="902" y="36"/>
                  </a:lnTo>
                  <a:lnTo>
                    <a:pt x="902" y="39"/>
                  </a:lnTo>
                  <a:lnTo>
                    <a:pt x="902" y="41"/>
                  </a:lnTo>
                  <a:lnTo>
                    <a:pt x="904" y="44"/>
                  </a:lnTo>
                  <a:lnTo>
                    <a:pt x="907" y="49"/>
                  </a:lnTo>
                  <a:lnTo>
                    <a:pt x="912" y="56"/>
                  </a:lnTo>
                  <a:lnTo>
                    <a:pt x="912" y="59"/>
                  </a:lnTo>
                  <a:lnTo>
                    <a:pt x="914" y="62"/>
                  </a:lnTo>
                  <a:lnTo>
                    <a:pt x="919" y="64"/>
                  </a:lnTo>
                  <a:lnTo>
                    <a:pt x="919" y="67"/>
                  </a:lnTo>
                  <a:lnTo>
                    <a:pt x="919" y="72"/>
                  </a:lnTo>
                  <a:lnTo>
                    <a:pt x="922" y="79"/>
                  </a:lnTo>
                  <a:lnTo>
                    <a:pt x="925" y="82"/>
                  </a:lnTo>
                  <a:lnTo>
                    <a:pt x="927" y="82"/>
                  </a:lnTo>
                  <a:lnTo>
                    <a:pt x="930" y="84"/>
                  </a:lnTo>
                  <a:lnTo>
                    <a:pt x="930" y="87"/>
                  </a:lnTo>
                  <a:lnTo>
                    <a:pt x="932" y="87"/>
                  </a:lnTo>
                  <a:lnTo>
                    <a:pt x="932" y="84"/>
                  </a:lnTo>
                  <a:lnTo>
                    <a:pt x="930" y="82"/>
                  </a:lnTo>
                  <a:lnTo>
                    <a:pt x="930" y="79"/>
                  </a:lnTo>
                  <a:lnTo>
                    <a:pt x="930" y="74"/>
                  </a:lnTo>
                  <a:lnTo>
                    <a:pt x="935" y="69"/>
                  </a:lnTo>
                  <a:lnTo>
                    <a:pt x="940" y="67"/>
                  </a:lnTo>
                  <a:lnTo>
                    <a:pt x="945" y="59"/>
                  </a:lnTo>
                  <a:lnTo>
                    <a:pt x="947" y="56"/>
                  </a:lnTo>
                  <a:lnTo>
                    <a:pt x="978" y="46"/>
                  </a:lnTo>
                  <a:lnTo>
                    <a:pt x="996" y="21"/>
                  </a:lnTo>
                  <a:lnTo>
                    <a:pt x="996" y="18"/>
                  </a:lnTo>
                  <a:lnTo>
                    <a:pt x="993" y="16"/>
                  </a:lnTo>
                  <a:lnTo>
                    <a:pt x="993" y="13"/>
                  </a:lnTo>
                  <a:lnTo>
                    <a:pt x="993" y="11"/>
                  </a:lnTo>
                  <a:lnTo>
                    <a:pt x="993" y="8"/>
                  </a:lnTo>
                  <a:lnTo>
                    <a:pt x="993" y="6"/>
                  </a:lnTo>
                  <a:lnTo>
                    <a:pt x="993" y="3"/>
                  </a:lnTo>
                  <a:lnTo>
                    <a:pt x="996" y="0"/>
                  </a:lnTo>
                  <a:lnTo>
                    <a:pt x="998" y="0"/>
                  </a:lnTo>
                  <a:lnTo>
                    <a:pt x="1001" y="0"/>
                  </a:lnTo>
                  <a:lnTo>
                    <a:pt x="1003" y="0"/>
                  </a:lnTo>
                  <a:lnTo>
                    <a:pt x="1006" y="0"/>
                  </a:lnTo>
                  <a:lnTo>
                    <a:pt x="1009" y="0"/>
                  </a:lnTo>
                  <a:lnTo>
                    <a:pt x="1011" y="3"/>
                  </a:lnTo>
                  <a:lnTo>
                    <a:pt x="1014" y="6"/>
                  </a:lnTo>
                  <a:lnTo>
                    <a:pt x="1019" y="6"/>
                  </a:lnTo>
                  <a:lnTo>
                    <a:pt x="1021" y="6"/>
                  </a:lnTo>
                  <a:lnTo>
                    <a:pt x="1024" y="6"/>
                  </a:lnTo>
                  <a:lnTo>
                    <a:pt x="1029" y="8"/>
                  </a:lnTo>
                  <a:lnTo>
                    <a:pt x="1031" y="6"/>
                  </a:lnTo>
                  <a:lnTo>
                    <a:pt x="1034" y="6"/>
                  </a:lnTo>
                  <a:lnTo>
                    <a:pt x="1037" y="6"/>
                  </a:lnTo>
                  <a:lnTo>
                    <a:pt x="1042" y="6"/>
                  </a:lnTo>
                  <a:lnTo>
                    <a:pt x="1077" y="34"/>
                  </a:lnTo>
                  <a:lnTo>
                    <a:pt x="1037" y="69"/>
                  </a:lnTo>
                  <a:lnTo>
                    <a:pt x="1049" y="112"/>
                  </a:lnTo>
                  <a:lnTo>
                    <a:pt x="1065" y="120"/>
                  </a:lnTo>
                  <a:lnTo>
                    <a:pt x="1065" y="123"/>
                  </a:lnTo>
                  <a:lnTo>
                    <a:pt x="1065" y="125"/>
                  </a:lnTo>
                  <a:lnTo>
                    <a:pt x="1065" y="128"/>
                  </a:lnTo>
                  <a:lnTo>
                    <a:pt x="1065" y="133"/>
                  </a:lnTo>
                  <a:lnTo>
                    <a:pt x="1067" y="135"/>
                  </a:lnTo>
                  <a:lnTo>
                    <a:pt x="1072" y="138"/>
                  </a:lnTo>
                  <a:lnTo>
                    <a:pt x="1075" y="138"/>
                  </a:lnTo>
                  <a:lnTo>
                    <a:pt x="1080" y="143"/>
                  </a:lnTo>
                  <a:lnTo>
                    <a:pt x="1085" y="148"/>
                  </a:lnTo>
                  <a:lnTo>
                    <a:pt x="1087" y="151"/>
                  </a:lnTo>
                  <a:lnTo>
                    <a:pt x="1090" y="153"/>
                  </a:lnTo>
                  <a:lnTo>
                    <a:pt x="1093" y="156"/>
                  </a:lnTo>
                  <a:lnTo>
                    <a:pt x="1095" y="158"/>
                  </a:lnTo>
                  <a:lnTo>
                    <a:pt x="1098" y="161"/>
                  </a:lnTo>
                  <a:lnTo>
                    <a:pt x="1098" y="163"/>
                  </a:lnTo>
                  <a:lnTo>
                    <a:pt x="1100" y="163"/>
                  </a:lnTo>
                  <a:lnTo>
                    <a:pt x="1100" y="166"/>
                  </a:lnTo>
                  <a:lnTo>
                    <a:pt x="1100" y="168"/>
                  </a:lnTo>
                  <a:lnTo>
                    <a:pt x="1103" y="168"/>
                  </a:lnTo>
                  <a:lnTo>
                    <a:pt x="1105" y="171"/>
                  </a:lnTo>
                  <a:lnTo>
                    <a:pt x="1105" y="173"/>
                  </a:lnTo>
                  <a:lnTo>
                    <a:pt x="1108" y="176"/>
                  </a:lnTo>
                  <a:lnTo>
                    <a:pt x="1108" y="179"/>
                  </a:lnTo>
                  <a:lnTo>
                    <a:pt x="1110" y="181"/>
                  </a:lnTo>
                  <a:lnTo>
                    <a:pt x="1108" y="184"/>
                  </a:lnTo>
                  <a:lnTo>
                    <a:pt x="1110" y="186"/>
                  </a:lnTo>
                  <a:lnTo>
                    <a:pt x="1115" y="191"/>
                  </a:lnTo>
                  <a:lnTo>
                    <a:pt x="1121" y="194"/>
                  </a:lnTo>
                  <a:lnTo>
                    <a:pt x="1123" y="199"/>
                  </a:lnTo>
                  <a:lnTo>
                    <a:pt x="1123" y="204"/>
                  </a:lnTo>
                  <a:lnTo>
                    <a:pt x="1126" y="207"/>
                  </a:lnTo>
                  <a:lnTo>
                    <a:pt x="1128" y="209"/>
                  </a:lnTo>
                  <a:lnTo>
                    <a:pt x="1131" y="209"/>
                  </a:lnTo>
                  <a:lnTo>
                    <a:pt x="1133" y="209"/>
                  </a:lnTo>
                  <a:lnTo>
                    <a:pt x="1136" y="209"/>
                  </a:lnTo>
                  <a:lnTo>
                    <a:pt x="1138" y="209"/>
                  </a:lnTo>
                  <a:lnTo>
                    <a:pt x="1138" y="212"/>
                  </a:lnTo>
                  <a:lnTo>
                    <a:pt x="1138" y="214"/>
                  </a:lnTo>
                  <a:lnTo>
                    <a:pt x="1141" y="214"/>
                  </a:lnTo>
                  <a:lnTo>
                    <a:pt x="1146" y="219"/>
                  </a:lnTo>
                  <a:lnTo>
                    <a:pt x="1164" y="252"/>
                  </a:lnTo>
                  <a:lnTo>
                    <a:pt x="1169" y="263"/>
                  </a:lnTo>
                  <a:lnTo>
                    <a:pt x="1171" y="265"/>
                  </a:lnTo>
                  <a:lnTo>
                    <a:pt x="1174" y="268"/>
                  </a:lnTo>
                  <a:lnTo>
                    <a:pt x="1177" y="270"/>
                  </a:lnTo>
                  <a:lnTo>
                    <a:pt x="1177" y="273"/>
                  </a:lnTo>
                  <a:lnTo>
                    <a:pt x="1177" y="278"/>
                  </a:lnTo>
                  <a:lnTo>
                    <a:pt x="1177" y="280"/>
                  </a:lnTo>
                  <a:lnTo>
                    <a:pt x="1179" y="283"/>
                  </a:lnTo>
                  <a:lnTo>
                    <a:pt x="1197" y="293"/>
                  </a:lnTo>
                  <a:lnTo>
                    <a:pt x="1199" y="293"/>
                  </a:lnTo>
                  <a:lnTo>
                    <a:pt x="1202" y="293"/>
                  </a:lnTo>
                  <a:lnTo>
                    <a:pt x="1205" y="296"/>
                  </a:lnTo>
                  <a:lnTo>
                    <a:pt x="1210" y="296"/>
                  </a:lnTo>
                  <a:lnTo>
                    <a:pt x="1212" y="296"/>
                  </a:lnTo>
                  <a:lnTo>
                    <a:pt x="1215" y="298"/>
                  </a:lnTo>
                  <a:lnTo>
                    <a:pt x="1217" y="298"/>
                  </a:lnTo>
                  <a:lnTo>
                    <a:pt x="1220" y="301"/>
                  </a:lnTo>
                  <a:lnTo>
                    <a:pt x="1222" y="296"/>
                  </a:lnTo>
                  <a:lnTo>
                    <a:pt x="1225" y="298"/>
                  </a:lnTo>
                  <a:lnTo>
                    <a:pt x="1238" y="303"/>
                  </a:lnTo>
                  <a:lnTo>
                    <a:pt x="1250" y="311"/>
                  </a:lnTo>
                  <a:lnTo>
                    <a:pt x="1253" y="311"/>
                  </a:lnTo>
                  <a:lnTo>
                    <a:pt x="1266" y="319"/>
                  </a:lnTo>
                  <a:lnTo>
                    <a:pt x="1276" y="326"/>
                  </a:lnTo>
                  <a:lnTo>
                    <a:pt x="1289" y="331"/>
                  </a:lnTo>
                  <a:lnTo>
                    <a:pt x="1309" y="344"/>
                  </a:lnTo>
                  <a:lnTo>
                    <a:pt x="1319" y="349"/>
                  </a:lnTo>
                  <a:lnTo>
                    <a:pt x="1327" y="352"/>
                  </a:lnTo>
                  <a:lnTo>
                    <a:pt x="1329" y="352"/>
                  </a:lnTo>
                  <a:lnTo>
                    <a:pt x="1342" y="352"/>
                  </a:lnTo>
                  <a:lnTo>
                    <a:pt x="1357" y="354"/>
                  </a:lnTo>
                  <a:lnTo>
                    <a:pt x="1365" y="354"/>
                  </a:lnTo>
                  <a:lnTo>
                    <a:pt x="1378" y="354"/>
                  </a:lnTo>
                  <a:lnTo>
                    <a:pt x="1378" y="357"/>
                  </a:lnTo>
                  <a:lnTo>
                    <a:pt x="1375" y="357"/>
                  </a:lnTo>
                  <a:lnTo>
                    <a:pt x="1375" y="359"/>
                  </a:lnTo>
                  <a:lnTo>
                    <a:pt x="1375" y="362"/>
                  </a:lnTo>
                  <a:lnTo>
                    <a:pt x="1375" y="364"/>
                  </a:lnTo>
                  <a:lnTo>
                    <a:pt x="1378" y="367"/>
                  </a:lnTo>
                  <a:lnTo>
                    <a:pt x="1378" y="369"/>
                  </a:lnTo>
                  <a:lnTo>
                    <a:pt x="1383" y="372"/>
                  </a:lnTo>
                  <a:lnTo>
                    <a:pt x="1385" y="375"/>
                  </a:lnTo>
                  <a:lnTo>
                    <a:pt x="1390" y="377"/>
                  </a:lnTo>
                  <a:lnTo>
                    <a:pt x="1393" y="377"/>
                  </a:lnTo>
                  <a:lnTo>
                    <a:pt x="1395" y="380"/>
                  </a:lnTo>
                  <a:lnTo>
                    <a:pt x="1398" y="382"/>
                  </a:lnTo>
                  <a:lnTo>
                    <a:pt x="1401" y="382"/>
                  </a:lnTo>
                  <a:lnTo>
                    <a:pt x="1403" y="382"/>
                  </a:lnTo>
                  <a:lnTo>
                    <a:pt x="1406" y="385"/>
                  </a:lnTo>
                  <a:lnTo>
                    <a:pt x="1411" y="385"/>
                  </a:lnTo>
                  <a:lnTo>
                    <a:pt x="1413" y="387"/>
                  </a:lnTo>
                  <a:lnTo>
                    <a:pt x="1416" y="390"/>
                  </a:lnTo>
                  <a:lnTo>
                    <a:pt x="1418" y="390"/>
                  </a:lnTo>
                  <a:lnTo>
                    <a:pt x="1421" y="392"/>
                  </a:lnTo>
                  <a:lnTo>
                    <a:pt x="1426" y="395"/>
                  </a:lnTo>
                  <a:lnTo>
                    <a:pt x="1423" y="395"/>
                  </a:lnTo>
                  <a:lnTo>
                    <a:pt x="1421" y="395"/>
                  </a:lnTo>
                  <a:lnTo>
                    <a:pt x="1418" y="397"/>
                  </a:lnTo>
                  <a:lnTo>
                    <a:pt x="1418" y="400"/>
                  </a:lnTo>
                  <a:lnTo>
                    <a:pt x="1416" y="403"/>
                  </a:lnTo>
                  <a:lnTo>
                    <a:pt x="1411" y="403"/>
                  </a:lnTo>
                  <a:lnTo>
                    <a:pt x="1408" y="403"/>
                  </a:lnTo>
                  <a:lnTo>
                    <a:pt x="1406" y="400"/>
                  </a:lnTo>
                  <a:lnTo>
                    <a:pt x="1403" y="397"/>
                  </a:lnTo>
                  <a:lnTo>
                    <a:pt x="1401" y="397"/>
                  </a:lnTo>
                  <a:lnTo>
                    <a:pt x="1401" y="395"/>
                  </a:lnTo>
                  <a:lnTo>
                    <a:pt x="1395" y="392"/>
                  </a:lnTo>
                  <a:lnTo>
                    <a:pt x="1393" y="392"/>
                  </a:lnTo>
                  <a:lnTo>
                    <a:pt x="1390" y="392"/>
                  </a:lnTo>
                  <a:lnTo>
                    <a:pt x="1388" y="392"/>
                  </a:lnTo>
                  <a:lnTo>
                    <a:pt x="1383" y="395"/>
                  </a:lnTo>
                  <a:lnTo>
                    <a:pt x="1380" y="395"/>
                  </a:lnTo>
                  <a:lnTo>
                    <a:pt x="1380" y="397"/>
                  </a:lnTo>
                  <a:lnTo>
                    <a:pt x="1378" y="397"/>
                  </a:lnTo>
                  <a:lnTo>
                    <a:pt x="1373" y="397"/>
                  </a:lnTo>
                  <a:lnTo>
                    <a:pt x="1370" y="397"/>
                  </a:lnTo>
                  <a:lnTo>
                    <a:pt x="1367" y="400"/>
                  </a:lnTo>
                  <a:lnTo>
                    <a:pt x="1367" y="403"/>
                  </a:lnTo>
                  <a:lnTo>
                    <a:pt x="1367" y="405"/>
                  </a:lnTo>
                  <a:lnTo>
                    <a:pt x="1367" y="408"/>
                  </a:lnTo>
                  <a:lnTo>
                    <a:pt x="1370" y="408"/>
                  </a:lnTo>
                  <a:lnTo>
                    <a:pt x="1373" y="410"/>
                  </a:lnTo>
                  <a:lnTo>
                    <a:pt x="1375" y="413"/>
                  </a:lnTo>
                  <a:lnTo>
                    <a:pt x="1380" y="413"/>
                  </a:lnTo>
                  <a:lnTo>
                    <a:pt x="1385" y="415"/>
                  </a:lnTo>
                  <a:lnTo>
                    <a:pt x="1388" y="418"/>
                  </a:lnTo>
                  <a:lnTo>
                    <a:pt x="1393" y="418"/>
                  </a:lnTo>
                  <a:lnTo>
                    <a:pt x="1395" y="420"/>
                  </a:lnTo>
                  <a:lnTo>
                    <a:pt x="1398" y="423"/>
                  </a:lnTo>
                  <a:lnTo>
                    <a:pt x="1401" y="428"/>
                  </a:lnTo>
                  <a:lnTo>
                    <a:pt x="1403" y="431"/>
                  </a:lnTo>
                  <a:lnTo>
                    <a:pt x="1406" y="433"/>
                  </a:lnTo>
                  <a:lnTo>
                    <a:pt x="1408" y="436"/>
                  </a:lnTo>
                  <a:lnTo>
                    <a:pt x="1411" y="436"/>
                  </a:lnTo>
                  <a:lnTo>
                    <a:pt x="1413" y="436"/>
                  </a:lnTo>
                  <a:lnTo>
                    <a:pt x="1416" y="438"/>
                  </a:lnTo>
                  <a:lnTo>
                    <a:pt x="1418" y="438"/>
                  </a:lnTo>
                  <a:lnTo>
                    <a:pt x="1421" y="438"/>
                  </a:lnTo>
                  <a:lnTo>
                    <a:pt x="1423" y="438"/>
                  </a:lnTo>
                  <a:lnTo>
                    <a:pt x="1426" y="438"/>
                  </a:lnTo>
                  <a:lnTo>
                    <a:pt x="1429" y="438"/>
                  </a:lnTo>
                  <a:lnTo>
                    <a:pt x="1431" y="438"/>
                  </a:lnTo>
                  <a:lnTo>
                    <a:pt x="1434" y="436"/>
                  </a:lnTo>
                  <a:lnTo>
                    <a:pt x="1436" y="438"/>
                  </a:lnTo>
                  <a:lnTo>
                    <a:pt x="1434" y="441"/>
                  </a:lnTo>
                  <a:lnTo>
                    <a:pt x="1436" y="443"/>
                  </a:lnTo>
                  <a:lnTo>
                    <a:pt x="1436" y="446"/>
                  </a:lnTo>
                  <a:lnTo>
                    <a:pt x="1439" y="446"/>
                  </a:lnTo>
                  <a:lnTo>
                    <a:pt x="1441" y="448"/>
                  </a:lnTo>
                  <a:lnTo>
                    <a:pt x="1444" y="448"/>
                  </a:lnTo>
                  <a:lnTo>
                    <a:pt x="1446" y="448"/>
                  </a:lnTo>
                  <a:lnTo>
                    <a:pt x="1449" y="448"/>
                  </a:lnTo>
                  <a:lnTo>
                    <a:pt x="1451" y="451"/>
                  </a:lnTo>
                  <a:lnTo>
                    <a:pt x="1454" y="451"/>
                  </a:lnTo>
                  <a:lnTo>
                    <a:pt x="1454" y="453"/>
                  </a:lnTo>
                  <a:lnTo>
                    <a:pt x="1457" y="451"/>
                  </a:lnTo>
                  <a:lnTo>
                    <a:pt x="1459" y="453"/>
                  </a:lnTo>
                  <a:lnTo>
                    <a:pt x="1462" y="456"/>
                  </a:lnTo>
                  <a:lnTo>
                    <a:pt x="1464" y="456"/>
                  </a:lnTo>
                  <a:lnTo>
                    <a:pt x="1467" y="459"/>
                  </a:lnTo>
                  <a:lnTo>
                    <a:pt x="1469" y="459"/>
                  </a:lnTo>
                  <a:lnTo>
                    <a:pt x="1472" y="464"/>
                  </a:lnTo>
                  <a:lnTo>
                    <a:pt x="1474" y="466"/>
                  </a:lnTo>
                  <a:lnTo>
                    <a:pt x="1477" y="469"/>
                  </a:lnTo>
                  <a:lnTo>
                    <a:pt x="1479" y="471"/>
                  </a:lnTo>
                  <a:lnTo>
                    <a:pt x="1482" y="474"/>
                  </a:lnTo>
                  <a:lnTo>
                    <a:pt x="1485" y="474"/>
                  </a:lnTo>
                  <a:lnTo>
                    <a:pt x="1487" y="476"/>
                  </a:lnTo>
                  <a:lnTo>
                    <a:pt x="1490" y="476"/>
                  </a:lnTo>
                  <a:lnTo>
                    <a:pt x="1492" y="476"/>
                  </a:lnTo>
                  <a:lnTo>
                    <a:pt x="1492" y="481"/>
                  </a:lnTo>
                  <a:lnTo>
                    <a:pt x="1492" y="484"/>
                  </a:lnTo>
                  <a:lnTo>
                    <a:pt x="1492" y="489"/>
                  </a:lnTo>
                  <a:lnTo>
                    <a:pt x="1495" y="492"/>
                  </a:lnTo>
                  <a:lnTo>
                    <a:pt x="1497" y="492"/>
                  </a:lnTo>
                  <a:lnTo>
                    <a:pt x="1502" y="492"/>
                  </a:lnTo>
                  <a:lnTo>
                    <a:pt x="1505" y="492"/>
                  </a:lnTo>
                  <a:lnTo>
                    <a:pt x="1507" y="494"/>
                  </a:lnTo>
                  <a:lnTo>
                    <a:pt x="1510" y="494"/>
                  </a:lnTo>
                  <a:lnTo>
                    <a:pt x="1513" y="497"/>
                  </a:lnTo>
                  <a:lnTo>
                    <a:pt x="1515" y="497"/>
                  </a:lnTo>
                  <a:lnTo>
                    <a:pt x="1518" y="499"/>
                  </a:lnTo>
                  <a:lnTo>
                    <a:pt x="1520" y="502"/>
                  </a:lnTo>
                  <a:lnTo>
                    <a:pt x="1523" y="504"/>
                  </a:lnTo>
                  <a:lnTo>
                    <a:pt x="1520" y="504"/>
                  </a:lnTo>
                  <a:lnTo>
                    <a:pt x="1515" y="504"/>
                  </a:lnTo>
                  <a:lnTo>
                    <a:pt x="1513" y="504"/>
                  </a:lnTo>
                  <a:lnTo>
                    <a:pt x="1510" y="502"/>
                  </a:lnTo>
                  <a:lnTo>
                    <a:pt x="1507" y="502"/>
                  </a:lnTo>
                  <a:lnTo>
                    <a:pt x="1505" y="499"/>
                  </a:lnTo>
                  <a:lnTo>
                    <a:pt x="1502" y="499"/>
                  </a:lnTo>
                  <a:lnTo>
                    <a:pt x="1502" y="502"/>
                  </a:lnTo>
                  <a:lnTo>
                    <a:pt x="1502" y="504"/>
                  </a:lnTo>
                  <a:lnTo>
                    <a:pt x="1502" y="507"/>
                  </a:lnTo>
                  <a:lnTo>
                    <a:pt x="1505" y="509"/>
                  </a:lnTo>
                  <a:lnTo>
                    <a:pt x="1505" y="512"/>
                  </a:lnTo>
                  <a:lnTo>
                    <a:pt x="1507" y="512"/>
                  </a:lnTo>
                  <a:lnTo>
                    <a:pt x="1507" y="515"/>
                  </a:lnTo>
                  <a:lnTo>
                    <a:pt x="1510" y="515"/>
                  </a:lnTo>
                  <a:lnTo>
                    <a:pt x="1513" y="517"/>
                  </a:lnTo>
                  <a:lnTo>
                    <a:pt x="1513" y="520"/>
                  </a:lnTo>
                  <a:lnTo>
                    <a:pt x="1515" y="520"/>
                  </a:lnTo>
                  <a:lnTo>
                    <a:pt x="1518" y="520"/>
                  </a:lnTo>
                  <a:lnTo>
                    <a:pt x="1518" y="522"/>
                  </a:lnTo>
                  <a:lnTo>
                    <a:pt x="1515" y="525"/>
                  </a:lnTo>
                  <a:lnTo>
                    <a:pt x="1513" y="527"/>
                  </a:lnTo>
                  <a:lnTo>
                    <a:pt x="1513" y="530"/>
                  </a:lnTo>
                  <a:lnTo>
                    <a:pt x="1513" y="535"/>
                  </a:lnTo>
                  <a:lnTo>
                    <a:pt x="1513" y="537"/>
                  </a:lnTo>
                  <a:lnTo>
                    <a:pt x="1515" y="540"/>
                  </a:lnTo>
                  <a:lnTo>
                    <a:pt x="1515" y="543"/>
                  </a:lnTo>
                  <a:lnTo>
                    <a:pt x="1515" y="545"/>
                  </a:lnTo>
                  <a:lnTo>
                    <a:pt x="1513" y="545"/>
                  </a:lnTo>
                  <a:lnTo>
                    <a:pt x="1513" y="548"/>
                  </a:lnTo>
                  <a:lnTo>
                    <a:pt x="1510" y="550"/>
                  </a:lnTo>
                  <a:lnTo>
                    <a:pt x="1507" y="550"/>
                  </a:lnTo>
                  <a:lnTo>
                    <a:pt x="1505" y="548"/>
                  </a:lnTo>
                  <a:lnTo>
                    <a:pt x="1502" y="548"/>
                  </a:lnTo>
                  <a:lnTo>
                    <a:pt x="1500" y="550"/>
                  </a:lnTo>
                  <a:lnTo>
                    <a:pt x="1497" y="550"/>
                  </a:lnTo>
                  <a:lnTo>
                    <a:pt x="1495" y="548"/>
                  </a:lnTo>
                  <a:lnTo>
                    <a:pt x="1492" y="548"/>
                  </a:lnTo>
                  <a:lnTo>
                    <a:pt x="1492" y="550"/>
                  </a:lnTo>
                  <a:lnTo>
                    <a:pt x="1490" y="550"/>
                  </a:lnTo>
                  <a:lnTo>
                    <a:pt x="1490" y="548"/>
                  </a:lnTo>
                  <a:lnTo>
                    <a:pt x="1487" y="548"/>
                  </a:lnTo>
                  <a:lnTo>
                    <a:pt x="1487" y="550"/>
                  </a:lnTo>
                  <a:lnTo>
                    <a:pt x="1485" y="550"/>
                  </a:lnTo>
                  <a:lnTo>
                    <a:pt x="1485" y="553"/>
                  </a:lnTo>
                  <a:lnTo>
                    <a:pt x="1485" y="555"/>
                  </a:lnTo>
                  <a:lnTo>
                    <a:pt x="1487" y="555"/>
                  </a:lnTo>
                  <a:lnTo>
                    <a:pt x="1487" y="558"/>
                  </a:lnTo>
                  <a:lnTo>
                    <a:pt x="1490" y="560"/>
                  </a:lnTo>
                  <a:lnTo>
                    <a:pt x="1490" y="563"/>
                  </a:lnTo>
                  <a:lnTo>
                    <a:pt x="1490" y="565"/>
                  </a:lnTo>
                  <a:lnTo>
                    <a:pt x="1490" y="568"/>
                  </a:lnTo>
                  <a:lnTo>
                    <a:pt x="1490" y="571"/>
                  </a:lnTo>
                  <a:lnTo>
                    <a:pt x="1490" y="573"/>
                  </a:lnTo>
                  <a:lnTo>
                    <a:pt x="1490" y="576"/>
                  </a:lnTo>
                  <a:lnTo>
                    <a:pt x="1490" y="578"/>
                  </a:lnTo>
                  <a:lnTo>
                    <a:pt x="1487" y="581"/>
                  </a:lnTo>
                  <a:lnTo>
                    <a:pt x="1485" y="578"/>
                  </a:lnTo>
                  <a:lnTo>
                    <a:pt x="1482" y="576"/>
                  </a:lnTo>
                  <a:lnTo>
                    <a:pt x="1479" y="576"/>
                  </a:lnTo>
                  <a:lnTo>
                    <a:pt x="1477" y="576"/>
                  </a:lnTo>
                  <a:lnTo>
                    <a:pt x="1477" y="578"/>
                  </a:lnTo>
                  <a:lnTo>
                    <a:pt x="1477" y="581"/>
                  </a:lnTo>
                  <a:lnTo>
                    <a:pt x="1477" y="583"/>
                  </a:lnTo>
                  <a:lnTo>
                    <a:pt x="1474" y="581"/>
                  </a:lnTo>
                  <a:lnTo>
                    <a:pt x="1472" y="581"/>
                  </a:lnTo>
                  <a:lnTo>
                    <a:pt x="1472" y="578"/>
                  </a:lnTo>
                  <a:lnTo>
                    <a:pt x="1469" y="578"/>
                  </a:lnTo>
                  <a:lnTo>
                    <a:pt x="1467" y="578"/>
                  </a:lnTo>
                  <a:lnTo>
                    <a:pt x="1464" y="578"/>
                  </a:lnTo>
                  <a:lnTo>
                    <a:pt x="1462" y="576"/>
                  </a:lnTo>
                  <a:lnTo>
                    <a:pt x="1459" y="576"/>
                  </a:lnTo>
                  <a:lnTo>
                    <a:pt x="1457" y="578"/>
                  </a:lnTo>
                  <a:lnTo>
                    <a:pt x="1457" y="581"/>
                  </a:lnTo>
                  <a:lnTo>
                    <a:pt x="1454" y="581"/>
                  </a:lnTo>
                  <a:lnTo>
                    <a:pt x="1451" y="581"/>
                  </a:lnTo>
                  <a:lnTo>
                    <a:pt x="1449" y="581"/>
                  </a:lnTo>
                  <a:lnTo>
                    <a:pt x="1449" y="578"/>
                  </a:lnTo>
                  <a:lnTo>
                    <a:pt x="1449" y="576"/>
                  </a:lnTo>
                  <a:lnTo>
                    <a:pt x="1446" y="576"/>
                  </a:lnTo>
                  <a:lnTo>
                    <a:pt x="1446" y="573"/>
                  </a:lnTo>
                  <a:lnTo>
                    <a:pt x="1444" y="573"/>
                  </a:lnTo>
                  <a:lnTo>
                    <a:pt x="1441" y="573"/>
                  </a:lnTo>
                  <a:lnTo>
                    <a:pt x="1441" y="576"/>
                  </a:lnTo>
                  <a:lnTo>
                    <a:pt x="1441" y="578"/>
                  </a:lnTo>
                  <a:lnTo>
                    <a:pt x="1439" y="578"/>
                  </a:lnTo>
                  <a:lnTo>
                    <a:pt x="1436" y="581"/>
                  </a:lnTo>
                  <a:lnTo>
                    <a:pt x="1436" y="578"/>
                  </a:lnTo>
                  <a:lnTo>
                    <a:pt x="1434" y="578"/>
                  </a:lnTo>
                  <a:lnTo>
                    <a:pt x="1431" y="578"/>
                  </a:lnTo>
                  <a:lnTo>
                    <a:pt x="1431" y="576"/>
                  </a:lnTo>
                  <a:lnTo>
                    <a:pt x="1429" y="573"/>
                  </a:lnTo>
                  <a:lnTo>
                    <a:pt x="1429" y="571"/>
                  </a:lnTo>
                  <a:lnTo>
                    <a:pt x="1426" y="573"/>
                  </a:lnTo>
                  <a:lnTo>
                    <a:pt x="1423" y="573"/>
                  </a:lnTo>
                  <a:lnTo>
                    <a:pt x="1421" y="576"/>
                  </a:lnTo>
                  <a:lnTo>
                    <a:pt x="1421" y="578"/>
                  </a:lnTo>
                  <a:lnTo>
                    <a:pt x="1423" y="578"/>
                  </a:lnTo>
                  <a:lnTo>
                    <a:pt x="1423" y="581"/>
                  </a:lnTo>
                  <a:lnTo>
                    <a:pt x="1426" y="581"/>
                  </a:lnTo>
                  <a:lnTo>
                    <a:pt x="1426" y="583"/>
                  </a:lnTo>
                  <a:lnTo>
                    <a:pt x="1426" y="586"/>
                  </a:lnTo>
                  <a:lnTo>
                    <a:pt x="1423" y="588"/>
                  </a:lnTo>
                  <a:lnTo>
                    <a:pt x="1426" y="591"/>
                  </a:lnTo>
                  <a:lnTo>
                    <a:pt x="1426" y="593"/>
                  </a:lnTo>
                  <a:lnTo>
                    <a:pt x="1426" y="596"/>
                  </a:lnTo>
                  <a:lnTo>
                    <a:pt x="1423" y="596"/>
                  </a:lnTo>
                  <a:lnTo>
                    <a:pt x="1421" y="593"/>
                  </a:lnTo>
                  <a:lnTo>
                    <a:pt x="1421" y="596"/>
                  </a:lnTo>
                  <a:lnTo>
                    <a:pt x="1421" y="599"/>
                  </a:lnTo>
                  <a:lnTo>
                    <a:pt x="1421" y="601"/>
                  </a:lnTo>
                  <a:lnTo>
                    <a:pt x="1421" y="604"/>
                  </a:lnTo>
                  <a:lnTo>
                    <a:pt x="1418" y="604"/>
                  </a:lnTo>
                  <a:lnTo>
                    <a:pt x="1416" y="604"/>
                  </a:lnTo>
                  <a:lnTo>
                    <a:pt x="1416" y="606"/>
                  </a:lnTo>
                  <a:lnTo>
                    <a:pt x="1413" y="606"/>
                  </a:lnTo>
                  <a:lnTo>
                    <a:pt x="1411" y="609"/>
                  </a:lnTo>
                  <a:lnTo>
                    <a:pt x="1413" y="611"/>
                  </a:lnTo>
                  <a:lnTo>
                    <a:pt x="1411" y="614"/>
                  </a:lnTo>
                  <a:lnTo>
                    <a:pt x="1411" y="616"/>
                  </a:lnTo>
                  <a:lnTo>
                    <a:pt x="1408" y="616"/>
                  </a:lnTo>
                  <a:lnTo>
                    <a:pt x="1406" y="616"/>
                  </a:lnTo>
                  <a:lnTo>
                    <a:pt x="1403" y="616"/>
                  </a:lnTo>
                  <a:lnTo>
                    <a:pt x="1406" y="619"/>
                  </a:lnTo>
                  <a:lnTo>
                    <a:pt x="1408" y="621"/>
                  </a:lnTo>
                  <a:lnTo>
                    <a:pt x="1406" y="621"/>
                  </a:lnTo>
                  <a:lnTo>
                    <a:pt x="1403" y="621"/>
                  </a:lnTo>
                  <a:lnTo>
                    <a:pt x="1401" y="624"/>
                  </a:lnTo>
                  <a:lnTo>
                    <a:pt x="1401" y="627"/>
                  </a:lnTo>
                  <a:lnTo>
                    <a:pt x="1398" y="627"/>
                  </a:lnTo>
                  <a:lnTo>
                    <a:pt x="1398" y="629"/>
                  </a:lnTo>
                  <a:lnTo>
                    <a:pt x="1401" y="632"/>
                  </a:lnTo>
                  <a:lnTo>
                    <a:pt x="1401" y="634"/>
                  </a:lnTo>
                  <a:lnTo>
                    <a:pt x="1401" y="637"/>
                  </a:lnTo>
                  <a:lnTo>
                    <a:pt x="1398" y="637"/>
                  </a:lnTo>
                  <a:lnTo>
                    <a:pt x="1398" y="639"/>
                  </a:lnTo>
                  <a:lnTo>
                    <a:pt x="1395" y="639"/>
                  </a:lnTo>
                  <a:lnTo>
                    <a:pt x="1395" y="642"/>
                  </a:lnTo>
                  <a:lnTo>
                    <a:pt x="1395" y="644"/>
                  </a:lnTo>
                  <a:lnTo>
                    <a:pt x="1393" y="647"/>
                  </a:lnTo>
                  <a:lnTo>
                    <a:pt x="1393" y="649"/>
                  </a:lnTo>
                  <a:lnTo>
                    <a:pt x="1390" y="649"/>
                  </a:lnTo>
                  <a:lnTo>
                    <a:pt x="1390" y="652"/>
                  </a:lnTo>
                  <a:lnTo>
                    <a:pt x="1388" y="652"/>
                  </a:lnTo>
                  <a:lnTo>
                    <a:pt x="1388" y="655"/>
                  </a:lnTo>
                  <a:lnTo>
                    <a:pt x="1388" y="657"/>
                  </a:lnTo>
                  <a:lnTo>
                    <a:pt x="1388" y="660"/>
                  </a:lnTo>
                  <a:lnTo>
                    <a:pt x="1385" y="662"/>
                  </a:lnTo>
                  <a:lnTo>
                    <a:pt x="1388" y="662"/>
                  </a:lnTo>
                  <a:lnTo>
                    <a:pt x="1388" y="665"/>
                  </a:lnTo>
                  <a:lnTo>
                    <a:pt x="1385" y="665"/>
                  </a:lnTo>
                  <a:lnTo>
                    <a:pt x="1385" y="667"/>
                  </a:lnTo>
                  <a:lnTo>
                    <a:pt x="1383" y="667"/>
                  </a:lnTo>
                  <a:lnTo>
                    <a:pt x="1383" y="670"/>
                  </a:lnTo>
                  <a:lnTo>
                    <a:pt x="1383" y="672"/>
                  </a:lnTo>
                  <a:lnTo>
                    <a:pt x="1383" y="675"/>
                  </a:lnTo>
                  <a:lnTo>
                    <a:pt x="1383" y="677"/>
                  </a:lnTo>
                  <a:lnTo>
                    <a:pt x="1380" y="680"/>
                  </a:lnTo>
                  <a:lnTo>
                    <a:pt x="1378" y="680"/>
                  </a:lnTo>
                  <a:lnTo>
                    <a:pt x="1378" y="683"/>
                  </a:lnTo>
                  <a:lnTo>
                    <a:pt x="1375" y="683"/>
                  </a:lnTo>
                  <a:lnTo>
                    <a:pt x="1375" y="685"/>
                  </a:lnTo>
                  <a:lnTo>
                    <a:pt x="1373" y="685"/>
                  </a:lnTo>
                  <a:lnTo>
                    <a:pt x="1373" y="688"/>
                  </a:lnTo>
                  <a:lnTo>
                    <a:pt x="1370" y="690"/>
                  </a:lnTo>
                  <a:lnTo>
                    <a:pt x="1370" y="693"/>
                  </a:lnTo>
                  <a:lnTo>
                    <a:pt x="1370" y="695"/>
                  </a:lnTo>
                  <a:lnTo>
                    <a:pt x="1373" y="695"/>
                  </a:lnTo>
                  <a:lnTo>
                    <a:pt x="1373" y="698"/>
                  </a:lnTo>
                  <a:lnTo>
                    <a:pt x="1373" y="700"/>
                  </a:lnTo>
                  <a:lnTo>
                    <a:pt x="1373" y="703"/>
                  </a:lnTo>
                  <a:lnTo>
                    <a:pt x="1375" y="705"/>
                  </a:lnTo>
                  <a:lnTo>
                    <a:pt x="1375" y="708"/>
                  </a:lnTo>
                  <a:lnTo>
                    <a:pt x="1378" y="708"/>
                  </a:lnTo>
                  <a:lnTo>
                    <a:pt x="1378" y="710"/>
                  </a:lnTo>
                  <a:lnTo>
                    <a:pt x="1378" y="713"/>
                  </a:lnTo>
                  <a:lnTo>
                    <a:pt x="1378" y="716"/>
                  </a:lnTo>
                  <a:lnTo>
                    <a:pt x="1375" y="716"/>
                  </a:lnTo>
                  <a:lnTo>
                    <a:pt x="1375" y="718"/>
                  </a:lnTo>
                  <a:lnTo>
                    <a:pt x="1373" y="721"/>
                  </a:lnTo>
                  <a:lnTo>
                    <a:pt x="1370" y="723"/>
                  </a:lnTo>
                  <a:lnTo>
                    <a:pt x="1367" y="723"/>
                  </a:lnTo>
                  <a:lnTo>
                    <a:pt x="1365" y="721"/>
                  </a:lnTo>
                  <a:lnTo>
                    <a:pt x="1362" y="721"/>
                  </a:lnTo>
                  <a:lnTo>
                    <a:pt x="1360" y="718"/>
                  </a:lnTo>
                  <a:lnTo>
                    <a:pt x="1357" y="718"/>
                  </a:lnTo>
                  <a:lnTo>
                    <a:pt x="1355" y="718"/>
                  </a:lnTo>
                  <a:lnTo>
                    <a:pt x="1352" y="718"/>
                  </a:lnTo>
                  <a:lnTo>
                    <a:pt x="1352" y="721"/>
                  </a:lnTo>
                  <a:lnTo>
                    <a:pt x="1352" y="723"/>
                  </a:lnTo>
                  <a:lnTo>
                    <a:pt x="1355" y="723"/>
                  </a:lnTo>
                  <a:lnTo>
                    <a:pt x="1355" y="726"/>
                  </a:lnTo>
                  <a:lnTo>
                    <a:pt x="1357" y="726"/>
                  </a:lnTo>
                  <a:lnTo>
                    <a:pt x="1357" y="728"/>
                  </a:lnTo>
                  <a:lnTo>
                    <a:pt x="1357" y="731"/>
                  </a:lnTo>
                  <a:lnTo>
                    <a:pt x="1357" y="733"/>
                  </a:lnTo>
                  <a:lnTo>
                    <a:pt x="1355" y="736"/>
                  </a:lnTo>
                  <a:lnTo>
                    <a:pt x="1352" y="738"/>
                  </a:lnTo>
                  <a:lnTo>
                    <a:pt x="1350" y="741"/>
                  </a:lnTo>
                  <a:lnTo>
                    <a:pt x="1350" y="744"/>
                  </a:lnTo>
                  <a:lnTo>
                    <a:pt x="1350" y="751"/>
                  </a:lnTo>
                  <a:lnTo>
                    <a:pt x="1350" y="754"/>
                  </a:lnTo>
                  <a:lnTo>
                    <a:pt x="1352" y="756"/>
                  </a:lnTo>
                  <a:lnTo>
                    <a:pt x="1352" y="759"/>
                  </a:lnTo>
                  <a:lnTo>
                    <a:pt x="1352" y="761"/>
                  </a:lnTo>
                  <a:lnTo>
                    <a:pt x="1355" y="764"/>
                  </a:lnTo>
                  <a:lnTo>
                    <a:pt x="1352" y="764"/>
                  </a:lnTo>
                  <a:lnTo>
                    <a:pt x="1352" y="766"/>
                  </a:lnTo>
                  <a:lnTo>
                    <a:pt x="1350" y="766"/>
                  </a:lnTo>
                  <a:lnTo>
                    <a:pt x="1347" y="766"/>
                  </a:lnTo>
                  <a:lnTo>
                    <a:pt x="1347" y="769"/>
                  </a:lnTo>
                  <a:lnTo>
                    <a:pt x="1347" y="772"/>
                  </a:lnTo>
                  <a:lnTo>
                    <a:pt x="1347" y="774"/>
                  </a:lnTo>
                  <a:lnTo>
                    <a:pt x="1345" y="777"/>
                  </a:lnTo>
                  <a:lnTo>
                    <a:pt x="1345" y="779"/>
                  </a:lnTo>
                  <a:lnTo>
                    <a:pt x="1345" y="782"/>
                  </a:lnTo>
                  <a:lnTo>
                    <a:pt x="1342" y="777"/>
                  </a:lnTo>
                  <a:lnTo>
                    <a:pt x="1339" y="777"/>
                  </a:lnTo>
                  <a:lnTo>
                    <a:pt x="1337" y="774"/>
                  </a:lnTo>
                  <a:lnTo>
                    <a:pt x="1334" y="772"/>
                  </a:lnTo>
                  <a:lnTo>
                    <a:pt x="1332" y="772"/>
                  </a:lnTo>
                  <a:lnTo>
                    <a:pt x="1324" y="772"/>
                  </a:lnTo>
                  <a:lnTo>
                    <a:pt x="1319" y="769"/>
                  </a:lnTo>
                  <a:lnTo>
                    <a:pt x="1317" y="769"/>
                  </a:lnTo>
                  <a:lnTo>
                    <a:pt x="1309" y="766"/>
                  </a:lnTo>
                  <a:lnTo>
                    <a:pt x="1301" y="766"/>
                  </a:lnTo>
                  <a:lnTo>
                    <a:pt x="1299" y="766"/>
                  </a:lnTo>
                  <a:lnTo>
                    <a:pt x="1294" y="764"/>
                  </a:lnTo>
                  <a:lnTo>
                    <a:pt x="1291" y="764"/>
                  </a:lnTo>
                  <a:lnTo>
                    <a:pt x="1286" y="761"/>
                  </a:lnTo>
                  <a:lnTo>
                    <a:pt x="1283" y="761"/>
                  </a:lnTo>
                  <a:lnTo>
                    <a:pt x="1281" y="761"/>
                  </a:lnTo>
                  <a:lnTo>
                    <a:pt x="1273" y="761"/>
                  </a:lnTo>
                  <a:lnTo>
                    <a:pt x="1268" y="761"/>
                  </a:lnTo>
                  <a:lnTo>
                    <a:pt x="1266" y="761"/>
                  </a:lnTo>
                  <a:lnTo>
                    <a:pt x="1266" y="756"/>
                  </a:lnTo>
                  <a:lnTo>
                    <a:pt x="1258" y="751"/>
                  </a:lnTo>
                  <a:lnTo>
                    <a:pt x="1240" y="759"/>
                  </a:lnTo>
                  <a:lnTo>
                    <a:pt x="1192" y="766"/>
                  </a:lnTo>
                  <a:lnTo>
                    <a:pt x="1189" y="766"/>
                  </a:lnTo>
                  <a:lnTo>
                    <a:pt x="1187" y="769"/>
                  </a:lnTo>
                  <a:lnTo>
                    <a:pt x="1177" y="764"/>
                  </a:lnTo>
                  <a:lnTo>
                    <a:pt x="1174" y="761"/>
                  </a:lnTo>
                  <a:lnTo>
                    <a:pt x="1171" y="761"/>
                  </a:lnTo>
                  <a:lnTo>
                    <a:pt x="1169" y="761"/>
                  </a:lnTo>
                  <a:lnTo>
                    <a:pt x="1166" y="761"/>
                  </a:lnTo>
                  <a:lnTo>
                    <a:pt x="1159" y="761"/>
                  </a:lnTo>
                  <a:lnTo>
                    <a:pt x="1156" y="764"/>
                  </a:lnTo>
                  <a:lnTo>
                    <a:pt x="1156" y="766"/>
                  </a:lnTo>
                  <a:lnTo>
                    <a:pt x="1154" y="774"/>
                  </a:lnTo>
                  <a:lnTo>
                    <a:pt x="1151" y="777"/>
                  </a:lnTo>
                  <a:lnTo>
                    <a:pt x="1151" y="779"/>
                  </a:lnTo>
                  <a:lnTo>
                    <a:pt x="1151" y="782"/>
                  </a:lnTo>
                  <a:lnTo>
                    <a:pt x="1149" y="784"/>
                  </a:lnTo>
                  <a:lnTo>
                    <a:pt x="1143" y="782"/>
                  </a:lnTo>
                  <a:lnTo>
                    <a:pt x="1141" y="792"/>
                  </a:lnTo>
                  <a:lnTo>
                    <a:pt x="1141" y="794"/>
                  </a:lnTo>
                  <a:lnTo>
                    <a:pt x="1146" y="794"/>
                  </a:lnTo>
                  <a:lnTo>
                    <a:pt x="1146" y="797"/>
                  </a:lnTo>
                  <a:lnTo>
                    <a:pt x="1146" y="800"/>
                  </a:lnTo>
                  <a:lnTo>
                    <a:pt x="1143" y="800"/>
                  </a:lnTo>
                  <a:lnTo>
                    <a:pt x="1143" y="802"/>
                  </a:lnTo>
                  <a:lnTo>
                    <a:pt x="1141" y="805"/>
                  </a:lnTo>
                  <a:lnTo>
                    <a:pt x="1138" y="807"/>
                  </a:lnTo>
                  <a:lnTo>
                    <a:pt x="1136" y="812"/>
                  </a:lnTo>
                  <a:lnTo>
                    <a:pt x="1133" y="815"/>
                  </a:lnTo>
                  <a:lnTo>
                    <a:pt x="1136" y="817"/>
                  </a:lnTo>
                  <a:lnTo>
                    <a:pt x="1133" y="817"/>
                  </a:lnTo>
                  <a:lnTo>
                    <a:pt x="1133" y="820"/>
                  </a:lnTo>
                  <a:lnTo>
                    <a:pt x="1133" y="822"/>
                  </a:lnTo>
                  <a:lnTo>
                    <a:pt x="1128" y="825"/>
                  </a:lnTo>
                  <a:lnTo>
                    <a:pt x="1118" y="822"/>
                  </a:lnTo>
                  <a:lnTo>
                    <a:pt x="1118" y="820"/>
                  </a:lnTo>
                  <a:lnTo>
                    <a:pt x="1113" y="817"/>
                  </a:lnTo>
                  <a:lnTo>
                    <a:pt x="1105" y="815"/>
                  </a:lnTo>
                  <a:lnTo>
                    <a:pt x="1095" y="812"/>
                  </a:lnTo>
                  <a:lnTo>
                    <a:pt x="1087" y="812"/>
                  </a:lnTo>
                  <a:close/>
                </a:path>
              </a:pathLst>
            </a:custGeom>
            <a:solidFill>
              <a:srgbClr val="76A432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17">
              <a:extLst>
                <a:ext uri="{FF2B5EF4-FFF2-40B4-BE49-F238E27FC236}">
                  <a16:creationId xmlns:a16="http://schemas.microsoft.com/office/drawing/2014/main" id="{FCE14EDA-20FF-A20F-A7E0-4C2C2F6E3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7" y="2545"/>
              <a:ext cx="303" cy="285"/>
            </a:xfrm>
            <a:custGeom>
              <a:avLst/>
              <a:gdLst>
                <a:gd name="T0" fmla="*/ 120 w 303"/>
                <a:gd name="T1" fmla="*/ 267 h 285"/>
                <a:gd name="T2" fmla="*/ 86 w 303"/>
                <a:gd name="T3" fmla="*/ 257 h 285"/>
                <a:gd name="T4" fmla="*/ 64 w 303"/>
                <a:gd name="T5" fmla="*/ 254 h 285"/>
                <a:gd name="T6" fmla="*/ 69 w 303"/>
                <a:gd name="T7" fmla="*/ 229 h 285"/>
                <a:gd name="T8" fmla="*/ 69 w 303"/>
                <a:gd name="T9" fmla="*/ 221 h 285"/>
                <a:gd name="T10" fmla="*/ 66 w 303"/>
                <a:gd name="T11" fmla="*/ 209 h 285"/>
                <a:gd name="T12" fmla="*/ 56 w 303"/>
                <a:gd name="T13" fmla="*/ 188 h 285"/>
                <a:gd name="T14" fmla="*/ 48 w 303"/>
                <a:gd name="T15" fmla="*/ 168 h 285"/>
                <a:gd name="T16" fmla="*/ 36 w 303"/>
                <a:gd name="T17" fmla="*/ 155 h 285"/>
                <a:gd name="T18" fmla="*/ 25 w 303"/>
                <a:gd name="T19" fmla="*/ 140 h 285"/>
                <a:gd name="T20" fmla="*/ 20 w 303"/>
                <a:gd name="T21" fmla="*/ 122 h 285"/>
                <a:gd name="T22" fmla="*/ 5 w 303"/>
                <a:gd name="T23" fmla="*/ 112 h 285"/>
                <a:gd name="T24" fmla="*/ 0 w 303"/>
                <a:gd name="T25" fmla="*/ 99 h 285"/>
                <a:gd name="T26" fmla="*/ 8 w 303"/>
                <a:gd name="T27" fmla="*/ 92 h 285"/>
                <a:gd name="T28" fmla="*/ 15 w 303"/>
                <a:gd name="T29" fmla="*/ 76 h 285"/>
                <a:gd name="T30" fmla="*/ 20 w 303"/>
                <a:gd name="T31" fmla="*/ 51 h 285"/>
                <a:gd name="T32" fmla="*/ 25 w 303"/>
                <a:gd name="T33" fmla="*/ 38 h 285"/>
                <a:gd name="T34" fmla="*/ 38 w 303"/>
                <a:gd name="T35" fmla="*/ 36 h 285"/>
                <a:gd name="T36" fmla="*/ 33 w 303"/>
                <a:gd name="T37" fmla="*/ 28 h 285"/>
                <a:gd name="T38" fmla="*/ 48 w 303"/>
                <a:gd name="T39" fmla="*/ 25 h 285"/>
                <a:gd name="T40" fmla="*/ 64 w 303"/>
                <a:gd name="T41" fmla="*/ 25 h 285"/>
                <a:gd name="T42" fmla="*/ 79 w 303"/>
                <a:gd name="T43" fmla="*/ 18 h 285"/>
                <a:gd name="T44" fmla="*/ 89 w 303"/>
                <a:gd name="T45" fmla="*/ 15 h 285"/>
                <a:gd name="T46" fmla="*/ 109 w 303"/>
                <a:gd name="T47" fmla="*/ 8 h 285"/>
                <a:gd name="T48" fmla="*/ 125 w 303"/>
                <a:gd name="T49" fmla="*/ 3 h 285"/>
                <a:gd name="T50" fmla="*/ 137 w 303"/>
                <a:gd name="T51" fmla="*/ 3 h 285"/>
                <a:gd name="T52" fmla="*/ 158 w 303"/>
                <a:gd name="T53" fmla="*/ 8 h 285"/>
                <a:gd name="T54" fmla="*/ 170 w 303"/>
                <a:gd name="T55" fmla="*/ 10 h 285"/>
                <a:gd name="T56" fmla="*/ 181 w 303"/>
                <a:gd name="T57" fmla="*/ 13 h 285"/>
                <a:gd name="T58" fmla="*/ 178 w 303"/>
                <a:gd name="T59" fmla="*/ 23 h 285"/>
                <a:gd name="T60" fmla="*/ 191 w 303"/>
                <a:gd name="T61" fmla="*/ 25 h 285"/>
                <a:gd name="T62" fmla="*/ 196 w 303"/>
                <a:gd name="T63" fmla="*/ 33 h 285"/>
                <a:gd name="T64" fmla="*/ 201 w 303"/>
                <a:gd name="T65" fmla="*/ 36 h 285"/>
                <a:gd name="T66" fmla="*/ 206 w 303"/>
                <a:gd name="T67" fmla="*/ 41 h 285"/>
                <a:gd name="T68" fmla="*/ 211 w 303"/>
                <a:gd name="T69" fmla="*/ 51 h 285"/>
                <a:gd name="T70" fmla="*/ 221 w 303"/>
                <a:gd name="T71" fmla="*/ 56 h 285"/>
                <a:gd name="T72" fmla="*/ 229 w 303"/>
                <a:gd name="T73" fmla="*/ 61 h 285"/>
                <a:gd name="T74" fmla="*/ 239 w 303"/>
                <a:gd name="T75" fmla="*/ 64 h 285"/>
                <a:gd name="T76" fmla="*/ 249 w 303"/>
                <a:gd name="T77" fmla="*/ 71 h 285"/>
                <a:gd name="T78" fmla="*/ 252 w 303"/>
                <a:gd name="T79" fmla="*/ 81 h 285"/>
                <a:gd name="T80" fmla="*/ 257 w 303"/>
                <a:gd name="T81" fmla="*/ 92 h 285"/>
                <a:gd name="T82" fmla="*/ 257 w 303"/>
                <a:gd name="T83" fmla="*/ 99 h 285"/>
                <a:gd name="T84" fmla="*/ 267 w 303"/>
                <a:gd name="T85" fmla="*/ 104 h 285"/>
                <a:gd name="T86" fmla="*/ 280 w 303"/>
                <a:gd name="T87" fmla="*/ 109 h 285"/>
                <a:gd name="T88" fmla="*/ 280 w 303"/>
                <a:gd name="T89" fmla="*/ 120 h 285"/>
                <a:gd name="T90" fmla="*/ 282 w 303"/>
                <a:gd name="T91" fmla="*/ 132 h 285"/>
                <a:gd name="T92" fmla="*/ 288 w 303"/>
                <a:gd name="T93" fmla="*/ 137 h 285"/>
                <a:gd name="T94" fmla="*/ 298 w 303"/>
                <a:gd name="T95" fmla="*/ 145 h 285"/>
                <a:gd name="T96" fmla="*/ 300 w 303"/>
                <a:gd name="T97" fmla="*/ 155 h 285"/>
                <a:gd name="T98" fmla="*/ 300 w 303"/>
                <a:gd name="T99" fmla="*/ 160 h 285"/>
                <a:gd name="T100" fmla="*/ 298 w 303"/>
                <a:gd name="T101" fmla="*/ 173 h 285"/>
                <a:gd name="T102" fmla="*/ 257 w 303"/>
                <a:gd name="T103" fmla="*/ 158 h 285"/>
                <a:gd name="T104" fmla="*/ 242 w 303"/>
                <a:gd name="T105" fmla="*/ 150 h 285"/>
                <a:gd name="T106" fmla="*/ 226 w 303"/>
                <a:gd name="T107" fmla="*/ 163 h 285"/>
                <a:gd name="T108" fmla="*/ 214 w 303"/>
                <a:gd name="T109" fmla="*/ 181 h 285"/>
                <a:gd name="T110" fmla="*/ 160 w 303"/>
                <a:gd name="T111" fmla="*/ 232 h 285"/>
                <a:gd name="T112" fmla="*/ 137 w 303"/>
                <a:gd name="T113" fmla="*/ 239 h 285"/>
                <a:gd name="T114" fmla="*/ 127 w 303"/>
                <a:gd name="T115" fmla="*/ 262 h 285"/>
                <a:gd name="T116" fmla="*/ 125 w 303"/>
                <a:gd name="T117" fmla="*/ 28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03" h="285">
                  <a:moveTo>
                    <a:pt x="117" y="282"/>
                  </a:moveTo>
                  <a:lnTo>
                    <a:pt x="120" y="280"/>
                  </a:lnTo>
                  <a:lnTo>
                    <a:pt x="120" y="277"/>
                  </a:lnTo>
                  <a:lnTo>
                    <a:pt x="122" y="272"/>
                  </a:lnTo>
                  <a:lnTo>
                    <a:pt x="120" y="267"/>
                  </a:lnTo>
                  <a:lnTo>
                    <a:pt x="117" y="265"/>
                  </a:lnTo>
                  <a:lnTo>
                    <a:pt x="107" y="262"/>
                  </a:lnTo>
                  <a:lnTo>
                    <a:pt x="99" y="260"/>
                  </a:lnTo>
                  <a:lnTo>
                    <a:pt x="94" y="260"/>
                  </a:lnTo>
                  <a:lnTo>
                    <a:pt x="86" y="257"/>
                  </a:lnTo>
                  <a:lnTo>
                    <a:pt x="81" y="260"/>
                  </a:lnTo>
                  <a:lnTo>
                    <a:pt x="74" y="260"/>
                  </a:lnTo>
                  <a:lnTo>
                    <a:pt x="69" y="260"/>
                  </a:lnTo>
                  <a:lnTo>
                    <a:pt x="66" y="257"/>
                  </a:lnTo>
                  <a:lnTo>
                    <a:pt x="64" y="254"/>
                  </a:lnTo>
                  <a:lnTo>
                    <a:pt x="61" y="249"/>
                  </a:lnTo>
                  <a:lnTo>
                    <a:pt x="61" y="242"/>
                  </a:lnTo>
                  <a:lnTo>
                    <a:pt x="66" y="232"/>
                  </a:lnTo>
                  <a:lnTo>
                    <a:pt x="66" y="232"/>
                  </a:lnTo>
                  <a:lnTo>
                    <a:pt x="69" y="229"/>
                  </a:lnTo>
                  <a:lnTo>
                    <a:pt x="69" y="229"/>
                  </a:lnTo>
                  <a:lnTo>
                    <a:pt x="69" y="226"/>
                  </a:lnTo>
                  <a:lnTo>
                    <a:pt x="69" y="224"/>
                  </a:lnTo>
                  <a:lnTo>
                    <a:pt x="69" y="224"/>
                  </a:lnTo>
                  <a:lnTo>
                    <a:pt x="69" y="221"/>
                  </a:lnTo>
                  <a:lnTo>
                    <a:pt x="69" y="219"/>
                  </a:lnTo>
                  <a:lnTo>
                    <a:pt x="66" y="219"/>
                  </a:lnTo>
                  <a:lnTo>
                    <a:pt x="66" y="211"/>
                  </a:lnTo>
                  <a:lnTo>
                    <a:pt x="66" y="209"/>
                  </a:lnTo>
                  <a:lnTo>
                    <a:pt x="66" y="209"/>
                  </a:lnTo>
                  <a:lnTo>
                    <a:pt x="66" y="206"/>
                  </a:lnTo>
                  <a:lnTo>
                    <a:pt x="61" y="199"/>
                  </a:lnTo>
                  <a:lnTo>
                    <a:pt x="58" y="193"/>
                  </a:lnTo>
                  <a:lnTo>
                    <a:pt x="58" y="193"/>
                  </a:lnTo>
                  <a:lnTo>
                    <a:pt x="56" y="188"/>
                  </a:lnTo>
                  <a:lnTo>
                    <a:pt x="56" y="186"/>
                  </a:lnTo>
                  <a:lnTo>
                    <a:pt x="51" y="178"/>
                  </a:lnTo>
                  <a:lnTo>
                    <a:pt x="51" y="178"/>
                  </a:lnTo>
                  <a:lnTo>
                    <a:pt x="51" y="171"/>
                  </a:lnTo>
                  <a:lnTo>
                    <a:pt x="48" y="168"/>
                  </a:lnTo>
                  <a:lnTo>
                    <a:pt x="48" y="165"/>
                  </a:lnTo>
                  <a:lnTo>
                    <a:pt x="48" y="163"/>
                  </a:lnTo>
                  <a:lnTo>
                    <a:pt x="41" y="158"/>
                  </a:lnTo>
                  <a:lnTo>
                    <a:pt x="38" y="155"/>
                  </a:lnTo>
                  <a:lnTo>
                    <a:pt x="36" y="155"/>
                  </a:lnTo>
                  <a:lnTo>
                    <a:pt x="36" y="153"/>
                  </a:lnTo>
                  <a:lnTo>
                    <a:pt x="28" y="150"/>
                  </a:lnTo>
                  <a:lnTo>
                    <a:pt x="25" y="150"/>
                  </a:lnTo>
                  <a:lnTo>
                    <a:pt x="23" y="145"/>
                  </a:lnTo>
                  <a:lnTo>
                    <a:pt x="25" y="140"/>
                  </a:lnTo>
                  <a:lnTo>
                    <a:pt x="23" y="135"/>
                  </a:lnTo>
                  <a:lnTo>
                    <a:pt x="23" y="132"/>
                  </a:lnTo>
                  <a:lnTo>
                    <a:pt x="25" y="127"/>
                  </a:lnTo>
                  <a:lnTo>
                    <a:pt x="23" y="125"/>
                  </a:lnTo>
                  <a:lnTo>
                    <a:pt x="20" y="122"/>
                  </a:lnTo>
                  <a:lnTo>
                    <a:pt x="15" y="122"/>
                  </a:lnTo>
                  <a:lnTo>
                    <a:pt x="10" y="120"/>
                  </a:lnTo>
                  <a:lnTo>
                    <a:pt x="8" y="117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5" y="109"/>
                  </a:lnTo>
                  <a:lnTo>
                    <a:pt x="5" y="107"/>
                  </a:lnTo>
                  <a:lnTo>
                    <a:pt x="5" y="104"/>
                  </a:lnTo>
                  <a:lnTo>
                    <a:pt x="2" y="102"/>
                  </a:lnTo>
                  <a:lnTo>
                    <a:pt x="0" y="99"/>
                  </a:lnTo>
                  <a:lnTo>
                    <a:pt x="2" y="97"/>
                  </a:lnTo>
                  <a:lnTo>
                    <a:pt x="2" y="97"/>
                  </a:lnTo>
                  <a:lnTo>
                    <a:pt x="5" y="94"/>
                  </a:lnTo>
                  <a:lnTo>
                    <a:pt x="8" y="92"/>
                  </a:lnTo>
                  <a:lnTo>
                    <a:pt x="8" y="92"/>
                  </a:lnTo>
                  <a:lnTo>
                    <a:pt x="13" y="89"/>
                  </a:lnTo>
                  <a:lnTo>
                    <a:pt x="15" y="89"/>
                  </a:lnTo>
                  <a:lnTo>
                    <a:pt x="15" y="87"/>
                  </a:lnTo>
                  <a:lnTo>
                    <a:pt x="18" y="79"/>
                  </a:lnTo>
                  <a:lnTo>
                    <a:pt x="15" y="76"/>
                  </a:lnTo>
                  <a:lnTo>
                    <a:pt x="15" y="69"/>
                  </a:lnTo>
                  <a:lnTo>
                    <a:pt x="18" y="66"/>
                  </a:lnTo>
                  <a:lnTo>
                    <a:pt x="18" y="59"/>
                  </a:lnTo>
                  <a:lnTo>
                    <a:pt x="18" y="56"/>
                  </a:lnTo>
                  <a:lnTo>
                    <a:pt x="20" y="51"/>
                  </a:lnTo>
                  <a:lnTo>
                    <a:pt x="23" y="48"/>
                  </a:lnTo>
                  <a:lnTo>
                    <a:pt x="25" y="43"/>
                  </a:lnTo>
                  <a:lnTo>
                    <a:pt x="25" y="41"/>
                  </a:lnTo>
                  <a:lnTo>
                    <a:pt x="25" y="41"/>
                  </a:lnTo>
                  <a:lnTo>
                    <a:pt x="25" y="38"/>
                  </a:lnTo>
                  <a:lnTo>
                    <a:pt x="28" y="38"/>
                  </a:lnTo>
                  <a:lnTo>
                    <a:pt x="30" y="36"/>
                  </a:lnTo>
                  <a:lnTo>
                    <a:pt x="30" y="33"/>
                  </a:lnTo>
                  <a:lnTo>
                    <a:pt x="33" y="33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43" y="33"/>
                  </a:lnTo>
                  <a:lnTo>
                    <a:pt x="43" y="31"/>
                  </a:lnTo>
                  <a:lnTo>
                    <a:pt x="43" y="31"/>
                  </a:lnTo>
                  <a:lnTo>
                    <a:pt x="33" y="28"/>
                  </a:lnTo>
                  <a:lnTo>
                    <a:pt x="33" y="25"/>
                  </a:lnTo>
                  <a:lnTo>
                    <a:pt x="36" y="25"/>
                  </a:lnTo>
                  <a:lnTo>
                    <a:pt x="41" y="25"/>
                  </a:lnTo>
                  <a:lnTo>
                    <a:pt x="43" y="25"/>
                  </a:lnTo>
                  <a:lnTo>
                    <a:pt x="48" y="25"/>
                  </a:lnTo>
                  <a:lnTo>
                    <a:pt x="51" y="25"/>
                  </a:lnTo>
                  <a:lnTo>
                    <a:pt x="53" y="28"/>
                  </a:lnTo>
                  <a:lnTo>
                    <a:pt x="58" y="28"/>
                  </a:lnTo>
                  <a:lnTo>
                    <a:pt x="61" y="25"/>
                  </a:lnTo>
                  <a:lnTo>
                    <a:pt x="64" y="25"/>
                  </a:lnTo>
                  <a:lnTo>
                    <a:pt x="69" y="23"/>
                  </a:lnTo>
                  <a:lnTo>
                    <a:pt x="71" y="23"/>
                  </a:lnTo>
                  <a:lnTo>
                    <a:pt x="74" y="20"/>
                  </a:lnTo>
                  <a:lnTo>
                    <a:pt x="76" y="20"/>
                  </a:lnTo>
                  <a:lnTo>
                    <a:pt x="79" y="18"/>
                  </a:lnTo>
                  <a:lnTo>
                    <a:pt x="81" y="15"/>
                  </a:lnTo>
                  <a:lnTo>
                    <a:pt x="84" y="15"/>
                  </a:lnTo>
                  <a:lnTo>
                    <a:pt x="84" y="15"/>
                  </a:lnTo>
                  <a:lnTo>
                    <a:pt x="86" y="15"/>
                  </a:lnTo>
                  <a:lnTo>
                    <a:pt x="89" y="15"/>
                  </a:lnTo>
                  <a:lnTo>
                    <a:pt x="94" y="15"/>
                  </a:lnTo>
                  <a:lnTo>
                    <a:pt x="97" y="13"/>
                  </a:lnTo>
                  <a:lnTo>
                    <a:pt x="99" y="13"/>
                  </a:lnTo>
                  <a:lnTo>
                    <a:pt x="104" y="13"/>
                  </a:lnTo>
                  <a:lnTo>
                    <a:pt x="109" y="8"/>
                  </a:lnTo>
                  <a:lnTo>
                    <a:pt x="114" y="5"/>
                  </a:lnTo>
                  <a:lnTo>
                    <a:pt x="120" y="3"/>
                  </a:lnTo>
                  <a:lnTo>
                    <a:pt x="122" y="0"/>
                  </a:lnTo>
                  <a:lnTo>
                    <a:pt x="122" y="0"/>
                  </a:lnTo>
                  <a:lnTo>
                    <a:pt x="125" y="3"/>
                  </a:lnTo>
                  <a:lnTo>
                    <a:pt x="127" y="3"/>
                  </a:lnTo>
                  <a:lnTo>
                    <a:pt x="130" y="0"/>
                  </a:lnTo>
                  <a:lnTo>
                    <a:pt x="132" y="3"/>
                  </a:lnTo>
                  <a:lnTo>
                    <a:pt x="132" y="3"/>
                  </a:lnTo>
                  <a:lnTo>
                    <a:pt x="137" y="3"/>
                  </a:lnTo>
                  <a:lnTo>
                    <a:pt x="140" y="5"/>
                  </a:lnTo>
                  <a:lnTo>
                    <a:pt x="148" y="8"/>
                  </a:lnTo>
                  <a:lnTo>
                    <a:pt x="150" y="8"/>
                  </a:lnTo>
                  <a:lnTo>
                    <a:pt x="153" y="10"/>
                  </a:lnTo>
                  <a:lnTo>
                    <a:pt x="158" y="8"/>
                  </a:lnTo>
                  <a:lnTo>
                    <a:pt x="158" y="8"/>
                  </a:lnTo>
                  <a:lnTo>
                    <a:pt x="160" y="8"/>
                  </a:lnTo>
                  <a:lnTo>
                    <a:pt x="165" y="10"/>
                  </a:lnTo>
                  <a:lnTo>
                    <a:pt x="168" y="10"/>
                  </a:lnTo>
                  <a:lnTo>
                    <a:pt x="170" y="10"/>
                  </a:lnTo>
                  <a:lnTo>
                    <a:pt x="173" y="10"/>
                  </a:lnTo>
                  <a:lnTo>
                    <a:pt x="176" y="8"/>
                  </a:lnTo>
                  <a:lnTo>
                    <a:pt x="178" y="10"/>
                  </a:lnTo>
                  <a:lnTo>
                    <a:pt x="181" y="10"/>
                  </a:lnTo>
                  <a:lnTo>
                    <a:pt x="181" y="13"/>
                  </a:lnTo>
                  <a:lnTo>
                    <a:pt x="181" y="15"/>
                  </a:lnTo>
                  <a:lnTo>
                    <a:pt x="181" y="18"/>
                  </a:lnTo>
                  <a:lnTo>
                    <a:pt x="181" y="18"/>
                  </a:lnTo>
                  <a:lnTo>
                    <a:pt x="176" y="20"/>
                  </a:lnTo>
                  <a:lnTo>
                    <a:pt x="178" y="23"/>
                  </a:lnTo>
                  <a:lnTo>
                    <a:pt x="181" y="25"/>
                  </a:lnTo>
                  <a:lnTo>
                    <a:pt x="183" y="25"/>
                  </a:lnTo>
                  <a:lnTo>
                    <a:pt x="186" y="28"/>
                  </a:lnTo>
                  <a:lnTo>
                    <a:pt x="188" y="25"/>
                  </a:lnTo>
                  <a:lnTo>
                    <a:pt x="191" y="25"/>
                  </a:lnTo>
                  <a:lnTo>
                    <a:pt x="193" y="25"/>
                  </a:lnTo>
                  <a:lnTo>
                    <a:pt x="193" y="28"/>
                  </a:lnTo>
                  <a:lnTo>
                    <a:pt x="193" y="31"/>
                  </a:lnTo>
                  <a:lnTo>
                    <a:pt x="196" y="31"/>
                  </a:lnTo>
                  <a:lnTo>
                    <a:pt x="196" y="33"/>
                  </a:lnTo>
                  <a:lnTo>
                    <a:pt x="196" y="36"/>
                  </a:lnTo>
                  <a:lnTo>
                    <a:pt x="198" y="36"/>
                  </a:lnTo>
                  <a:lnTo>
                    <a:pt x="198" y="36"/>
                  </a:lnTo>
                  <a:lnTo>
                    <a:pt x="201" y="36"/>
                  </a:lnTo>
                  <a:lnTo>
                    <a:pt x="201" y="36"/>
                  </a:lnTo>
                  <a:lnTo>
                    <a:pt x="204" y="38"/>
                  </a:lnTo>
                  <a:lnTo>
                    <a:pt x="206" y="38"/>
                  </a:lnTo>
                  <a:lnTo>
                    <a:pt x="209" y="38"/>
                  </a:lnTo>
                  <a:lnTo>
                    <a:pt x="209" y="38"/>
                  </a:lnTo>
                  <a:lnTo>
                    <a:pt x="206" y="41"/>
                  </a:lnTo>
                  <a:lnTo>
                    <a:pt x="206" y="41"/>
                  </a:lnTo>
                  <a:lnTo>
                    <a:pt x="209" y="46"/>
                  </a:lnTo>
                  <a:lnTo>
                    <a:pt x="211" y="48"/>
                  </a:lnTo>
                  <a:lnTo>
                    <a:pt x="211" y="51"/>
                  </a:lnTo>
                  <a:lnTo>
                    <a:pt x="211" y="51"/>
                  </a:lnTo>
                  <a:lnTo>
                    <a:pt x="214" y="53"/>
                  </a:lnTo>
                  <a:lnTo>
                    <a:pt x="216" y="53"/>
                  </a:lnTo>
                  <a:lnTo>
                    <a:pt x="216" y="56"/>
                  </a:lnTo>
                  <a:lnTo>
                    <a:pt x="219" y="56"/>
                  </a:lnTo>
                  <a:lnTo>
                    <a:pt x="221" y="56"/>
                  </a:lnTo>
                  <a:lnTo>
                    <a:pt x="221" y="56"/>
                  </a:lnTo>
                  <a:lnTo>
                    <a:pt x="224" y="59"/>
                  </a:lnTo>
                  <a:lnTo>
                    <a:pt x="224" y="61"/>
                  </a:lnTo>
                  <a:lnTo>
                    <a:pt x="226" y="61"/>
                  </a:lnTo>
                  <a:lnTo>
                    <a:pt x="229" y="61"/>
                  </a:lnTo>
                  <a:lnTo>
                    <a:pt x="229" y="64"/>
                  </a:lnTo>
                  <a:lnTo>
                    <a:pt x="232" y="64"/>
                  </a:lnTo>
                  <a:lnTo>
                    <a:pt x="234" y="64"/>
                  </a:lnTo>
                  <a:lnTo>
                    <a:pt x="237" y="64"/>
                  </a:lnTo>
                  <a:lnTo>
                    <a:pt x="239" y="64"/>
                  </a:lnTo>
                  <a:lnTo>
                    <a:pt x="242" y="64"/>
                  </a:lnTo>
                  <a:lnTo>
                    <a:pt x="244" y="64"/>
                  </a:lnTo>
                  <a:lnTo>
                    <a:pt x="244" y="66"/>
                  </a:lnTo>
                  <a:lnTo>
                    <a:pt x="247" y="69"/>
                  </a:lnTo>
                  <a:lnTo>
                    <a:pt x="249" y="71"/>
                  </a:lnTo>
                  <a:lnTo>
                    <a:pt x="249" y="74"/>
                  </a:lnTo>
                  <a:lnTo>
                    <a:pt x="252" y="76"/>
                  </a:lnTo>
                  <a:lnTo>
                    <a:pt x="252" y="76"/>
                  </a:lnTo>
                  <a:lnTo>
                    <a:pt x="252" y="79"/>
                  </a:lnTo>
                  <a:lnTo>
                    <a:pt x="252" y="81"/>
                  </a:lnTo>
                  <a:lnTo>
                    <a:pt x="254" y="81"/>
                  </a:lnTo>
                  <a:lnTo>
                    <a:pt x="254" y="84"/>
                  </a:lnTo>
                  <a:lnTo>
                    <a:pt x="254" y="87"/>
                  </a:lnTo>
                  <a:lnTo>
                    <a:pt x="254" y="89"/>
                  </a:lnTo>
                  <a:lnTo>
                    <a:pt x="257" y="92"/>
                  </a:lnTo>
                  <a:lnTo>
                    <a:pt x="257" y="94"/>
                  </a:lnTo>
                  <a:lnTo>
                    <a:pt x="257" y="94"/>
                  </a:lnTo>
                  <a:lnTo>
                    <a:pt x="260" y="97"/>
                  </a:lnTo>
                  <a:lnTo>
                    <a:pt x="257" y="99"/>
                  </a:lnTo>
                  <a:lnTo>
                    <a:pt x="257" y="99"/>
                  </a:lnTo>
                  <a:lnTo>
                    <a:pt x="260" y="102"/>
                  </a:lnTo>
                  <a:lnTo>
                    <a:pt x="262" y="102"/>
                  </a:lnTo>
                  <a:lnTo>
                    <a:pt x="265" y="102"/>
                  </a:lnTo>
                  <a:lnTo>
                    <a:pt x="267" y="104"/>
                  </a:lnTo>
                  <a:lnTo>
                    <a:pt x="267" y="104"/>
                  </a:lnTo>
                  <a:lnTo>
                    <a:pt x="270" y="107"/>
                  </a:lnTo>
                  <a:lnTo>
                    <a:pt x="272" y="107"/>
                  </a:lnTo>
                  <a:lnTo>
                    <a:pt x="275" y="109"/>
                  </a:lnTo>
                  <a:lnTo>
                    <a:pt x="277" y="109"/>
                  </a:lnTo>
                  <a:lnTo>
                    <a:pt x="280" y="109"/>
                  </a:lnTo>
                  <a:lnTo>
                    <a:pt x="280" y="112"/>
                  </a:lnTo>
                  <a:lnTo>
                    <a:pt x="277" y="115"/>
                  </a:lnTo>
                  <a:lnTo>
                    <a:pt x="277" y="117"/>
                  </a:lnTo>
                  <a:lnTo>
                    <a:pt x="277" y="117"/>
                  </a:lnTo>
                  <a:lnTo>
                    <a:pt x="280" y="120"/>
                  </a:lnTo>
                  <a:lnTo>
                    <a:pt x="280" y="125"/>
                  </a:lnTo>
                  <a:lnTo>
                    <a:pt x="282" y="127"/>
                  </a:lnTo>
                  <a:lnTo>
                    <a:pt x="282" y="130"/>
                  </a:lnTo>
                  <a:lnTo>
                    <a:pt x="282" y="130"/>
                  </a:lnTo>
                  <a:lnTo>
                    <a:pt x="282" y="132"/>
                  </a:lnTo>
                  <a:lnTo>
                    <a:pt x="282" y="135"/>
                  </a:lnTo>
                  <a:lnTo>
                    <a:pt x="285" y="135"/>
                  </a:lnTo>
                  <a:lnTo>
                    <a:pt x="285" y="135"/>
                  </a:lnTo>
                  <a:lnTo>
                    <a:pt x="288" y="137"/>
                  </a:lnTo>
                  <a:lnTo>
                    <a:pt x="288" y="137"/>
                  </a:lnTo>
                  <a:lnTo>
                    <a:pt x="290" y="140"/>
                  </a:lnTo>
                  <a:lnTo>
                    <a:pt x="293" y="143"/>
                  </a:lnTo>
                  <a:lnTo>
                    <a:pt x="293" y="143"/>
                  </a:lnTo>
                  <a:lnTo>
                    <a:pt x="295" y="143"/>
                  </a:lnTo>
                  <a:lnTo>
                    <a:pt x="298" y="145"/>
                  </a:lnTo>
                  <a:lnTo>
                    <a:pt x="298" y="145"/>
                  </a:lnTo>
                  <a:lnTo>
                    <a:pt x="300" y="145"/>
                  </a:lnTo>
                  <a:lnTo>
                    <a:pt x="300" y="145"/>
                  </a:lnTo>
                  <a:lnTo>
                    <a:pt x="303" y="150"/>
                  </a:lnTo>
                  <a:lnTo>
                    <a:pt x="300" y="155"/>
                  </a:lnTo>
                  <a:lnTo>
                    <a:pt x="300" y="158"/>
                  </a:lnTo>
                  <a:lnTo>
                    <a:pt x="300" y="158"/>
                  </a:lnTo>
                  <a:lnTo>
                    <a:pt x="300" y="158"/>
                  </a:lnTo>
                  <a:lnTo>
                    <a:pt x="303" y="160"/>
                  </a:lnTo>
                  <a:lnTo>
                    <a:pt x="300" y="160"/>
                  </a:lnTo>
                  <a:lnTo>
                    <a:pt x="300" y="163"/>
                  </a:lnTo>
                  <a:lnTo>
                    <a:pt x="300" y="168"/>
                  </a:lnTo>
                  <a:lnTo>
                    <a:pt x="298" y="171"/>
                  </a:lnTo>
                  <a:lnTo>
                    <a:pt x="298" y="171"/>
                  </a:lnTo>
                  <a:lnTo>
                    <a:pt x="298" y="173"/>
                  </a:lnTo>
                  <a:lnTo>
                    <a:pt x="298" y="173"/>
                  </a:lnTo>
                  <a:lnTo>
                    <a:pt x="290" y="176"/>
                  </a:lnTo>
                  <a:lnTo>
                    <a:pt x="275" y="178"/>
                  </a:lnTo>
                  <a:lnTo>
                    <a:pt x="262" y="171"/>
                  </a:lnTo>
                  <a:lnTo>
                    <a:pt x="257" y="158"/>
                  </a:lnTo>
                  <a:lnTo>
                    <a:pt x="254" y="145"/>
                  </a:lnTo>
                  <a:lnTo>
                    <a:pt x="252" y="145"/>
                  </a:lnTo>
                  <a:lnTo>
                    <a:pt x="249" y="145"/>
                  </a:lnTo>
                  <a:lnTo>
                    <a:pt x="244" y="148"/>
                  </a:lnTo>
                  <a:lnTo>
                    <a:pt x="242" y="150"/>
                  </a:lnTo>
                  <a:lnTo>
                    <a:pt x="237" y="153"/>
                  </a:lnTo>
                  <a:lnTo>
                    <a:pt x="232" y="155"/>
                  </a:lnTo>
                  <a:lnTo>
                    <a:pt x="229" y="158"/>
                  </a:lnTo>
                  <a:lnTo>
                    <a:pt x="229" y="160"/>
                  </a:lnTo>
                  <a:lnTo>
                    <a:pt x="226" y="163"/>
                  </a:lnTo>
                  <a:lnTo>
                    <a:pt x="224" y="168"/>
                  </a:lnTo>
                  <a:lnTo>
                    <a:pt x="221" y="173"/>
                  </a:lnTo>
                  <a:lnTo>
                    <a:pt x="221" y="176"/>
                  </a:lnTo>
                  <a:lnTo>
                    <a:pt x="216" y="178"/>
                  </a:lnTo>
                  <a:lnTo>
                    <a:pt x="214" y="181"/>
                  </a:lnTo>
                  <a:lnTo>
                    <a:pt x="211" y="183"/>
                  </a:lnTo>
                  <a:lnTo>
                    <a:pt x="188" y="204"/>
                  </a:lnTo>
                  <a:lnTo>
                    <a:pt x="163" y="229"/>
                  </a:lnTo>
                  <a:lnTo>
                    <a:pt x="163" y="229"/>
                  </a:lnTo>
                  <a:lnTo>
                    <a:pt x="160" y="232"/>
                  </a:lnTo>
                  <a:lnTo>
                    <a:pt x="158" y="232"/>
                  </a:lnTo>
                  <a:lnTo>
                    <a:pt x="148" y="234"/>
                  </a:lnTo>
                  <a:lnTo>
                    <a:pt x="140" y="234"/>
                  </a:lnTo>
                  <a:lnTo>
                    <a:pt x="140" y="237"/>
                  </a:lnTo>
                  <a:lnTo>
                    <a:pt x="137" y="239"/>
                  </a:lnTo>
                  <a:lnTo>
                    <a:pt x="137" y="244"/>
                  </a:lnTo>
                  <a:lnTo>
                    <a:pt x="135" y="247"/>
                  </a:lnTo>
                  <a:lnTo>
                    <a:pt x="132" y="249"/>
                  </a:lnTo>
                  <a:lnTo>
                    <a:pt x="127" y="254"/>
                  </a:lnTo>
                  <a:lnTo>
                    <a:pt x="127" y="262"/>
                  </a:lnTo>
                  <a:lnTo>
                    <a:pt x="127" y="267"/>
                  </a:lnTo>
                  <a:lnTo>
                    <a:pt x="127" y="270"/>
                  </a:lnTo>
                  <a:lnTo>
                    <a:pt x="130" y="275"/>
                  </a:lnTo>
                  <a:lnTo>
                    <a:pt x="127" y="275"/>
                  </a:lnTo>
                  <a:lnTo>
                    <a:pt x="125" y="280"/>
                  </a:lnTo>
                  <a:lnTo>
                    <a:pt x="122" y="282"/>
                  </a:lnTo>
                  <a:lnTo>
                    <a:pt x="117" y="285"/>
                  </a:lnTo>
                  <a:lnTo>
                    <a:pt x="117" y="282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18">
              <a:extLst>
                <a:ext uri="{FF2B5EF4-FFF2-40B4-BE49-F238E27FC236}">
                  <a16:creationId xmlns:a16="http://schemas.microsoft.com/office/drawing/2014/main" id="{FEBA44E3-3F3A-954A-E42A-5591518CE9D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3" y="1054"/>
              <a:ext cx="947" cy="1511"/>
            </a:xfrm>
            <a:custGeom>
              <a:avLst/>
              <a:gdLst>
                <a:gd name="T0" fmla="*/ 616 w 947"/>
                <a:gd name="T1" fmla="*/ 1473 h 1511"/>
                <a:gd name="T2" fmla="*/ 563 w 947"/>
                <a:gd name="T3" fmla="*/ 1422 h 1511"/>
                <a:gd name="T4" fmla="*/ 525 w 947"/>
                <a:gd name="T5" fmla="*/ 1374 h 1511"/>
                <a:gd name="T6" fmla="*/ 474 w 947"/>
                <a:gd name="T7" fmla="*/ 1407 h 1511"/>
                <a:gd name="T8" fmla="*/ 459 w 947"/>
                <a:gd name="T9" fmla="*/ 1371 h 1511"/>
                <a:gd name="T10" fmla="*/ 441 w 947"/>
                <a:gd name="T11" fmla="*/ 1359 h 1511"/>
                <a:gd name="T12" fmla="*/ 413 w 947"/>
                <a:gd name="T13" fmla="*/ 1346 h 1511"/>
                <a:gd name="T14" fmla="*/ 410 w 947"/>
                <a:gd name="T15" fmla="*/ 1303 h 1511"/>
                <a:gd name="T16" fmla="*/ 369 w 947"/>
                <a:gd name="T17" fmla="*/ 1267 h 1511"/>
                <a:gd name="T18" fmla="*/ 364 w 947"/>
                <a:gd name="T19" fmla="*/ 1234 h 1511"/>
                <a:gd name="T20" fmla="*/ 331 w 947"/>
                <a:gd name="T21" fmla="*/ 1219 h 1511"/>
                <a:gd name="T22" fmla="*/ 301 w 947"/>
                <a:gd name="T23" fmla="*/ 1178 h 1511"/>
                <a:gd name="T24" fmla="*/ 275 w 947"/>
                <a:gd name="T25" fmla="*/ 1158 h 1511"/>
                <a:gd name="T26" fmla="*/ 242 w 947"/>
                <a:gd name="T27" fmla="*/ 1140 h 1511"/>
                <a:gd name="T28" fmla="*/ 227 w 947"/>
                <a:gd name="T29" fmla="*/ 1117 h 1511"/>
                <a:gd name="T30" fmla="*/ 214 w 947"/>
                <a:gd name="T31" fmla="*/ 1081 h 1511"/>
                <a:gd name="T32" fmla="*/ 166 w 947"/>
                <a:gd name="T33" fmla="*/ 1069 h 1511"/>
                <a:gd name="T34" fmla="*/ 201 w 947"/>
                <a:gd name="T35" fmla="*/ 1046 h 1511"/>
                <a:gd name="T36" fmla="*/ 166 w 947"/>
                <a:gd name="T37" fmla="*/ 1043 h 1511"/>
                <a:gd name="T38" fmla="*/ 168 w 947"/>
                <a:gd name="T39" fmla="*/ 1015 h 1511"/>
                <a:gd name="T40" fmla="*/ 156 w 947"/>
                <a:gd name="T41" fmla="*/ 985 h 1511"/>
                <a:gd name="T42" fmla="*/ 199 w 947"/>
                <a:gd name="T43" fmla="*/ 957 h 1511"/>
                <a:gd name="T44" fmla="*/ 148 w 947"/>
                <a:gd name="T45" fmla="*/ 923 h 1511"/>
                <a:gd name="T46" fmla="*/ 135 w 947"/>
                <a:gd name="T47" fmla="*/ 865 h 1511"/>
                <a:gd name="T48" fmla="*/ 186 w 947"/>
                <a:gd name="T49" fmla="*/ 847 h 1511"/>
                <a:gd name="T50" fmla="*/ 186 w 947"/>
                <a:gd name="T51" fmla="*/ 811 h 1511"/>
                <a:gd name="T52" fmla="*/ 194 w 947"/>
                <a:gd name="T53" fmla="*/ 789 h 1511"/>
                <a:gd name="T54" fmla="*/ 181 w 947"/>
                <a:gd name="T55" fmla="*/ 733 h 1511"/>
                <a:gd name="T56" fmla="*/ 199 w 947"/>
                <a:gd name="T57" fmla="*/ 682 h 1511"/>
                <a:gd name="T58" fmla="*/ 245 w 947"/>
                <a:gd name="T59" fmla="*/ 641 h 1511"/>
                <a:gd name="T60" fmla="*/ 263 w 947"/>
                <a:gd name="T61" fmla="*/ 582 h 1511"/>
                <a:gd name="T62" fmla="*/ 217 w 947"/>
                <a:gd name="T63" fmla="*/ 519 h 1511"/>
                <a:gd name="T64" fmla="*/ 222 w 947"/>
                <a:gd name="T65" fmla="*/ 468 h 1511"/>
                <a:gd name="T66" fmla="*/ 227 w 947"/>
                <a:gd name="T67" fmla="*/ 432 h 1511"/>
                <a:gd name="T68" fmla="*/ 176 w 947"/>
                <a:gd name="T69" fmla="*/ 389 h 1511"/>
                <a:gd name="T70" fmla="*/ 89 w 947"/>
                <a:gd name="T71" fmla="*/ 366 h 1511"/>
                <a:gd name="T72" fmla="*/ 64 w 947"/>
                <a:gd name="T73" fmla="*/ 290 h 1511"/>
                <a:gd name="T74" fmla="*/ 21 w 947"/>
                <a:gd name="T75" fmla="*/ 211 h 1511"/>
                <a:gd name="T76" fmla="*/ 13 w 947"/>
                <a:gd name="T77" fmla="*/ 137 h 1511"/>
                <a:gd name="T78" fmla="*/ 33 w 947"/>
                <a:gd name="T79" fmla="*/ 104 h 1511"/>
                <a:gd name="T80" fmla="*/ 97 w 947"/>
                <a:gd name="T81" fmla="*/ 63 h 1511"/>
                <a:gd name="T82" fmla="*/ 163 w 947"/>
                <a:gd name="T83" fmla="*/ 66 h 1511"/>
                <a:gd name="T84" fmla="*/ 204 w 947"/>
                <a:gd name="T85" fmla="*/ 40 h 1511"/>
                <a:gd name="T86" fmla="*/ 306 w 947"/>
                <a:gd name="T87" fmla="*/ 7 h 1511"/>
                <a:gd name="T88" fmla="*/ 375 w 947"/>
                <a:gd name="T89" fmla="*/ 17 h 1511"/>
                <a:gd name="T90" fmla="*/ 474 w 947"/>
                <a:gd name="T91" fmla="*/ 20 h 1511"/>
                <a:gd name="T92" fmla="*/ 535 w 947"/>
                <a:gd name="T93" fmla="*/ 50 h 1511"/>
                <a:gd name="T94" fmla="*/ 581 w 947"/>
                <a:gd name="T95" fmla="*/ 15 h 1511"/>
                <a:gd name="T96" fmla="*/ 624 w 947"/>
                <a:gd name="T97" fmla="*/ 68 h 1511"/>
                <a:gd name="T98" fmla="*/ 677 w 947"/>
                <a:gd name="T99" fmla="*/ 112 h 1511"/>
                <a:gd name="T100" fmla="*/ 764 w 947"/>
                <a:gd name="T101" fmla="*/ 252 h 1511"/>
                <a:gd name="T102" fmla="*/ 845 w 947"/>
                <a:gd name="T103" fmla="*/ 267 h 1511"/>
                <a:gd name="T104" fmla="*/ 858 w 947"/>
                <a:gd name="T105" fmla="*/ 361 h 1511"/>
                <a:gd name="T106" fmla="*/ 800 w 947"/>
                <a:gd name="T107" fmla="*/ 465 h 1511"/>
                <a:gd name="T108" fmla="*/ 863 w 947"/>
                <a:gd name="T109" fmla="*/ 531 h 1511"/>
                <a:gd name="T110" fmla="*/ 881 w 947"/>
                <a:gd name="T111" fmla="*/ 613 h 1511"/>
                <a:gd name="T112" fmla="*/ 932 w 947"/>
                <a:gd name="T113" fmla="*/ 791 h 1511"/>
                <a:gd name="T114" fmla="*/ 899 w 947"/>
                <a:gd name="T115" fmla="*/ 931 h 1511"/>
                <a:gd name="T116" fmla="*/ 843 w 947"/>
                <a:gd name="T117" fmla="*/ 1025 h 1511"/>
                <a:gd name="T118" fmla="*/ 764 w 947"/>
                <a:gd name="T119" fmla="*/ 1135 h 1511"/>
                <a:gd name="T120" fmla="*/ 708 w 947"/>
                <a:gd name="T121" fmla="*/ 1333 h 1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7" h="1511">
                  <a:moveTo>
                    <a:pt x="644" y="1509"/>
                  </a:moveTo>
                  <a:lnTo>
                    <a:pt x="644" y="1506"/>
                  </a:lnTo>
                  <a:lnTo>
                    <a:pt x="642" y="1506"/>
                  </a:lnTo>
                  <a:lnTo>
                    <a:pt x="642" y="1504"/>
                  </a:lnTo>
                  <a:lnTo>
                    <a:pt x="639" y="1504"/>
                  </a:lnTo>
                  <a:lnTo>
                    <a:pt x="639" y="1501"/>
                  </a:lnTo>
                  <a:lnTo>
                    <a:pt x="637" y="1501"/>
                  </a:lnTo>
                  <a:lnTo>
                    <a:pt x="637" y="1499"/>
                  </a:lnTo>
                  <a:lnTo>
                    <a:pt x="634" y="1499"/>
                  </a:lnTo>
                  <a:lnTo>
                    <a:pt x="634" y="1496"/>
                  </a:lnTo>
                  <a:lnTo>
                    <a:pt x="632" y="1494"/>
                  </a:lnTo>
                  <a:lnTo>
                    <a:pt x="629" y="1491"/>
                  </a:lnTo>
                  <a:lnTo>
                    <a:pt x="627" y="1486"/>
                  </a:lnTo>
                  <a:lnTo>
                    <a:pt x="624" y="1486"/>
                  </a:lnTo>
                  <a:lnTo>
                    <a:pt x="624" y="1483"/>
                  </a:lnTo>
                  <a:lnTo>
                    <a:pt x="621" y="1481"/>
                  </a:lnTo>
                  <a:lnTo>
                    <a:pt x="619" y="1476"/>
                  </a:lnTo>
                  <a:lnTo>
                    <a:pt x="616" y="1476"/>
                  </a:lnTo>
                  <a:lnTo>
                    <a:pt x="616" y="1473"/>
                  </a:lnTo>
                  <a:lnTo>
                    <a:pt x="614" y="1471"/>
                  </a:lnTo>
                  <a:lnTo>
                    <a:pt x="614" y="1468"/>
                  </a:lnTo>
                  <a:lnTo>
                    <a:pt x="591" y="1453"/>
                  </a:lnTo>
                  <a:lnTo>
                    <a:pt x="588" y="1450"/>
                  </a:lnTo>
                  <a:lnTo>
                    <a:pt x="586" y="1453"/>
                  </a:lnTo>
                  <a:lnTo>
                    <a:pt x="586" y="1450"/>
                  </a:lnTo>
                  <a:lnTo>
                    <a:pt x="583" y="1450"/>
                  </a:lnTo>
                  <a:lnTo>
                    <a:pt x="581" y="1448"/>
                  </a:lnTo>
                  <a:lnTo>
                    <a:pt x="578" y="1448"/>
                  </a:lnTo>
                  <a:lnTo>
                    <a:pt x="576" y="1448"/>
                  </a:lnTo>
                  <a:lnTo>
                    <a:pt x="576" y="1445"/>
                  </a:lnTo>
                  <a:lnTo>
                    <a:pt x="573" y="1445"/>
                  </a:lnTo>
                  <a:lnTo>
                    <a:pt x="571" y="1443"/>
                  </a:lnTo>
                  <a:lnTo>
                    <a:pt x="571" y="1432"/>
                  </a:lnTo>
                  <a:lnTo>
                    <a:pt x="571" y="1430"/>
                  </a:lnTo>
                  <a:lnTo>
                    <a:pt x="571" y="1427"/>
                  </a:lnTo>
                  <a:lnTo>
                    <a:pt x="568" y="1425"/>
                  </a:lnTo>
                  <a:lnTo>
                    <a:pt x="565" y="1425"/>
                  </a:lnTo>
                  <a:lnTo>
                    <a:pt x="563" y="1422"/>
                  </a:lnTo>
                  <a:lnTo>
                    <a:pt x="560" y="1420"/>
                  </a:lnTo>
                  <a:lnTo>
                    <a:pt x="560" y="1417"/>
                  </a:lnTo>
                  <a:lnTo>
                    <a:pt x="560" y="1415"/>
                  </a:lnTo>
                  <a:lnTo>
                    <a:pt x="558" y="1376"/>
                  </a:lnTo>
                  <a:lnTo>
                    <a:pt x="555" y="1374"/>
                  </a:lnTo>
                  <a:lnTo>
                    <a:pt x="553" y="1371"/>
                  </a:lnTo>
                  <a:lnTo>
                    <a:pt x="550" y="1371"/>
                  </a:lnTo>
                  <a:lnTo>
                    <a:pt x="548" y="1371"/>
                  </a:lnTo>
                  <a:lnTo>
                    <a:pt x="545" y="1371"/>
                  </a:lnTo>
                  <a:lnTo>
                    <a:pt x="545" y="1369"/>
                  </a:lnTo>
                  <a:lnTo>
                    <a:pt x="543" y="1369"/>
                  </a:lnTo>
                  <a:lnTo>
                    <a:pt x="540" y="1369"/>
                  </a:lnTo>
                  <a:lnTo>
                    <a:pt x="535" y="1369"/>
                  </a:lnTo>
                  <a:lnTo>
                    <a:pt x="530" y="1369"/>
                  </a:lnTo>
                  <a:lnTo>
                    <a:pt x="530" y="1371"/>
                  </a:lnTo>
                  <a:lnTo>
                    <a:pt x="527" y="1371"/>
                  </a:lnTo>
                  <a:lnTo>
                    <a:pt x="525" y="1371"/>
                  </a:lnTo>
                  <a:lnTo>
                    <a:pt x="522" y="1371"/>
                  </a:lnTo>
                  <a:lnTo>
                    <a:pt x="525" y="1374"/>
                  </a:lnTo>
                  <a:lnTo>
                    <a:pt x="527" y="1376"/>
                  </a:lnTo>
                  <a:lnTo>
                    <a:pt x="530" y="1376"/>
                  </a:lnTo>
                  <a:lnTo>
                    <a:pt x="530" y="1379"/>
                  </a:lnTo>
                  <a:lnTo>
                    <a:pt x="530" y="1382"/>
                  </a:lnTo>
                  <a:lnTo>
                    <a:pt x="532" y="1384"/>
                  </a:lnTo>
                  <a:lnTo>
                    <a:pt x="532" y="1387"/>
                  </a:lnTo>
                  <a:lnTo>
                    <a:pt x="532" y="1389"/>
                  </a:lnTo>
                  <a:lnTo>
                    <a:pt x="532" y="1392"/>
                  </a:lnTo>
                  <a:lnTo>
                    <a:pt x="530" y="1394"/>
                  </a:lnTo>
                  <a:lnTo>
                    <a:pt x="530" y="1397"/>
                  </a:lnTo>
                  <a:lnTo>
                    <a:pt x="530" y="1399"/>
                  </a:lnTo>
                  <a:lnTo>
                    <a:pt x="481" y="1417"/>
                  </a:lnTo>
                  <a:lnTo>
                    <a:pt x="479" y="1417"/>
                  </a:lnTo>
                  <a:lnTo>
                    <a:pt x="479" y="1415"/>
                  </a:lnTo>
                  <a:lnTo>
                    <a:pt x="476" y="1415"/>
                  </a:lnTo>
                  <a:lnTo>
                    <a:pt x="476" y="1412"/>
                  </a:lnTo>
                  <a:lnTo>
                    <a:pt x="474" y="1412"/>
                  </a:lnTo>
                  <a:lnTo>
                    <a:pt x="474" y="1410"/>
                  </a:lnTo>
                  <a:lnTo>
                    <a:pt x="474" y="1407"/>
                  </a:lnTo>
                  <a:lnTo>
                    <a:pt x="471" y="1404"/>
                  </a:lnTo>
                  <a:lnTo>
                    <a:pt x="471" y="1402"/>
                  </a:lnTo>
                  <a:lnTo>
                    <a:pt x="469" y="1402"/>
                  </a:lnTo>
                  <a:lnTo>
                    <a:pt x="469" y="1399"/>
                  </a:lnTo>
                  <a:lnTo>
                    <a:pt x="469" y="1397"/>
                  </a:lnTo>
                  <a:lnTo>
                    <a:pt x="469" y="1394"/>
                  </a:lnTo>
                  <a:lnTo>
                    <a:pt x="466" y="1394"/>
                  </a:lnTo>
                  <a:lnTo>
                    <a:pt x="466" y="1392"/>
                  </a:lnTo>
                  <a:lnTo>
                    <a:pt x="466" y="1389"/>
                  </a:lnTo>
                  <a:lnTo>
                    <a:pt x="466" y="1387"/>
                  </a:lnTo>
                  <a:lnTo>
                    <a:pt x="466" y="1384"/>
                  </a:lnTo>
                  <a:lnTo>
                    <a:pt x="464" y="1384"/>
                  </a:lnTo>
                  <a:lnTo>
                    <a:pt x="464" y="1382"/>
                  </a:lnTo>
                  <a:lnTo>
                    <a:pt x="464" y="1379"/>
                  </a:lnTo>
                  <a:lnTo>
                    <a:pt x="464" y="1376"/>
                  </a:lnTo>
                  <a:lnTo>
                    <a:pt x="464" y="1374"/>
                  </a:lnTo>
                  <a:lnTo>
                    <a:pt x="461" y="1374"/>
                  </a:lnTo>
                  <a:lnTo>
                    <a:pt x="461" y="1371"/>
                  </a:lnTo>
                  <a:lnTo>
                    <a:pt x="459" y="1371"/>
                  </a:lnTo>
                  <a:lnTo>
                    <a:pt x="459" y="1369"/>
                  </a:lnTo>
                  <a:lnTo>
                    <a:pt x="459" y="1366"/>
                  </a:lnTo>
                  <a:lnTo>
                    <a:pt x="456" y="1366"/>
                  </a:lnTo>
                  <a:lnTo>
                    <a:pt x="459" y="1366"/>
                  </a:lnTo>
                  <a:lnTo>
                    <a:pt x="456" y="1364"/>
                  </a:lnTo>
                  <a:lnTo>
                    <a:pt x="453" y="1364"/>
                  </a:lnTo>
                  <a:lnTo>
                    <a:pt x="451" y="1364"/>
                  </a:lnTo>
                  <a:lnTo>
                    <a:pt x="451" y="1366"/>
                  </a:lnTo>
                  <a:lnTo>
                    <a:pt x="451" y="1364"/>
                  </a:lnTo>
                  <a:lnTo>
                    <a:pt x="451" y="1361"/>
                  </a:lnTo>
                  <a:lnTo>
                    <a:pt x="451" y="1359"/>
                  </a:lnTo>
                  <a:lnTo>
                    <a:pt x="448" y="1359"/>
                  </a:lnTo>
                  <a:lnTo>
                    <a:pt x="446" y="1359"/>
                  </a:lnTo>
                  <a:lnTo>
                    <a:pt x="446" y="1361"/>
                  </a:lnTo>
                  <a:lnTo>
                    <a:pt x="446" y="1364"/>
                  </a:lnTo>
                  <a:lnTo>
                    <a:pt x="443" y="1364"/>
                  </a:lnTo>
                  <a:lnTo>
                    <a:pt x="443" y="1361"/>
                  </a:lnTo>
                  <a:lnTo>
                    <a:pt x="443" y="1359"/>
                  </a:lnTo>
                  <a:lnTo>
                    <a:pt x="441" y="1359"/>
                  </a:lnTo>
                  <a:lnTo>
                    <a:pt x="441" y="1361"/>
                  </a:lnTo>
                  <a:lnTo>
                    <a:pt x="438" y="1361"/>
                  </a:lnTo>
                  <a:lnTo>
                    <a:pt x="438" y="1359"/>
                  </a:lnTo>
                  <a:lnTo>
                    <a:pt x="438" y="1356"/>
                  </a:lnTo>
                  <a:lnTo>
                    <a:pt x="436" y="1356"/>
                  </a:lnTo>
                  <a:lnTo>
                    <a:pt x="436" y="1359"/>
                  </a:lnTo>
                  <a:lnTo>
                    <a:pt x="436" y="1361"/>
                  </a:lnTo>
                  <a:lnTo>
                    <a:pt x="433" y="1361"/>
                  </a:lnTo>
                  <a:lnTo>
                    <a:pt x="431" y="1361"/>
                  </a:lnTo>
                  <a:lnTo>
                    <a:pt x="428" y="1361"/>
                  </a:lnTo>
                  <a:lnTo>
                    <a:pt x="428" y="1359"/>
                  </a:lnTo>
                  <a:lnTo>
                    <a:pt x="425" y="1359"/>
                  </a:lnTo>
                  <a:lnTo>
                    <a:pt x="423" y="1359"/>
                  </a:lnTo>
                  <a:lnTo>
                    <a:pt x="420" y="1359"/>
                  </a:lnTo>
                  <a:lnTo>
                    <a:pt x="418" y="1359"/>
                  </a:lnTo>
                  <a:lnTo>
                    <a:pt x="415" y="1359"/>
                  </a:lnTo>
                  <a:lnTo>
                    <a:pt x="413" y="1351"/>
                  </a:lnTo>
                  <a:lnTo>
                    <a:pt x="413" y="1348"/>
                  </a:lnTo>
                  <a:lnTo>
                    <a:pt x="413" y="1346"/>
                  </a:lnTo>
                  <a:lnTo>
                    <a:pt x="415" y="1343"/>
                  </a:lnTo>
                  <a:lnTo>
                    <a:pt x="415" y="1338"/>
                  </a:lnTo>
                  <a:lnTo>
                    <a:pt x="418" y="1338"/>
                  </a:lnTo>
                  <a:lnTo>
                    <a:pt x="420" y="1338"/>
                  </a:lnTo>
                  <a:lnTo>
                    <a:pt x="420" y="1336"/>
                  </a:lnTo>
                  <a:lnTo>
                    <a:pt x="423" y="1333"/>
                  </a:lnTo>
                  <a:lnTo>
                    <a:pt x="423" y="1331"/>
                  </a:lnTo>
                  <a:lnTo>
                    <a:pt x="423" y="1328"/>
                  </a:lnTo>
                  <a:lnTo>
                    <a:pt x="423" y="1326"/>
                  </a:lnTo>
                  <a:lnTo>
                    <a:pt x="423" y="1323"/>
                  </a:lnTo>
                  <a:lnTo>
                    <a:pt x="423" y="1320"/>
                  </a:lnTo>
                  <a:lnTo>
                    <a:pt x="423" y="1318"/>
                  </a:lnTo>
                  <a:lnTo>
                    <a:pt x="420" y="1315"/>
                  </a:lnTo>
                  <a:lnTo>
                    <a:pt x="420" y="1313"/>
                  </a:lnTo>
                  <a:lnTo>
                    <a:pt x="418" y="1310"/>
                  </a:lnTo>
                  <a:lnTo>
                    <a:pt x="418" y="1308"/>
                  </a:lnTo>
                  <a:lnTo>
                    <a:pt x="415" y="1308"/>
                  </a:lnTo>
                  <a:lnTo>
                    <a:pt x="413" y="1305"/>
                  </a:lnTo>
                  <a:lnTo>
                    <a:pt x="410" y="1303"/>
                  </a:lnTo>
                  <a:lnTo>
                    <a:pt x="410" y="1300"/>
                  </a:lnTo>
                  <a:lnTo>
                    <a:pt x="408" y="1300"/>
                  </a:lnTo>
                  <a:lnTo>
                    <a:pt x="408" y="1298"/>
                  </a:lnTo>
                  <a:lnTo>
                    <a:pt x="408" y="1292"/>
                  </a:lnTo>
                  <a:lnTo>
                    <a:pt x="405" y="1290"/>
                  </a:lnTo>
                  <a:lnTo>
                    <a:pt x="405" y="1287"/>
                  </a:lnTo>
                  <a:lnTo>
                    <a:pt x="403" y="1285"/>
                  </a:lnTo>
                  <a:lnTo>
                    <a:pt x="400" y="1285"/>
                  </a:lnTo>
                  <a:lnTo>
                    <a:pt x="397" y="1285"/>
                  </a:lnTo>
                  <a:lnTo>
                    <a:pt x="392" y="1282"/>
                  </a:lnTo>
                  <a:lnTo>
                    <a:pt x="390" y="1282"/>
                  </a:lnTo>
                  <a:lnTo>
                    <a:pt x="387" y="1282"/>
                  </a:lnTo>
                  <a:lnTo>
                    <a:pt x="385" y="1280"/>
                  </a:lnTo>
                  <a:lnTo>
                    <a:pt x="380" y="1277"/>
                  </a:lnTo>
                  <a:lnTo>
                    <a:pt x="377" y="1275"/>
                  </a:lnTo>
                  <a:lnTo>
                    <a:pt x="375" y="1272"/>
                  </a:lnTo>
                  <a:lnTo>
                    <a:pt x="372" y="1272"/>
                  </a:lnTo>
                  <a:lnTo>
                    <a:pt x="369" y="1270"/>
                  </a:lnTo>
                  <a:lnTo>
                    <a:pt x="369" y="1267"/>
                  </a:lnTo>
                  <a:lnTo>
                    <a:pt x="372" y="1264"/>
                  </a:lnTo>
                  <a:lnTo>
                    <a:pt x="375" y="1262"/>
                  </a:lnTo>
                  <a:lnTo>
                    <a:pt x="377" y="1262"/>
                  </a:lnTo>
                  <a:lnTo>
                    <a:pt x="380" y="1259"/>
                  </a:lnTo>
                  <a:lnTo>
                    <a:pt x="382" y="1257"/>
                  </a:lnTo>
                  <a:lnTo>
                    <a:pt x="385" y="1254"/>
                  </a:lnTo>
                  <a:lnTo>
                    <a:pt x="385" y="1252"/>
                  </a:lnTo>
                  <a:lnTo>
                    <a:pt x="385" y="1249"/>
                  </a:lnTo>
                  <a:lnTo>
                    <a:pt x="382" y="1247"/>
                  </a:lnTo>
                  <a:lnTo>
                    <a:pt x="382" y="1244"/>
                  </a:lnTo>
                  <a:lnTo>
                    <a:pt x="382" y="1242"/>
                  </a:lnTo>
                  <a:lnTo>
                    <a:pt x="382" y="1239"/>
                  </a:lnTo>
                  <a:lnTo>
                    <a:pt x="380" y="1239"/>
                  </a:lnTo>
                  <a:lnTo>
                    <a:pt x="375" y="1234"/>
                  </a:lnTo>
                  <a:lnTo>
                    <a:pt x="372" y="1234"/>
                  </a:lnTo>
                  <a:lnTo>
                    <a:pt x="372" y="1231"/>
                  </a:lnTo>
                  <a:lnTo>
                    <a:pt x="369" y="1231"/>
                  </a:lnTo>
                  <a:lnTo>
                    <a:pt x="367" y="1231"/>
                  </a:lnTo>
                  <a:lnTo>
                    <a:pt x="364" y="1234"/>
                  </a:lnTo>
                  <a:lnTo>
                    <a:pt x="362" y="1234"/>
                  </a:lnTo>
                  <a:lnTo>
                    <a:pt x="359" y="1236"/>
                  </a:lnTo>
                  <a:lnTo>
                    <a:pt x="357" y="1236"/>
                  </a:lnTo>
                  <a:lnTo>
                    <a:pt x="357" y="1239"/>
                  </a:lnTo>
                  <a:lnTo>
                    <a:pt x="354" y="1239"/>
                  </a:lnTo>
                  <a:lnTo>
                    <a:pt x="354" y="1242"/>
                  </a:lnTo>
                  <a:lnTo>
                    <a:pt x="349" y="1242"/>
                  </a:lnTo>
                  <a:lnTo>
                    <a:pt x="347" y="1242"/>
                  </a:lnTo>
                  <a:lnTo>
                    <a:pt x="344" y="1242"/>
                  </a:lnTo>
                  <a:lnTo>
                    <a:pt x="341" y="1239"/>
                  </a:lnTo>
                  <a:lnTo>
                    <a:pt x="341" y="1236"/>
                  </a:lnTo>
                  <a:lnTo>
                    <a:pt x="339" y="1234"/>
                  </a:lnTo>
                  <a:lnTo>
                    <a:pt x="339" y="1231"/>
                  </a:lnTo>
                  <a:lnTo>
                    <a:pt x="339" y="1229"/>
                  </a:lnTo>
                  <a:lnTo>
                    <a:pt x="336" y="1229"/>
                  </a:lnTo>
                  <a:lnTo>
                    <a:pt x="336" y="1226"/>
                  </a:lnTo>
                  <a:lnTo>
                    <a:pt x="334" y="1224"/>
                  </a:lnTo>
                  <a:lnTo>
                    <a:pt x="334" y="1221"/>
                  </a:lnTo>
                  <a:lnTo>
                    <a:pt x="331" y="1219"/>
                  </a:lnTo>
                  <a:lnTo>
                    <a:pt x="329" y="1216"/>
                  </a:lnTo>
                  <a:lnTo>
                    <a:pt x="329" y="1214"/>
                  </a:lnTo>
                  <a:lnTo>
                    <a:pt x="329" y="1211"/>
                  </a:lnTo>
                  <a:lnTo>
                    <a:pt x="329" y="1208"/>
                  </a:lnTo>
                  <a:lnTo>
                    <a:pt x="326" y="1208"/>
                  </a:lnTo>
                  <a:lnTo>
                    <a:pt x="326" y="1206"/>
                  </a:lnTo>
                  <a:lnTo>
                    <a:pt x="321" y="1203"/>
                  </a:lnTo>
                  <a:lnTo>
                    <a:pt x="319" y="1203"/>
                  </a:lnTo>
                  <a:lnTo>
                    <a:pt x="316" y="1203"/>
                  </a:lnTo>
                  <a:lnTo>
                    <a:pt x="313" y="1203"/>
                  </a:lnTo>
                  <a:lnTo>
                    <a:pt x="306" y="1198"/>
                  </a:lnTo>
                  <a:lnTo>
                    <a:pt x="306" y="1196"/>
                  </a:lnTo>
                  <a:lnTo>
                    <a:pt x="303" y="1196"/>
                  </a:lnTo>
                  <a:lnTo>
                    <a:pt x="303" y="1193"/>
                  </a:lnTo>
                  <a:lnTo>
                    <a:pt x="301" y="1188"/>
                  </a:lnTo>
                  <a:lnTo>
                    <a:pt x="301" y="1186"/>
                  </a:lnTo>
                  <a:lnTo>
                    <a:pt x="301" y="1183"/>
                  </a:lnTo>
                  <a:lnTo>
                    <a:pt x="301" y="1180"/>
                  </a:lnTo>
                  <a:lnTo>
                    <a:pt x="301" y="1178"/>
                  </a:lnTo>
                  <a:lnTo>
                    <a:pt x="303" y="1178"/>
                  </a:lnTo>
                  <a:lnTo>
                    <a:pt x="303" y="1175"/>
                  </a:lnTo>
                  <a:lnTo>
                    <a:pt x="303" y="1173"/>
                  </a:lnTo>
                  <a:lnTo>
                    <a:pt x="303" y="1170"/>
                  </a:lnTo>
                  <a:lnTo>
                    <a:pt x="303" y="1168"/>
                  </a:lnTo>
                  <a:lnTo>
                    <a:pt x="303" y="1165"/>
                  </a:lnTo>
                  <a:lnTo>
                    <a:pt x="303" y="1160"/>
                  </a:lnTo>
                  <a:lnTo>
                    <a:pt x="303" y="1158"/>
                  </a:lnTo>
                  <a:lnTo>
                    <a:pt x="301" y="1155"/>
                  </a:lnTo>
                  <a:lnTo>
                    <a:pt x="298" y="1158"/>
                  </a:lnTo>
                  <a:lnTo>
                    <a:pt x="298" y="1160"/>
                  </a:lnTo>
                  <a:lnTo>
                    <a:pt x="296" y="1160"/>
                  </a:lnTo>
                  <a:lnTo>
                    <a:pt x="293" y="1160"/>
                  </a:lnTo>
                  <a:lnTo>
                    <a:pt x="291" y="1160"/>
                  </a:lnTo>
                  <a:lnTo>
                    <a:pt x="288" y="1160"/>
                  </a:lnTo>
                  <a:lnTo>
                    <a:pt x="288" y="1158"/>
                  </a:lnTo>
                  <a:lnTo>
                    <a:pt x="285" y="1158"/>
                  </a:lnTo>
                  <a:lnTo>
                    <a:pt x="278" y="1158"/>
                  </a:lnTo>
                  <a:lnTo>
                    <a:pt x="275" y="1158"/>
                  </a:lnTo>
                  <a:lnTo>
                    <a:pt x="273" y="1158"/>
                  </a:lnTo>
                  <a:lnTo>
                    <a:pt x="270" y="1158"/>
                  </a:lnTo>
                  <a:lnTo>
                    <a:pt x="268" y="1155"/>
                  </a:lnTo>
                  <a:lnTo>
                    <a:pt x="265" y="1155"/>
                  </a:lnTo>
                  <a:lnTo>
                    <a:pt x="263" y="1155"/>
                  </a:lnTo>
                  <a:lnTo>
                    <a:pt x="260" y="1155"/>
                  </a:lnTo>
                  <a:lnTo>
                    <a:pt x="257" y="1158"/>
                  </a:lnTo>
                  <a:lnTo>
                    <a:pt x="255" y="1158"/>
                  </a:lnTo>
                  <a:lnTo>
                    <a:pt x="252" y="1155"/>
                  </a:lnTo>
                  <a:lnTo>
                    <a:pt x="250" y="1155"/>
                  </a:lnTo>
                  <a:lnTo>
                    <a:pt x="250" y="1152"/>
                  </a:lnTo>
                  <a:lnTo>
                    <a:pt x="250" y="1150"/>
                  </a:lnTo>
                  <a:lnTo>
                    <a:pt x="250" y="1147"/>
                  </a:lnTo>
                  <a:lnTo>
                    <a:pt x="252" y="1145"/>
                  </a:lnTo>
                  <a:lnTo>
                    <a:pt x="252" y="1142"/>
                  </a:lnTo>
                  <a:lnTo>
                    <a:pt x="250" y="1142"/>
                  </a:lnTo>
                  <a:lnTo>
                    <a:pt x="247" y="1140"/>
                  </a:lnTo>
                  <a:lnTo>
                    <a:pt x="245" y="1140"/>
                  </a:lnTo>
                  <a:lnTo>
                    <a:pt x="242" y="1140"/>
                  </a:lnTo>
                  <a:lnTo>
                    <a:pt x="240" y="1140"/>
                  </a:lnTo>
                  <a:lnTo>
                    <a:pt x="237" y="1140"/>
                  </a:lnTo>
                  <a:lnTo>
                    <a:pt x="229" y="1140"/>
                  </a:lnTo>
                  <a:lnTo>
                    <a:pt x="227" y="1140"/>
                  </a:lnTo>
                  <a:lnTo>
                    <a:pt x="227" y="1137"/>
                  </a:lnTo>
                  <a:lnTo>
                    <a:pt x="229" y="1135"/>
                  </a:lnTo>
                  <a:lnTo>
                    <a:pt x="232" y="1135"/>
                  </a:lnTo>
                  <a:lnTo>
                    <a:pt x="232" y="1132"/>
                  </a:lnTo>
                  <a:lnTo>
                    <a:pt x="232" y="1130"/>
                  </a:lnTo>
                  <a:lnTo>
                    <a:pt x="235" y="1130"/>
                  </a:lnTo>
                  <a:lnTo>
                    <a:pt x="235" y="1124"/>
                  </a:lnTo>
                  <a:lnTo>
                    <a:pt x="237" y="1124"/>
                  </a:lnTo>
                  <a:lnTo>
                    <a:pt x="237" y="1122"/>
                  </a:lnTo>
                  <a:lnTo>
                    <a:pt x="235" y="1122"/>
                  </a:lnTo>
                  <a:lnTo>
                    <a:pt x="235" y="1119"/>
                  </a:lnTo>
                  <a:lnTo>
                    <a:pt x="232" y="1119"/>
                  </a:lnTo>
                  <a:lnTo>
                    <a:pt x="232" y="1117"/>
                  </a:lnTo>
                  <a:lnTo>
                    <a:pt x="229" y="1117"/>
                  </a:lnTo>
                  <a:lnTo>
                    <a:pt x="227" y="1117"/>
                  </a:lnTo>
                  <a:lnTo>
                    <a:pt x="227" y="1114"/>
                  </a:lnTo>
                  <a:lnTo>
                    <a:pt x="227" y="1112"/>
                  </a:lnTo>
                  <a:lnTo>
                    <a:pt x="227" y="1109"/>
                  </a:lnTo>
                  <a:lnTo>
                    <a:pt x="227" y="1107"/>
                  </a:lnTo>
                  <a:lnTo>
                    <a:pt x="229" y="1107"/>
                  </a:lnTo>
                  <a:lnTo>
                    <a:pt x="229" y="1104"/>
                  </a:lnTo>
                  <a:lnTo>
                    <a:pt x="232" y="1104"/>
                  </a:lnTo>
                  <a:lnTo>
                    <a:pt x="232" y="1102"/>
                  </a:lnTo>
                  <a:lnTo>
                    <a:pt x="235" y="1099"/>
                  </a:lnTo>
                  <a:lnTo>
                    <a:pt x="235" y="1094"/>
                  </a:lnTo>
                  <a:lnTo>
                    <a:pt x="232" y="1094"/>
                  </a:lnTo>
                  <a:lnTo>
                    <a:pt x="232" y="1091"/>
                  </a:lnTo>
                  <a:lnTo>
                    <a:pt x="229" y="1091"/>
                  </a:lnTo>
                  <a:lnTo>
                    <a:pt x="229" y="1089"/>
                  </a:lnTo>
                  <a:lnTo>
                    <a:pt x="224" y="1084"/>
                  </a:lnTo>
                  <a:lnTo>
                    <a:pt x="224" y="1081"/>
                  </a:lnTo>
                  <a:lnTo>
                    <a:pt x="222" y="1081"/>
                  </a:lnTo>
                  <a:lnTo>
                    <a:pt x="217" y="1081"/>
                  </a:lnTo>
                  <a:lnTo>
                    <a:pt x="214" y="1081"/>
                  </a:lnTo>
                  <a:lnTo>
                    <a:pt x="212" y="1081"/>
                  </a:lnTo>
                  <a:lnTo>
                    <a:pt x="209" y="1081"/>
                  </a:lnTo>
                  <a:lnTo>
                    <a:pt x="207" y="1081"/>
                  </a:lnTo>
                  <a:lnTo>
                    <a:pt x="204" y="1081"/>
                  </a:lnTo>
                  <a:lnTo>
                    <a:pt x="201" y="1079"/>
                  </a:lnTo>
                  <a:lnTo>
                    <a:pt x="199" y="1076"/>
                  </a:lnTo>
                  <a:lnTo>
                    <a:pt x="196" y="1076"/>
                  </a:lnTo>
                  <a:lnTo>
                    <a:pt x="194" y="1076"/>
                  </a:lnTo>
                  <a:lnTo>
                    <a:pt x="189" y="1076"/>
                  </a:lnTo>
                  <a:lnTo>
                    <a:pt x="186" y="1076"/>
                  </a:lnTo>
                  <a:lnTo>
                    <a:pt x="184" y="1076"/>
                  </a:lnTo>
                  <a:lnTo>
                    <a:pt x="181" y="1074"/>
                  </a:lnTo>
                  <a:lnTo>
                    <a:pt x="179" y="1074"/>
                  </a:lnTo>
                  <a:lnTo>
                    <a:pt x="173" y="1074"/>
                  </a:lnTo>
                  <a:lnTo>
                    <a:pt x="171" y="1074"/>
                  </a:lnTo>
                  <a:lnTo>
                    <a:pt x="171" y="1071"/>
                  </a:lnTo>
                  <a:lnTo>
                    <a:pt x="168" y="1071"/>
                  </a:lnTo>
                  <a:lnTo>
                    <a:pt x="166" y="1071"/>
                  </a:lnTo>
                  <a:lnTo>
                    <a:pt x="166" y="1069"/>
                  </a:lnTo>
                  <a:lnTo>
                    <a:pt x="166" y="1066"/>
                  </a:lnTo>
                  <a:lnTo>
                    <a:pt x="168" y="1063"/>
                  </a:lnTo>
                  <a:lnTo>
                    <a:pt x="171" y="1063"/>
                  </a:lnTo>
                  <a:lnTo>
                    <a:pt x="173" y="1063"/>
                  </a:lnTo>
                  <a:lnTo>
                    <a:pt x="176" y="1063"/>
                  </a:lnTo>
                  <a:lnTo>
                    <a:pt x="179" y="1063"/>
                  </a:lnTo>
                  <a:lnTo>
                    <a:pt x="181" y="1063"/>
                  </a:lnTo>
                  <a:lnTo>
                    <a:pt x="181" y="1061"/>
                  </a:lnTo>
                  <a:lnTo>
                    <a:pt x="184" y="1061"/>
                  </a:lnTo>
                  <a:lnTo>
                    <a:pt x="186" y="1061"/>
                  </a:lnTo>
                  <a:lnTo>
                    <a:pt x="189" y="1058"/>
                  </a:lnTo>
                  <a:lnTo>
                    <a:pt x="191" y="1058"/>
                  </a:lnTo>
                  <a:lnTo>
                    <a:pt x="191" y="1056"/>
                  </a:lnTo>
                  <a:lnTo>
                    <a:pt x="194" y="1053"/>
                  </a:lnTo>
                  <a:lnTo>
                    <a:pt x="194" y="1051"/>
                  </a:lnTo>
                  <a:lnTo>
                    <a:pt x="196" y="1048"/>
                  </a:lnTo>
                  <a:lnTo>
                    <a:pt x="199" y="1048"/>
                  </a:lnTo>
                  <a:lnTo>
                    <a:pt x="199" y="1046"/>
                  </a:lnTo>
                  <a:lnTo>
                    <a:pt x="201" y="1046"/>
                  </a:lnTo>
                  <a:lnTo>
                    <a:pt x="201" y="1043"/>
                  </a:lnTo>
                  <a:lnTo>
                    <a:pt x="204" y="1041"/>
                  </a:lnTo>
                  <a:lnTo>
                    <a:pt x="204" y="1038"/>
                  </a:lnTo>
                  <a:lnTo>
                    <a:pt x="201" y="1033"/>
                  </a:lnTo>
                  <a:lnTo>
                    <a:pt x="199" y="1033"/>
                  </a:lnTo>
                  <a:lnTo>
                    <a:pt x="196" y="1033"/>
                  </a:lnTo>
                  <a:lnTo>
                    <a:pt x="194" y="1033"/>
                  </a:lnTo>
                  <a:lnTo>
                    <a:pt x="191" y="1033"/>
                  </a:lnTo>
                  <a:lnTo>
                    <a:pt x="191" y="1035"/>
                  </a:lnTo>
                  <a:lnTo>
                    <a:pt x="189" y="1035"/>
                  </a:lnTo>
                  <a:lnTo>
                    <a:pt x="186" y="1035"/>
                  </a:lnTo>
                  <a:lnTo>
                    <a:pt x="184" y="1035"/>
                  </a:lnTo>
                  <a:lnTo>
                    <a:pt x="181" y="1035"/>
                  </a:lnTo>
                  <a:lnTo>
                    <a:pt x="179" y="1035"/>
                  </a:lnTo>
                  <a:lnTo>
                    <a:pt x="176" y="1035"/>
                  </a:lnTo>
                  <a:lnTo>
                    <a:pt x="173" y="1035"/>
                  </a:lnTo>
                  <a:lnTo>
                    <a:pt x="171" y="1038"/>
                  </a:lnTo>
                  <a:lnTo>
                    <a:pt x="168" y="1041"/>
                  </a:lnTo>
                  <a:lnTo>
                    <a:pt x="166" y="1043"/>
                  </a:lnTo>
                  <a:lnTo>
                    <a:pt x="163" y="1046"/>
                  </a:lnTo>
                  <a:lnTo>
                    <a:pt x="161" y="1043"/>
                  </a:lnTo>
                  <a:lnTo>
                    <a:pt x="158" y="1043"/>
                  </a:lnTo>
                  <a:lnTo>
                    <a:pt x="158" y="1041"/>
                  </a:lnTo>
                  <a:lnTo>
                    <a:pt x="156" y="1038"/>
                  </a:lnTo>
                  <a:lnTo>
                    <a:pt x="156" y="1035"/>
                  </a:lnTo>
                  <a:lnTo>
                    <a:pt x="156" y="1033"/>
                  </a:lnTo>
                  <a:lnTo>
                    <a:pt x="153" y="1030"/>
                  </a:lnTo>
                  <a:lnTo>
                    <a:pt x="153" y="1028"/>
                  </a:lnTo>
                  <a:lnTo>
                    <a:pt x="156" y="1028"/>
                  </a:lnTo>
                  <a:lnTo>
                    <a:pt x="156" y="1025"/>
                  </a:lnTo>
                  <a:lnTo>
                    <a:pt x="156" y="1023"/>
                  </a:lnTo>
                  <a:lnTo>
                    <a:pt x="158" y="1020"/>
                  </a:lnTo>
                  <a:lnTo>
                    <a:pt x="161" y="1020"/>
                  </a:lnTo>
                  <a:lnTo>
                    <a:pt x="163" y="1020"/>
                  </a:lnTo>
                  <a:lnTo>
                    <a:pt x="163" y="1018"/>
                  </a:lnTo>
                  <a:lnTo>
                    <a:pt x="166" y="1018"/>
                  </a:lnTo>
                  <a:lnTo>
                    <a:pt x="166" y="1015"/>
                  </a:lnTo>
                  <a:lnTo>
                    <a:pt x="168" y="1015"/>
                  </a:lnTo>
                  <a:lnTo>
                    <a:pt x="171" y="1013"/>
                  </a:lnTo>
                  <a:lnTo>
                    <a:pt x="176" y="1013"/>
                  </a:lnTo>
                  <a:lnTo>
                    <a:pt x="179" y="1015"/>
                  </a:lnTo>
                  <a:lnTo>
                    <a:pt x="181" y="1013"/>
                  </a:lnTo>
                  <a:lnTo>
                    <a:pt x="181" y="1010"/>
                  </a:lnTo>
                  <a:lnTo>
                    <a:pt x="181" y="1007"/>
                  </a:lnTo>
                  <a:lnTo>
                    <a:pt x="181" y="1005"/>
                  </a:lnTo>
                  <a:lnTo>
                    <a:pt x="179" y="1002"/>
                  </a:lnTo>
                  <a:lnTo>
                    <a:pt x="176" y="1002"/>
                  </a:lnTo>
                  <a:lnTo>
                    <a:pt x="173" y="1005"/>
                  </a:lnTo>
                  <a:lnTo>
                    <a:pt x="173" y="1002"/>
                  </a:lnTo>
                  <a:lnTo>
                    <a:pt x="171" y="1002"/>
                  </a:lnTo>
                  <a:lnTo>
                    <a:pt x="168" y="1000"/>
                  </a:lnTo>
                  <a:lnTo>
                    <a:pt x="166" y="997"/>
                  </a:lnTo>
                  <a:lnTo>
                    <a:pt x="163" y="997"/>
                  </a:lnTo>
                  <a:lnTo>
                    <a:pt x="161" y="1000"/>
                  </a:lnTo>
                  <a:lnTo>
                    <a:pt x="158" y="997"/>
                  </a:lnTo>
                  <a:lnTo>
                    <a:pt x="156" y="995"/>
                  </a:lnTo>
                  <a:lnTo>
                    <a:pt x="156" y="985"/>
                  </a:lnTo>
                  <a:lnTo>
                    <a:pt x="161" y="982"/>
                  </a:lnTo>
                  <a:lnTo>
                    <a:pt x="163" y="979"/>
                  </a:lnTo>
                  <a:lnTo>
                    <a:pt x="163" y="977"/>
                  </a:lnTo>
                  <a:lnTo>
                    <a:pt x="163" y="974"/>
                  </a:lnTo>
                  <a:lnTo>
                    <a:pt x="163" y="972"/>
                  </a:lnTo>
                  <a:lnTo>
                    <a:pt x="163" y="967"/>
                  </a:lnTo>
                  <a:lnTo>
                    <a:pt x="166" y="964"/>
                  </a:lnTo>
                  <a:lnTo>
                    <a:pt x="171" y="964"/>
                  </a:lnTo>
                  <a:lnTo>
                    <a:pt x="173" y="964"/>
                  </a:lnTo>
                  <a:lnTo>
                    <a:pt x="179" y="964"/>
                  </a:lnTo>
                  <a:lnTo>
                    <a:pt x="181" y="964"/>
                  </a:lnTo>
                  <a:lnTo>
                    <a:pt x="186" y="964"/>
                  </a:lnTo>
                  <a:lnTo>
                    <a:pt x="189" y="964"/>
                  </a:lnTo>
                  <a:lnTo>
                    <a:pt x="191" y="967"/>
                  </a:lnTo>
                  <a:lnTo>
                    <a:pt x="196" y="967"/>
                  </a:lnTo>
                  <a:lnTo>
                    <a:pt x="199" y="964"/>
                  </a:lnTo>
                  <a:lnTo>
                    <a:pt x="201" y="964"/>
                  </a:lnTo>
                  <a:lnTo>
                    <a:pt x="201" y="962"/>
                  </a:lnTo>
                  <a:lnTo>
                    <a:pt x="199" y="957"/>
                  </a:lnTo>
                  <a:lnTo>
                    <a:pt x="196" y="957"/>
                  </a:lnTo>
                  <a:lnTo>
                    <a:pt x="191" y="957"/>
                  </a:lnTo>
                  <a:lnTo>
                    <a:pt x="191" y="954"/>
                  </a:lnTo>
                  <a:lnTo>
                    <a:pt x="189" y="949"/>
                  </a:lnTo>
                  <a:lnTo>
                    <a:pt x="186" y="949"/>
                  </a:lnTo>
                  <a:lnTo>
                    <a:pt x="184" y="946"/>
                  </a:lnTo>
                  <a:lnTo>
                    <a:pt x="184" y="944"/>
                  </a:lnTo>
                  <a:lnTo>
                    <a:pt x="181" y="941"/>
                  </a:lnTo>
                  <a:lnTo>
                    <a:pt x="176" y="939"/>
                  </a:lnTo>
                  <a:lnTo>
                    <a:pt x="176" y="936"/>
                  </a:lnTo>
                  <a:lnTo>
                    <a:pt x="176" y="934"/>
                  </a:lnTo>
                  <a:lnTo>
                    <a:pt x="171" y="934"/>
                  </a:lnTo>
                  <a:lnTo>
                    <a:pt x="168" y="931"/>
                  </a:lnTo>
                  <a:lnTo>
                    <a:pt x="163" y="931"/>
                  </a:lnTo>
                  <a:lnTo>
                    <a:pt x="158" y="929"/>
                  </a:lnTo>
                  <a:lnTo>
                    <a:pt x="156" y="929"/>
                  </a:lnTo>
                  <a:lnTo>
                    <a:pt x="153" y="931"/>
                  </a:lnTo>
                  <a:lnTo>
                    <a:pt x="151" y="926"/>
                  </a:lnTo>
                  <a:lnTo>
                    <a:pt x="148" y="923"/>
                  </a:lnTo>
                  <a:lnTo>
                    <a:pt x="148" y="921"/>
                  </a:lnTo>
                  <a:lnTo>
                    <a:pt x="151" y="916"/>
                  </a:lnTo>
                  <a:lnTo>
                    <a:pt x="151" y="913"/>
                  </a:lnTo>
                  <a:lnTo>
                    <a:pt x="156" y="908"/>
                  </a:lnTo>
                  <a:lnTo>
                    <a:pt x="158" y="906"/>
                  </a:lnTo>
                  <a:lnTo>
                    <a:pt x="161" y="901"/>
                  </a:lnTo>
                  <a:lnTo>
                    <a:pt x="161" y="898"/>
                  </a:lnTo>
                  <a:lnTo>
                    <a:pt x="161" y="895"/>
                  </a:lnTo>
                  <a:lnTo>
                    <a:pt x="156" y="890"/>
                  </a:lnTo>
                  <a:lnTo>
                    <a:pt x="153" y="890"/>
                  </a:lnTo>
                  <a:lnTo>
                    <a:pt x="151" y="888"/>
                  </a:lnTo>
                  <a:lnTo>
                    <a:pt x="148" y="885"/>
                  </a:lnTo>
                  <a:lnTo>
                    <a:pt x="143" y="880"/>
                  </a:lnTo>
                  <a:lnTo>
                    <a:pt x="140" y="878"/>
                  </a:lnTo>
                  <a:lnTo>
                    <a:pt x="138" y="875"/>
                  </a:lnTo>
                  <a:lnTo>
                    <a:pt x="135" y="873"/>
                  </a:lnTo>
                  <a:lnTo>
                    <a:pt x="133" y="870"/>
                  </a:lnTo>
                  <a:lnTo>
                    <a:pt x="135" y="867"/>
                  </a:lnTo>
                  <a:lnTo>
                    <a:pt x="135" y="865"/>
                  </a:lnTo>
                  <a:lnTo>
                    <a:pt x="138" y="860"/>
                  </a:lnTo>
                  <a:lnTo>
                    <a:pt x="140" y="860"/>
                  </a:lnTo>
                  <a:lnTo>
                    <a:pt x="145" y="860"/>
                  </a:lnTo>
                  <a:lnTo>
                    <a:pt x="148" y="860"/>
                  </a:lnTo>
                  <a:lnTo>
                    <a:pt x="151" y="860"/>
                  </a:lnTo>
                  <a:lnTo>
                    <a:pt x="153" y="860"/>
                  </a:lnTo>
                  <a:lnTo>
                    <a:pt x="158" y="860"/>
                  </a:lnTo>
                  <a:lnTo>
                    <a:pt x="163" y="862"/>
                  </a:lnTo>
                  <a:lnTo>
                    <a:pt x="166" y="862"/>
                  </a:lnTo>
                  <a:lnTo>
                    <a:pt x="171" y="862"/>
                  </a:lnTo>
                  <a:lnTo>
                    <a:pt x="173" y="865"/>
                  </a:lnTo>
                  <a:lnTo>
                    <a:pt x="179" y="865"/>
                  </a:lnTo>
                  <a:lnTo>
                    <a:pt x="181" y="865"/>
                  </a:lnTo>
                  <a:lnTo>
                    <a:pt x="181" y="862"/>
                  </a:lnTo>
                  <a:lnTo>
                    <a:pt x="184" y="860"/>
                  </a:lnTo>
                  <a:lnTo>
                    <a:pt x="184" y="857"/>
                  </a:lnTo>
                  <a:lnTo>
                    <a:pt x="184" y="855"/>
                  </a:lnTo>
                  <a:lnTo>
                    <a:pt x="184" y="850"/>
                  </a:lnTo>
                  <a:lnTo>
                    <a:pt x="186" y="847"/>
                  </a:lnTo>
                  <a:lnTo>
                    <a:pt x="186" y="845"/>
                  </a:lnTo>
                  <a:lnTo>
                    <a:pt x="189" y="845"/>
                  </a:lnTo>
                  <a:lnTo>
                    <a:pt x="189" y="839"/>
                  </a:lnTo>
                  <a:lnTo>
                    <a:pt x="186" y="839"/>
                  </a:lnTo>
                  <a:lnTo>
                    <a:pt x="179" y="837"/>
                  </a:lnTo>
                  <a:lnTo>
                    <a:pt x="176" y="837"/>
                  </a:lnTo>
                  <a:lnTo>
                    <a:pt x="176" y="834"/>
                  </a:lnTo>
                  <a:lnTo>
                    <a:pt x="173" y="832"/>
                  </a:lnTo>
                  <a:lnTo>
                    <a:pt x="171" y="829"/>
                  </a:lnTo>
                  <a:lnTo>
                    <a:pt x="173" y="827"/>
                  </a:lnTo>
                  <a:lnTo>
                    <a:pt x="176" y="824"/>
                  </a:lnTo>
                  <a:lnTo>
                    <a:pt x="181" y="824"/>
                  </a:lnTo>
                  <a:lnTo>
                    <a:pt x="184" y="824"/>
                  </a:lnTo>
                  <a:lnTo>
                    <a:pt x="186" y="822"/>
                  </a:lnTo>
                  <a:lnTo>
                    <a:pt x="189" y="819"/>
                  </a:lnTo>
                  <a:lnTo>
                    <a:pt x="189" y="817"/>
                  </a:lnTo>
                  <a:lnTo>
                    <a:pt x="189" y="814"/>
                  </a:lnTo>
                  <a:lnTo>
                    <a:pt x="189" y="811"/>
                  </a:lnTo>
                  <a:lnTo>
                    <a:pt x="186" y="811"/>
                  </a:lnTo>
                  <a:lnTo>
                    <a:pt x="181" y="811"/>
                  </a:lnTo>
                  <a:lnTo>
                    <a:pt x="176" y="811"/>
                  </a:lnTo>
                  <a:lnTo>
                    <a:pt x="173" y="811"/>
                  </a:lnTo>
                  <a:lnTo>
                    <a:pt x="171" y="811"/>
                  </a:lnTo>
                  <a:lnTo>
                    <a:pt x="168" y="809"/>
                  </a:lnTo>
                  <a:lnTo>
                    <a:pt x="168" y="804"/>
                  </a:lnTo>
                  <a:lnTo>
                    <a:pt x="166" y="801"/>
                  </a:lnTo>
                  <a:lnTo>
                    <a:pt x="166" y="799"/>
                  </a:lnTo>
                  <a:lnTo>
                    <a:pt x="166" y="796"/>
                  </a:lnTo>
                  <a:lnTo>
                    <a:pt x="166" y="794"/>
                  </a:lnTo>
                  <a:lnTo>
                    <a:pt x="168" y="794"/>
                  </a:lnTo>
                  <a:lnTo>
                    <a:pt x="173" y="794"/>
                  </a:lnTo>
                  <a:lnTo>
                    <a:pt x="176" y="796"/>
                  </a:lnTo>
                  <a:lnTo>
                    <a:pt x="179" y="796"/>
                  </a:lnTo>
                  <a:lnTo>
                    <a:pt x="181" y="794"/>
                  </a:lnTo>
                  <a:lnTo>
                    <a:pt x="186" y="794"/>
                  </a:lnTo>
                  <a:lnTo>
                    <a:pt x="189" y="791"/>
                  </a:lnTo>
                  <a:lnTo>
                    <a:pt x="191" y="789"/>
                  </a:lnTo>
                  <a:lnTo>
                    <a:pt x="194" y="789"/>
                  </a:lnTo>
                  <a:lnTo>
                    <a:pt x="196" y="786"/>
                  </a:lnTo>
                  <a:lnTo>
                    <a:pt x="196" y="783"/>
                  </a:lnTo>
                  <a:lnTo>
                    <a:pt x="196" y="776"/>
                  </a:lnTo>
                  <a:lnTo>
                    <a:pt x="196" y="773"/>
                  </a:lnTo>
                  <a:lnTo>
                    <a:pt x="199" y="771"/>
                  </a:lnTo>
                  <a:lnTo>
                    <a:pt x="201" y="766"/>
                  </a:lnTo>
                  <a:lnTo>
                    <a:pt x="201" y="761"/>
                  </a:lnTo>
                  <a:lnTo>
                    <a:pt x="196" y="761"/>
                  </a:lnTo>
                  <a:lnTo>
                    <a:pt x="194" y="758"/>
                  </a:lnTo>
                  <a:lnTo>
                    <a:pt x="189" y="755"/>
                  </a:lnTo>
                  <a:lnTo>
                    <a:pt x="186" y="755"/>
                  </a:lnTo>
                  <a:lnTo>
                    <a:pt x="181" y="755"/>
                  </a:lnTo>
                  <a:lnTo>
                    <a:pt x="176" y="753"/>
                  </a:lnTo>
                  <a:lnTo>
                    <a:pt x="173" y="750"/>
                  </a:lnTo>
                  <a:lnTo>
                    <a:pt x="173" y="748"/>
                  </a:lnTo>
                  <a:lnTo>
                    <a:pt x="173" y="743"/>
                  </a:lnTo>
                  <a:lnTo>
                    <a:pt x="176" y="738"/>
                  </a:lnTo>
                  <a:lnTo>
                    <a:pt x="179" y="735"/>
                  </a:lnTo>
                  <a:lnTo>
                    <a:pt x="181" y="733"/>
                  </a:lnTo>
                  <a:lnTo>
                    <a:pt x="184" y="733"/>
                  </a:lnTo>
                  <a:lnTo>
                    <a:pt x="189" y="733"/>
                  </a:lnTo>
                  <a:lnTo>
                    <a:pt x="194" y="733"/>
                  </a:lnTo>
                  <a:lnTo>
                    <a:pt x="196" y="730"/>
                  </a:lnTo>
                  <a:lnTo>
                    <a:pt x="199" y="727"/>
                  </a:lnTo>
                  <a:lnTo>
                    <a:pt x="201" y="725"/>
                  </a:lnTo>
                  <a:lnTo>
                    <a:pt x="204" y="722"/>
                  </a:lnTo>
                  <a:lnTo>
                    <a:pt x="209" y="720"/>
                  </a:lnTo>
                  <a:lnTo>
                    <a:pt x="214" y="717"/>
                  </a:lnTo>
                  <a:lnTo>
                    <a:pt x="212" y="715"/>
                  </a:lnTo>
                  <a:lnTo>
                    <a:pt x="209" y="712"/>
                  </a:lnTo>
                  <a:lnTo>
                    <a:pt x="207" y="707"/>
                  </a:lnTo>
                  <a:lnTo>
                    <a:pt x="207" y="702"/>
                  </a:lnTo>
                  <a:lnTo>
                    <a:pt x="201" y="699"/>
                  </a:lnTo>
                  <a:lnTo>
                    <a:pt x="199" y="697"/>
                  </a:lnTo>
                  <a:lnTo>
                    <a:pt x="199" y="692"/>
                  </a:lnTo>
                  <a:lnTo>
                    <a:pt x="199" y="689"/>
                  </a:lnTo>
                  <a:lnTo>
                    <a:pt x="199" y="687"/>
                  </a:lnTo>
                  <a:lnTo>
                    <a:pt x="199" y="682"/>
                  </a:lnTo>
                  <a:lnTo>
                    <a:pt x="199" y="679"/>
                  </a:lnTo>
                  <a:lnTo>
                    <a:pt x="199" y="671"/>
                  </a:lnTo>
                  <a:lnTo>
                    <a:pt x="201" y="666"/>
                  </a:lnTo>
                  <a:lnTo>
                    <a:pt x="207" y="664"/>
                  </a:lnTo>
                  <a:lnTo>
                    <a:pt x="212" y="664"/>
                  </a:lnTo>
                  <a:lnTo>
                    <a:pt x="214" y="664"/>
                  </a:lnTo>
                  <a:lnTo>
                    <a:pt x="219" y="661"/>
                  </a:lnTo>
                  <a:lnTo>
                    <a:pt x="222" y="659"/>
                  </a:lnTo>
                  <a:lnTo>
                    <a:pt x="229" y="659"/>
                  </a:lnTo>
                  <a:lnTo>
                    <a:pt x="235" y="659"/>
                  </a:lnTo>
                  <a:lnTo>
                    <a:pt x="242" y="659"/>
                  </a:lnTo>
                  <a:lnTo>
                    <a:pt x="240" y="654"/>
                  </a:lnTo>
                  <a:lnTo>
                    <a:pt x="237" y="651"/>
                  </a:lnTo>
                  <a:lnTo>
                    <a:pt x="235" y="651"/>
                  </a:lnTo>
                  <a:lnTo>
                    <a:pt x="232" y="649"/>
                  </a:lnTo>
                  <a:lnTo>
                    <a:pt x="229" y="641"/>
                  </a:lnTo>
                  <a:lnTo>
                    <a:pt x="237" y="638"/>
                  </a:lnTo>
                  <a:lnTo>
                    <a:pt x="240" y="641"/>
                  </a:lnTo>
                  <a:lnTo>
                    <a:pt x="245" y="641"/>
                  </a:lnTo>
                  <a:lnTo>
                    <a:pt x="250" y="636"/>
                  </a:lnTo>
                  <a:lnTo>
                    <a:pt x="255" y="633"/>
                  </a:lnTo>
                  <a:lnTo>
                    <a:pt x="257" y="628"/>
                  </a:lnTo>
                  <a:lnTo>
                    <a:pt x="257" y="623"/>
                  </a:lnTo>
                  <a:lnTo>
                    <a:pt x="255" y="621"/>
                  </a:lnTo>
                  <a:lnTo>
                    <a:pt x="255" y="613"/>
                  </a:lnTo>
                  <a:lnTo>
                    <a:pt x="260" y="613"/>
                  </a:lnTo>
                  <a:lnTo>
                    <a:pt x="265" y="613"/>
                  </a:lnTo>
                  <a:lnTo>
                    <a:pt x="265" y="618"/>
                  </a:lnTo>
                  <a:lnTo>
                    <a:pt x="268" y="621"/>
                  </a:lnTo>
                  <a:lnTo>
                    <a:pt x="273" y="621"/>
                  </a:lnTo>
                  <a:lnTo>
                    <a:pt x="278" y="618"/>
                  </a:lnTo>
                  <a:lnTo>
                    <a:pt x="280" y="610"/>
                  </a:lnTo>
                  <a:lnTo>
                    <a:pt x="278" y="608"/>
                  </a:lnTo>
                  <a:lnTo>
                    <a:pt x="275" y="600"/>
                  </a:lnTo>
                  <a:lnTo>
                    <a:pt x="273" y="595"/>
                  </a:lnTo>
                  <a:lnTo>
                    <a:pt x="270" y="590"/>
                  </a:lnTo>
                  <a:lnTo>
                    <a:pt x="265" y="585"/>
                  </a:lnTo>
                  <a:lnTo>
                    <a:pt x="263" y="582"/>
                  </a:lnTo>
                  <a:lnTo>
                    <a:pt x="257" y="582"/>
                  </a:lnTo>
                  <a:lnTo>
                    <a:pt x="255" y="585"/>
                  </a:lnTo>
                  <a:lnTo>
                    <a:pt x="252" y="580"/>
                  </a:lnTo>
                  <a:lnTo>
                    <a:pt x="255" y="577"/>
                  </a:lnTo>
                  <a:lnTo>
                    <a:pt x="260" y="577"/>
                  </a:lnTo>
                  <a:lnTo>
                    <a:pt x="265" y="575"/>
                  </a:lnTo>
                  <a:lnTo>
                    <a:pt x="263" y="572"/>
                  </a:lnTo>
                  <a:lnTo>
                    <a:pt x="257" y="567"/>
                  </a:lnTo>
                  <a:lnTo>
                    <a:pt x="255" y="562"/>
                  </a:lnTo>
                  <a:lnTo>
                    <a:pt x="250" y="559"/>
                  </a:lnTo>
                  <a:lnTo>
                    <a:pt x="245" y="557"/>
                  </a:lnTo>
                  <a:lnTo>
                    <a:pt x="245" y="554"/>
                  </a:lnTo>
                  <a:lnTo>
                    <a:pt x="245" y="547"/>
                  </a:lnTo>
                  <a:lnTo>
                    <a:pt x="240" y="542"/>
                  </a:lnTo>
                  <a:lnTo>
                    <a:pt x="232" y="539"/>
                  </a:lnTo>
                  <a:lnTo>
                    <a:pt x="224" y="537"/>
                  </a:lnTo>
                  <a:lnTo>
                    <a:pt x="222" y="531"/>
                  </a:lnTo>
                  <a:lnTo>
                    <a:pt x="222" y="526"/>
                  </a:lnTo>
                  <a:lnTo>
                    <a:pt x="217" y="519"/>
                  </a:lnTo>
                  <a:lnTo>
                    <a:pt x="219" y="519"/>
                  </a:lnTo>
                  <a:lnTo>
                    <a:pt x="229" y="521"/>
                  </a:lnTo>
                  <a:lnTo>
                    <a:pt x="235" y="519"/>
                  </a:lnTo>
                  <a:lnTo>
                    <a:pt x="240" y="511"/>
                  </a:lnTo>
                  <a:lnTo>
                    <a:pt x="245" y="509"/>
                  </a:lnTo>
                  <a:lnTo>
                    <a:pt x="250" y="509"/>
                  </a:lnTo>
                  <a:lnTo>
                    <a:pt x="255" y="506"/>
                  </a:lnTo>
                  <a:lnTo>
                    <a:pt x="263" y="501"/>
                  </a:lnTo>
                  <a:lnTo>
                    <a:pt x="268" y="496"/>
                  </a:lnTo>
                  <a:lnTo>
                    <a:pt x="265" y="491"/>
                  </a:lnTo>
                  <a:lnTo>
                    <a:pt x="263" y="488"/>
                  </a:lnTo>
                  <a:lnTo>
                    <a:pt x="257" y="486"/>
                  </a:lnTo>
                  <a:lnTo>
                    <a:pt x="250" y="481"/>
                  </a:lnTo>
                  <a:lnTo>
                    <a:pt x="240" y="481"/>
                  </a:lnTo>
                  <a:lnTo>
                    <a:pt x="237" y="481"/>
                  </a:lnTo>
                  <a:lnTo>
                    <a:pt x="232" y="473"/>
                  </a:lnTo>
                  <a:lnTo>
                    <a:pt x="229" y="473"/>
                  </a:lnTo>
                  <a:lnTo>
                    <a:pt x="224" y="468"/>
                  </a:lnTo>
                  <a:lnTo>
                    <a:pt x="222" y="468"/>
                  </a:lnTo>
                  <a:lnTo>
                    <a:pt x="219" y="468"/>
                  </a:lnTo>
                  <a:lnTo>
                    <a:pt x="212" y="465"/>
                  </a:lnTo>
                  <a:lnTo>
                    <a:pt x="217" y="463"/>
                  </a:lnTo>
                  <a:lnTo>
                    <a:pt x="222" y="460"/>
                  </a:lnTo>
                  <a:lnTo>
                    <a:pt x="219" y="455"/>
                  </a:lnTo>
                  <a:lnTo>
                    <a:pt x="219" y="448"/>
                  </a:lnTo>
                  <a:lnTo>
                    <a:pt x="224" y="445"/>
                  </a:lnTo>
                  <a:lnTo>
                    <a:pt x="229" y="450"/>
                  </a:lnTo>
                  <a:lnTo>
                    <a:pt x="232" y="455"/>
                  </a:lnTo>
                  <a:lnTo>
                    <a:pt x="237" y="458"/>
                  </a:lnTo>
                  <a:lnTo>
                    <a:pt x="240" y="458"/>
                  </a:lnTo>
                  <a:lnTo>
                    <a:pt x="242" y="453"/>
                  </a:lnTo>
                  <a:lnTo>
                    <a:pt x="242" y="448"/>
                  </a:lnTo>
                  <a:lnTo>
                    <a:pt x="240" y="440"/>
                  </a:lnTo>
                  <a:lnTo>
                    <a:pt x="242" y="435"/>
                  </a:lnTo>
                  <a:lnTo>
                    <a:pt x="237" y="432"/>
                  </a:lnTo>
                  <a:lnTo>
                    <a:pt x="232" y="432"/>
                  </a:lnTo>
                  <a:lnTo>
                    <a:pt x="229" y="432"/>
                  </a:lnTo>
                  <a:lnTo>
                    <a:pt x="227" y="432"/>
                  </a:lnTo>
                  <a:lnTo>
                    <a:pt x="227" y="437"/>
                  </a:lnTo>
                  <a:lnTo>
                    <a:pt x="224" y="437"/>
                  </a:lnTo>
                  <a:lnTo>
                    <a:pt x="219" y="440"/>
                  </a:lnTo>
                  <a:lnTo>
                    <a:pt x="212" y="437"/>
                  </a:lnTo>
                  <a:lnTo>
                    <a:pt x="209" y="432"/>
                  </a:lnTo>
                  <a:lnTo>
                    <a:pt x="209" y="425"/>
                  </a:lnTo>
                  <a:lnTo>
                    <a:pt x="209" y="420"/>
                  </a:lnTo>
                  <a:lnTo>
                    <a:pt x="214" y="414"/>
                  </a:lnTo>
                  <a:lnTo>
                    <a:pt x="219" y="409"/>
                  </a:lnTo>
                  <a:lnTo>
                    <a:pt x="222" y="407"/>
                  </a:lnTo>
                  <a:lnTo>
                    <a:pt x="217" y="404"/>
                  </a:lnTo>
                  <a:lnTo>
                    <a:pt x="209" y="407"/>
                  </a:lnTo>
                  <a:lnTo>
                    <a:pt x="201" y="407"/>
                  </a:lnTo>
                  <a:lnTo>
                    <a:pt x="196" y="407"/>
                  </a:lnTo>
                  <a:lnTo>
                    <a:pt x="191" y="404"/>
                  </a:lnTo>
                  <a:lnTo>
                    <a:pt x="189" y="399"/>
                  </a:lnTo>
                  <a:lnTo>
                    <a:pt x="184" y="394"/>
                  </a:lnTo>
                  <a:lnTo>
                    <a:pt x="184" y="389"/>
                  </a:lnTo>
                  <a:lnTo>
                    <a:pt x="176" y="389"/>
                  </a:lnTo>
                  <a:lnTo>
                    <a:pt x="168" y="389"/>
                  </a:lnTo>
                  <a:lnTo>
                    <a:pt x="163" y="389"/>
                  </a:lnTo>
                  <a:lnTo>
                    <a:pt x="158" y="389"/>
                  </a:lnTo>
                  <a:lnTo>
                    <a:pt x="156" y="386"/>
                  </a:lnTo>
                  <a:lnTo>
                    <a:pt x="153" y="384"/>
                  </a:lnTo>
                  <a:lnTo>
                    <a:pt x="145" y="384"/>
                  </a:lnTo>
                  <a:lnTo>
                    <a:pt x="143" y="386"/>
                  </a:lnTo>
                  <a:lnTo>
                    <a:pt x="138" y="381"/>
                  </a:lnTo>
                  <a:lnTo>
                    <a:pt x="135" y="379"/>
                  </a:lnTo>
                  <a:lnTo>
                    <a:pt x="133" y="374"/>
                  </a:lnTo>
                  <a:lnTo>
                    <a:pt x="128" y="371"/>
                  </a:lnTo>
                  <a:lnTo>
                    <a:pt x="123" y="369"/>
                  </a:lnTo>
                  <a:lnTo>
                    <a:pt x="120" y="364"/>
                  </a:lnTo>
                  <a:lnTo>
                    <a:pt x="115" y="364"/>
                  </a:lnTo>
                  <a:lnTo>
                    <a:pt x="110" y="364"/>
                  </a:lnTo>
                  <a:lnTo>
                    <a:pt x="107" y="364"/>
                  </a:lnTo>
                  <a:lnTo>
                    <a:pt x="97" y="361"/>
                  </a:lnTo>
                  <a:lnTo>
                    <a:pt x="92" y="361"/>
                  </a:lnTo>
                  <a:lnTo>
                    <a:pt x="89" y="366"/>
                  </a:lnTo>
                  <a:lnTo>
                    <a:pt x="82" y="369"/>
                  </a:lnTo>
                  <a:lnTo>
                    <a:pt x="77" y="374"/>
                  </a:lnTo>
                  <a:lnTo>
                    <a:pt x="74" y="379"/>
                  </a:lnTo>
                  <a:lnTo>
                    <a:pt x="69" y="374"/>
                  </a:lnTo>
                  <a:lnTo>
                    <a:pt x="61" y="369"/>
                  </a:lnTo>
                  <a:lnTo>
                    <a:pt x="59" y="364"/>
                  </a:lnTo>
                  <a:lnTo>
                    <a:pt x="61" y="358"/>
                  </a:lnTo>
                  <a:lnTo>
                    <a:pt x="69" y="356"/>
                  </a:lnTo>
                  <a:lnTo>
                    <a:pt x="72" y="353"/>
                  </a:lnTo>
                  <a:lnTo>
                    <a:pt x="69" y="343"/>
                  </a:lnTo>
                  <a:lnTo>
                    <a:pt x="54" y="323"/>
                  </a:lnTo>
                  <a:lnTo>
                    <a:pt x="54" y="320"/>
                  </a:lnTo>
                  <a:lnTo>
                    <a:pt x="59" y="318"/>
                  </a:lnTo>
                  <a:lnTo>
                    <a:pt x="61" y="313"/>
                  </a:lnTo>
                  <a:lnTo>
                    <a:pt x="64" y="308"/>
                  </a:lnTo>
                  <a:lnTo>
                    <a:pt x="64" y="302"/>
                  </a:lnTo>
                  <a:lnTo>
                    <a:pt x="67" y="297"/>
                  </a:lnTo>
                  <a:lnTo>
                    <a:pt x="69" y="292"/>
                  </a:lnTo>
                  <a:lnTo>
                    <a:pt x="64" y="290"/>
                  </a:lnTo>
                  <a:lnTo>
                    <a:pt x="59" y="287"/>
                  </a:lnTo>
                  <a:lnTo>
                    <a:pt x="56" y="285"/>
                  </a:lnTo>
                  <a:lnTo>
                    <a:pt x="59" y="280"/>
                  </a:lnTo>
                  <a:lnTo>
                    <a:pt x="59" y="274"/>
                  </a:lnTo>
                  <a:lnTo>
                    <a:pt x="59" y="269"/>
                  </a:lnTo>
                  <a:lnTo>
                    <a:pt x="61" y="267"/>
                  </a:lnTo>
                  <a:lnTo>
                    <a:pt x="56" y="262"/>
                  </a:lnTo>
                  <a:lnTo>
                    <a:pt x="51" y="259"/>
                  </a:lnTo>
                  <a:lnTo>
                    <a:pt x="46" y="254"/>
                  </a:lnTo>
                  <a:lnTo>
                    <a:pt x="41" y="252"/>
                  </a:lnTo>
                  <a:lnTo>
                    <a:pt x="39" y="249"/>
                  </a:lnTo>
                  <a:lnTo>
                    <a:pt x="36" y="244"/>
                  </a:lnTo>
                  <a:lnTo>
                    <a:pt x="33" y="241"/>
                  </a:lnTo>
                  <a:lnTo>
                    <a:pt x="33" y="236"/>
                  </a:lnTo>
                  <a:lnTo>
                    <a:pt x="33" y="231"/>
                  </a:lnTo>
                  <a:lnTo>
                    <a:pt x="36" y="226"/>
                  </a:lnTo>
                  <a:lnTo>
                    <a:pt x="33" y="218"/>
                  </a:lnTo>
                  <a:lnTo>
                    <a:pt x="28" y="213"/>
                  </a:lnTo>
                  <a:lnTo>
                    <a:pt x="21" y="211"/>
                  </a:lnTo>
                  <a:lnTo>
                    <a:pt x="18" y="206"/>
                  </a:lnTo>
                  <a:lnTo>
                    <a:pt x="13" y="201"/>
                  </a:lnTo>
                  <a:lnTo>
                    <a:pt x="11" y="196"/>
                  </a:lnTo>
                  <a:lnTo>
                    <a:pt x="0" y="180"/>
                  </a:lnTo>
                  <a:lnTo>
                    <a:pt x="3" y="178"/>
                  </a:lnTo>
                  <a:lnTo>
                    <a:pt x="3" y="175"/>
                  </a:lnTo>
                  <a:lnTo>
                    <a:pt x="5" y="173"/>
                  </a:lnTo>
                  <a:lnTo>
                    <a:pt x="8" y="170"/>
                  </a:lnTo>
                  <a:lnTo>
                    <a:pt x="11" y="165"/>
                  </a:lnTo>
                  <a:lnTo>
                    <a:pt x="11" y="160"/>
                  </a:lnTo>
                  <a:lnTo>
                    <a:pt x="13" y="160"/>
                  </a:lnTo>
                  <a:lnTo>
                    <a:pt x="11" y="157"/>
                  </a:lnTo>
                  <a:lnTo>
                    <a:pt x="13" y="152"/>
                  </a:lnTo>
                  <a:lnTo>
                    <a:pt x="11" y="150"/>
                  </a:lnTo>
                  <a:lnTo>
                    <a:pt x="13" y="147"/>
                  </a:lnTo>
                  <a:lnTo>
                    <a:pt x="16" y="145"/>
                  </a:lnTo>
                  <a:lnTo>
                    <a:pt x="16" y="142"/>
                  </a:lnTo>
                  <a:lnTo>
                    <a:pt x="16" y="140"/>
                  </a:lnTo>
                  <a:lnTo>
                    <a:pt x="13" y="137"/>
                  </a:lnTo>
                  <a:lnTo>
                    <a:pt x="16" y="137"/>
                  </a:lnTo>
                  <a:lnTo>
                    <a:pt x="16" y="134"/>
                  </a:lnTo>
                  <a:lnTo>
                    <a:pt x="18" y="132"/>
                  </a:lnTo>
                  <a:lnTo>
                    <a:pt x="18" y="129"/>
                  </a:lnTo>
                  <a:lnTo>
                    <a:pt x="18" y="127"/>
                  </a:lnTo>
                  <a:lnTo>
                    <a:pt x="21" y="127"/>
                  </a:lnTo>
                  <a:lnTo>
                    <a:pt x="21" y="122"/>
                  </a:lnTo>
                  <a:lnTo>
                    <a:pt x="21" y="119"/>
                  </a:lnTo>
                  <a:lnTo>
                    <a:pt x="23" y="117"/>
                  </a:lnTo>
                  <a:lnTo>
                    <a:pt x="23" y="114"/>
                  </a:lnTo>
                  <a:lnTo>
                    <a:pt x="18" y="114"/>
                  </a:lnTo>
                  <a:lnTo>
                    <a:pt x="18" y="112"/>
                  </a:lnTo>
                  <a:lnTo>
                    <a:pt x="18" y="109"/>
                  </a:lnTo>
                  <a:lnTo>
                    <a:pt x="21" y="104"/>
                  </a:lnTo>
                  <a:lnTo>
                    <a:pt x="23" y="101"/>
                  </a:lnTo>
                  <a:lnTo>
                    <a:pt x="26" y="104"/>
                  </a:lnTo>
                  <a:lnTo>
                    <a:pt x="28" y="104"/>
                  </a:lnTo>
                  <a:lnTo>
                    <a:pt x="31" y="104"/>
                  </a:lnTo>
                  <a:lnTo>
                    <a:pt x="33" y="104"/>
                  </a:lnTo>
                  <a:lnTo>
                    <a:pt x="41" y="104"/>
                  </a:lnTo>
                  <a:lnTo>
                    <a:pt x="41" y="101"/>
                  </a:lnTo>
                  <a:lnTo>
                    <a:pt x="44" y="101"/>
                  </a:lnTo>
                  <a:lnTo>
                    <a:pt x="49" y="101"/>
                  </a:lnTo>
                  <a:lnTo>
                    <a:pt x="54" y="101"/>
                  </a:lnTo>
                  <a:lnTo>
                    <a:pt x="64" y="96"/>
                  </a:lnTo>
                  <a:lnTo>
                    <a:pt x="69" y="94"/>
                  </a:lnTo>
                  <a:lnTo>
                    <a:pt x="69" y="91"/>
                  </a:lnTo>
                  <a:lnTo>
                    <a:pt x="72" y="89"/>
                  </a:lnTo>
                  <a:lnTo>
                    <a:pt x="74" y="86"/>
                  </a:lnTo>
                  <a:lnTo>
                    <a:pt x="74" y="84"/>
                  </a:lnTo>
                  <a:lnTo>
                    <a:pt x="77" y="81"/>
                  </a:lnTo>
                  <a:lnTo>
                    <a:pt x="79" y="81"/>
                  </a:lnTo>
                  <a:lnTo>
                    <a:pt x="82" y="78"/>
                  </a:lnTo>
                  <a:lnTo>
                    <a:pt x="87" y="73"/>
                  </a:lnTo>
                  <a:lnTo>
                    <a:pt x="89" y="68"/>
                  </a:lnTo>
                  <a:lnTo>
                    <a:pt x="92" y="66"/>
                  </a:lnTo>
                  <a:lnTo>
                    <a:pt x="95" y="63"/>
                  </a:lnTo>
                  <a:lnTo>
                    <a:pt x="97" y="63"/>
                  </a:lnTo>
                  <a:lnTo>
                    <a:pt x="105" y="71"/>
                  </a:lnTo>
                  <a:lnTo>
                    <a:pt x="107" y="71"/>
                  </a:lnTo>
                  <a:lnTo>
                    <a:pt x="115" y="73"/>
                  </a:lnTo>
                  <a:lnTo>
                    <a:pt x="120" y="76"/>
                  </a:lnTo>
                  <a:lnTo>
                    <a:pt x="123" y="78"/>
                  </a:lnTo>
                  <a:lnTo>
                    <a:pt x="128" y="81"/>
                  </a:lnTo>
                  <a:lnTo>
                    <a:pt x="130" y="81"/>
                  </a:lnTo>
                  <a:lnTo>
                    <a:pt x="135" y="81"/>
                  </a:lnTo>
                  <a:lnTo>
                    <a:pt x="138" y="81"/>
                  </a:lnTo>
                  <a:lnTo>
                    <a:pt x="140" y="81"/>
                  </a:lnTo>
                  <a:lnTo>
                    <a:pt x="140" y="71"/>
                  </a:lnTo>
                  <a:lnTo>
                    <a:pt x="143" y="66"/>
                  </a:lnTo>
                  <a:lnTo>
                    <a:pt x="145" y="63"/>
                  </a:lnTo>
                  <a:lnTo>
                    <a:pt x="148" y="63"/>
                  </a:lnTo>
                  <a:lnTo>
                    <a:pt x="153" y="63"/>
                  </a:lnTo>
                  <a:lnTo>
                    <a:pt x="156" y="63"/>
                  </a:lnTo>
                  <a:lnTo>
                    <a:pt x="158" y="61"/>
                  </a:lnTo>
                  <a:lnTo>
                    <a:pt x="163" y="63"/>
                  </a:lnTo>
                  <a:lnTo>
                    <a:pt x="163" y="66"/>
                  </a:lnTo>
                  <a:lnTo>
                    <a:pt x="166" y="66"/>
                  </a:lnTo>
                  <a:lnTo>
                    <a:pt x="168" y="66"/>
                  </a:lnTo>
                  <a:lnTo>
                    <a:pt x="173" y="63"/>
                  </a:lnTo>
                  <a:lnTo>
                    <a:pt x="176" y="61"/>
                  </a:lnTo>
                  <a:lnTo>
                    <a:pt x="176" y="58"/>
                  </a:lnTo>
                  <a:lnTo>
                    <a:pt x="176" y="56"/>
                  </a:lnTo>
                  <a:lnTo>
                    <a:pt x="173" y="53"/>
                  </a:lnTo>
                  <a:lnTo>
                    <a:pt x="176" y="48"/>
                  </a:lnTo>
                  <a:lnTo>
                    <a:pt x="176" y="45"/>
                  </a:lnTo>
                  <a:lnTo>
                    <a:pt x="179" y="45"/>
                  </a:lnTo>
                  <a:lnTo>
                    <a:pt x="181" y="43"/>
                  </a:lnTo>
                  <a:lnTo>
                    <a:pt x="184" y="43"/>
                  </a:lnTo>
                  <a:lnTo>
                    <a:pt x="186" y="43"/>
                  </a:lnTo>
                  <a:lnTo>
                    <a:pt x="189" y="43"/>
                  </a:lnTo>
                  <a:lnTo>
                    <a:pt x="191" y="43"/>
                  </a:lnTo>
                  <a:lnTo>
                    <a:pt x="196" y="43"/>
                  </a:lnTo>
                  <a:lnTo>
                    <a:pt x="199" y="40"/>
                  </a:lnTo>
                  <a:lnTo>
                    <a:pt x="201" y="40"/>
                  </a:lnTo>
                  <a:lnTo>
                    <a:pt x="204" y="40"/>
                  </a:lnTo>
                  <a:lnTo>
                    <a:pt x="207" y="38"/>
                  </a:lnTo>
                  <a:lnTo>
                    <a:pt x="212" y="33"/>
                  </a:lnTo>
                  <a:lnTo>
                    <a:pt x="214" y="28"/>
                  </a:lnTo>
                  <a:lnTo>
                    <a:pt x="219" y="28"/>
                  </a:lnTo>
                  <a:lnTo>
                    <a:pt x="224" y="30"/>
                  </a:lnTo>
                  <a:lnTo>
                    <a:pt x="229" y="30"/>
                  </a:lnTo>
                  <a:lnTo>
                    <a:pt x="235" y="30"/>
                  </a:lnTo>
                  <a:lnTo>
                    <a:pt x="237" y="33"/>
                  </a:lnTo>
                  <a:lnTo>
                    <a:pt x="245" y="33"/>
                  </a:lnTo>
                  <a:lnTo>
                    <a:pt x="250" y="33"/>
                  </a:lnTo>
                  <a:lnTo>
                    <a:pt x="260" y="35"/>
                  </a:lnTo>
                  <a:lnTo>
                    <a:pt x="263" y="35"/>
                  </a:lnTo>
                  <a:lnTo>
                    <a:pt x="263" y="33"/>
                  </a:lnTo>
                  <a:lnTo>
                    <a:pt x="273" y="22"/>
                  </a:lnTo>
                  <a:lnTo>
                    <a:pt x="278" y="20"/>
                  </a:lnTo>
                  <a:lnTo>
                    <a:pt x="280" y="17"/>
                  </a:lnTo>
                  <a:lnTo>
                    <a:pt x="288" y="12"/>
                  </a:lnTo>
                  <a:lnTo>
                    <a:pt x="293" y="12"/>
                  </a:lnTo>
                  <a:lnTo>
                    <a:pt x="306" y="7"/>
                  </a:lnTo>
                  <a:lnTo>
                    <a:pt x="308" y="7"/>
                  </a:lnTo>
                  <a:lnTo>
                    <a:pt x="311" y="7"/>
                  </a:lnTo>
                  <a:lnTo>
                    <a:pt x="313" y="7"/>
                  </a:lnTo>
                  <a:lnTo>
                    <a:pt x="316" y="7"/>
                  </a:lnTo>
                  <a:lnTo>
                    <a:pt x="324" y="7"/>
                  </a:lnTo>
                  <a:lnTo>
                    <a:pt x="326" y="7"/>
                  </a:lnTo>
                  <a:lnTo>
                    <a:pt x="329" y="7"/>
                  </a:lnTo>
                  <a:lnTo>
                    <a:pt x="334" y="7"/>
                  </a:lnTo>
                  <a:lnTo>
                    <a:pt x="344" y="2"/>
                  </a:lnTo>
                  <a:lnTo>
                    <a:pt x="347" y="0"/>
                  </a:lnTo>
                  <a:lnTo>
                    <a:pt x="349" y="0"/>
                  </a:lnTo>
                  <a:lnTo>
                    <a:pt x="352" y="0"/>
                  </a:lnTo>
                  <a:lnTo>
                    <a:pt x="354" y="2"/>
                  </a:lnTo>
                  <a:lnTo>
                    <a:pt x="357" y="2"/>
                  </a:lnTo>
                  <a:lnTo>
                    <a:pt x="362" y="7"/>
                  </a:lnTo>
                  <a:lnTo>
                    <a:pt x="367" y="15"/>
                  </a:lnTo>
                  <a:lnTo>
                    <a:pt x="369" y="15"/>
                  </a:lnTo>
                  <a:lnTo>
                    <a:pt x="372" y="17"/>
                  </a:lnTo>
                  <a:lnTo>
                    <a:pt x="375" y="17"/>
                  </a:lnTo>
                  <a:lnTo>
                    <a:pt x="382" y="17"/>
                  </a:lnTo>
                  <a:lnTo>
                    <a:pt x="385" y="17"/>
                  </a:lnTo>
                  <a:lnTo>
                    <a:pt x="387" y="15"/>
                  </a:lnTo>
                  <a:lnTo>
                    <a:pt x="392" y="15"/>
                  </a:lnTo>
                  <a:lnTo>
                    <a:pt x="397" y="15"/>
                  </a:lnTo>
                  <a:lnTo>
                    <a:pt x="405" y="15"/>
                  </a:lnTo>
                  <a:lnTo>
                    <a:pt x="413" y="15"/>
                  </a:lnTo>
                  <a:lnTo>
                    <a:pt x="420" y="15"/>
                  </a:lnTo>
                  <a:lnTo>
                    <a:pt x="423" y="15"/>
                  </a:lnTo>
                  <a:lnTo>
                    <a:pt x="428" y="17"/>
                  </a:lnTo>
                  <a:lnTo>
                    <a:pt x="431" y="17"/>
                  </a:lnTo>
                  <a:lnTo>
                    <a:pt x="436" y="17"/>
                  </a:lnTo>
                  <a:lnTo>
                    <a:pt x="441" y="15"/>
                  </a:lnTo>
                  <a:lnTo>
                    <a:pt x="443" y="15"/>
                  </a:lnTo>
                  <a:lnTo>
                    <a:pt x="443" y="17"/>
                  </a:lnTo>
                  <a:lnTo>
                    <a:pt x="459" y="20"/>
                  </a:lnTo>
                  <a:lnTo>
                    <a:pt x="466" y="22"/>
                  </a:lnTo>
                  <a:lnTo>
                    <a:pt x="469" y="22"/>
                  </a:lnTo>
                  <a:lnTo>
                    <a:pt x="474" y="20"/>
                  </a:lnTo>
                  <a:lnTo>
                    <a:pt x="476" y="20"/>
                  </a:lnTo>
                  <a:lnTo>
                    <a:pt x="494" y="28"/>
                  </a:lnTo>
                  <a:lnTo>
                    <a:pt x="499" y="30"/>
                  </a:lnTo>
                  <a:lnTo>
                    <a:pt x="502" y="33"/>
                  </a:lnTo>
                  <a:lnTo>
                    <a:pt x="504" y="33"/>
                  </a:lnTo>
                  <a:lnTo>
                    <a:pt x="507" y="33"/>
                  </a:lnTo>
                  <a:lnTo>
                    <a:pt x="509" y="30"/>
                  </a:lnTo>
                  <a:lnTo>
                    <a:pt x="517" y="28"/>
                  </a:lnTo>
                  <a:lnTo>
                    <a:pt x="520" y="28"/>
                  </a:lnTo>
                  <a:lnTo>
                    <a:pt x="522" y="30"/>
                  </a:lnTo>
                  <a:lnTo>
                    <a:pt x="522" y="33"/>
                  </a:lnTo>
                  <a:lnTo>
                    <a:pt x="522" y="35"/>
                  </a:lnTo>
                  <a:lnTo>
                    <a:pt x="522" y="38"/>
                  </a:lnTo>
                  <a:lnTo>
                    <a:pt x="517" y="45"/>
                  </a:lnTo>
                  <a:lnTo>
                    <a:pt x="520" y="50"/>
                  </a:lnTo>
                  <a:lnTo>
                    <a:pt x="522" y="53"/>
                  </a:lnTo>
                  <a:lnTo>
                    <a:pt x="527" y="53"/>
                  </a:lnTo>
                  <a:lnTo>
                    <a:pt x="530" y="53"/>
                  </a:lnTo>
                  <a:lnTo>
                    <a:pt x="535" y="50"/>
                  </a:lnTo>
                  <a:lnTo>
                    <a:pt x="537" y="53"/>
                  </a:lnTo>
                  <a:lnTo>
                    <a:pt x="540" y="53"/>
                  </a:lnTo>
                  <a:lnTo>
                    <a:pt x="545" y="48"/>
                  </a:lnTo>
                  <a:lnTo>
                    <a:pt x="548" y="45"/>
                  </a:lnTo>
                  <a:lnTo>
                    <a:pt x="548" y="43"/>
                  </a:lnTo>
                  <a:lnTo>
                    <a:pt x="553" y="40"/>
                  </a:lnTo>
                  <a:lnTo>
                    <a:pt x="555" y="38"/>
                  </a:lnTo>
                  <a:lnTo>
                    <a:pt x="558" y="33"/>
                  </a:lnTo>
                  <a:lnTo>
                    <a:pt x="560" y="33"/>
                  </a:lnTo>
                  <a:lnTo>
                    <a:pt x="560" y="30"/>
                  </a:lnTo>
                  <a:lnTo>
                    <a:pt x="563" y="30"/>
                  </a:lnTo>
                  <a:lnTo>
                    <a:pt x="565" y="30"/>
                  </a:lnTo>
                  <a:lnTo>
                    <a:pt x="568" y="30"/>
                  </a:lnTo>
                  <a:lnTo>
                    <a:pt x="573" y="25"/>
                  </a:lnTo>
                  <a:lnTo>
                    <a:pt x="573" y="22"/>
                  </a:lnTo>
                  <a:lnTo>
                    <a:pt x="573" y="17"/>
                  </a:lnTo>
                  <a:lnTo>
                    <a:pt x="576" y="15"/>
                  </a:lnTo>
                  <a:lnTo>
                    <a:pt x="578" y="15"/>
                  </a:lnTo>
                  <a:lnTo>
                    <a:pt x="581" y="15"/>
                  </a:lnTo>
                  <a:lnTo>
                    <a:pt x="583" y="15"/>
                  </a:lnTo>
                  <a:lnTo>
                    <a:pt x="583" y="20"/>
                  </a:lnTo>
                  <a:lnTo>
                    <a:pt x="583" y="22"/>
                  </a:lnTo>
                  <a:lnTo>
                    <a:pt x="583" y="30"/>
                  </a:lnTo>
                  <a:lnTo>
                    <a:pt x="583" y="33"/>
                  </a:lnTo>
                  <a:lnTo>
                    <a:pt x="583" y="35"/>
                  </a:lnTo>
                  <a:lnTo>
                    <a:pt x="583" y="40"/>
                  </a:lnTo>
                  <a:lnTo>
                    <a:pt x="583" y="45"/>
                  </a:lnTo>
                  <a:lnTo>
                    <a:pt x="583" y="50"/>
                  </a:lnTo>
                  <a:lnTo>
                    <a:pt x="583" y="53"/>
                  </a:lnTo>
                  <a:lnTo>
                    <a:pt x="588" y="58"/>
                  </a:lnTo>
                  <a:lnTo>
                    <a:pt x="599" y="58"/>
                  </a:lnTo>
                  <a:lnTo>
                    <a:pt x="609" y="56"/>
                  </a:lnTo>
                  <a:lnTo>
                    <a:pt x="614" y="56"/>
                  </a:lnTo>
                  <a:lnTo>
                    <a:pt x="616" y="58"/>
                  </a:lnTo>
                  <a:lnTo>
                    <a:pt x="619" y="58"/>
                  </a:lnTo>
                  <a:lnTo>
                    <a:pt x="621" y="58"/>
                  </a:lnTo>
                  <a:lnTo>
                    <a:pt x="621" y="61"/>
                  </a:lnTo>
                  <a:lnTo>
                    <a:pt x="624" y="68"/>
                  </a:lnTo>
                  <a:lnTo>
                    <a:pt x="629" y="76"/>
                  </a:lnTo>
                  <a:lnTo>
                    <a:pt x="632" y="81"/>
                  </a:lnTo>
                  <a:lnTo>
                    <a:pt x="634" y="86"/>
                  </a:lnTo>
                  <a:lnTo>
                    <a:pt x="634" y="89"/>
                  </a:lnTo>
                  <a:lnTo>
                    <a:pt x="637" y="96"/>
                  </a:lnTo>
                  <a:lnTo>
                    <a:pt x="637" y="101"/>
                  </a:lnTo>
                  <a:lnTo>
                    <a:pt x="639" y="101"/>
                  </a:lnTo>
                  <a:lnTo>
                    <a:pt x="639" y="104"/>
                  </a:lnTo>
                  <a:lnTo>
                    <a:pt x="644" y="109"/>
                  </a:lnTo>
                  <a:lnTo>
                    <a:pt x="644" y="112"/>
                  </a:lnTo>
                  <a:lnTo>
                    <a:pt x="647" y="117"/>
                  </a:lnTo>
                  <a:lnTo>
                    <a:pt x="649" y="122"/>
                  </a:lnTo>
                  <a:lnTo>
                    <a:pt x="655" y="122"/>
                  </a:lnTo>
                  <a:lnTo>
                    <a:pt x="660" y="124"/>
                  </a:lnTo>
                  <a:lnTo>
                    <a:pt x="662" y="122"/>
                  </a:lnTo>
                  <a:lnTo>
                    <a:pt x="672" y="112"/>
                  </a:lnTo>
                  <a:lnTo>
                    <a:pt x="675" y="112"/>
                  </a:lnTo>
                  <a:lnTo>
                    <a:pt x="675" y="109"/>
                  </a:lnTo>
                  <a:lnTo>
                    <a:pt x="677" y="112"/>
                  </a:lnTo>
                  <a:lnTo>
                    <a:pt x="683" y="114"/>
                  </a:lnTo>
                  <a:lnTo>
                    <a:pt x="688" y="122"/>
                  </a:lnTo>
                  <a:lnTo>
                    <a:pt x="693" y="134"/>
                  </a:lnTo>
                  <a:lnTo>
                    <a:pt x="693" y="137"/>
                  </a:lnTo>
                  <a:lnTo>
                    <a:pt x="698" y="147"/>
                  </a:lnTo>
                  <a:lnTo>
                    <a:pt x="700" y="155"/>
                  </a:lnTo>
                  <a:lnTo>
                    <a:pt x="700" y="157"/>
                  </a:lnTo>
                  <a:lnTo>
                    <a:pt x="700" y="160"/>
                  </a:lnTo>
                  <a:lnTo>
                    <a:pt x="703" y="160"/>
                  </a:lnTo>
                  <a:lnTo>
                    <a:pt x="711" y="175"/>
                  </a:lnTo>
                  <a:lnTo>
                    <a:pt x="716" y="180"/>
                  </a:lnTo>
                  <a:lnTo>
                    <a:pt x="723" y="198"/>
                  </a:lnTo>
                  <a:lnTo>
                    <a:pt x="726" y="201"/>
                  </a:lnTo>
                  <a:lnTo>
                    <a:pt x="731" y="213"/>
                  </a:lnTo>
                  <a:lnTo>
                    <a:pt x="733" y="216"/>
                  </a:lnTo>
                  <a:lnTo>
                    <a:pt x="736" y="221"/>
                  </a:lnTo>
                  <a:lnTo>
                    <a:pt x="749" y="236"/>
                  </a:lnTo>
                  <a:lnTo>
                    <a:pt x="754" y="241"/>
                  </a:lnTo>
                  <a:lnTo>
                    <a:pt x="764" y="252"/>
                  </a:lnTo>
                  <a:lnTo>
                    <a:pt x="769" y="257"/>
                  </a:lnTo>
                  <a:lnTo>
                    <a:pt x="782" y="272"/>
                  </a:lnTo>
                  <a:lnTo>
                    <a:pt x="787" y="277"/>
                  </a:lnTo>
                  <a:lnTo>
                    <a:pt x="789" y="280"/>
                  </a:lnTo>
                  <a:lnTo>
                    <a:pt x="797" y="285"/>
                  </a:lnTo>
                  <a:lnTo>
                    <a:pt x="805" y="287"/>
                  </a:lnTo>
                  <a:lnTo>
                    <a:pt x="807" y="290"/>
                  </a:lnTo>
                  <a:lnTo>
                    <a:pt x="812" y="285"/>
                  </a:lnTo>
                  <a:lnTo>
                    <a:pt x="820" y="272"/>
                  </a:lnTo>
                  <a:lnTo>
                    <a:pt x="823" y="269"/>
                  </a:lnTo>
                  <a:lnTo>
                    <a:pt x="825" y="269"/>
                  </a:lnTo>
                  <a:lnTo>
                    <a:pt x="828" y="262"/>
                  </a:lnTo>
                  <a:lnTo>
                    <a:pt x="838" y="252"/>
                  </a:lnTo>
                  <a:lnTo>
                    <a:pt x="840" y="246"/>
                  </a:lnTo>
                  <a:lnTo>
                    <a:pt x="843" y="246"/>
                  </a:lnTo>
                  <a:lnTo>
                    <a:pt x="845" y="244"/>
                  </a:lnTo>
                  <a:lnTo>
                    <a:pt x="848" y="249"/>
                  </a:lnTo>
                  <a:lnTo>
                    <a:pt x="845" y="254"/>
                  </a:lnTo>
                  <a:lnTo>
                    <a:pt x="845" y="267"/>
                  </a:lnTo>
                  <a:lnTo>
                    <a:pt x="845" y="274"/>
                  </a:lnTo>
                  <a:lnTo>
                    <a:pt x="851" y="290"/>
                  </a:lnTo>
                  <a:lnTo>
                    <a:pt x="853" y="292"/>
                  </a:lnTo>
                  <a:lnTo>
                    <a:pt x="853" y="300"/>
                  </a:lnTo>
                  <a:lnTo>
                    <a:pt x="853" y="305"/>
                  </a:lnTo>
                  <a:lnTo>
                    <a:pt x="851" y="310"/>
                  </a:lnTo>
                  <a:lnTo>
                    <a:pt x="845" y="315"/>
                  </a:lnTo>
                  <a:lnTo>
                    <a:pt x="840" y="323"/>
                  </a:lnTo>
                  <a:lnTo>
                    <a:pt x="833" y="325"/>
                  </a:lnTo>
                  <a:lnTo>
                    <a:pt x="830" y="328"/>
                  </a:lnTo>
                  <a:lnTo>
                    <a:pt x="830" y="338"/>
                  </a:lnTo>
                  <a:lnTo>
                    <a:pt x="830" y="343"/>
                  </a:lnTo>
                  <a:lnTo>
                    <a:pt x="833" y="346"/>
                  </a:lnTo>
                  <a:lnTo>
                    <a:pt x="835" y="348"/>
                  </a:lnTo>
                  <a:lnTo>
                    <a:pt x="845" y="353"/>
                  </a:lnTo>
                  <a:lnTo>
                    <a:pt x="851" y="353"/>
                  </a:lnTo>
                  <a:lnTo>
                    <a:pt x="853" y="356"/>
                  </a:lnTo>
                  <a:lnTo>
                    <a:pt x="856" y="356"/>
                  </a:lnTo>
                  <a:lnTo>
                    <a:pt x="858" y="361"/>
                  </a:lnTo>
                  <a:lnTo>
                    <a:pt x="861" y="364"/>
                  </a:lnTo>
                  <a:lnTo>
                    <a:pt x="861" y="369"/>
                  </a:lnTo>
                  <a:lnTo>
                    <a:pt x="858" y="374"/>
                  </a:lnTo>
                  <a:lnTo>
                    <a:pt x="858" y="376"/>
                  </a:lnTo>
                  <a:lnTo>
                    <a:pt x="856" y="379"/>
                  </a:lnTo>
                  <a:lnTo>
                    <a:pt x="848" y="384"/>
                  </a:lnTo>
                  <a:lnTo>
                    <a:pt x="840" y="386"/>
                  </a:lnTo>
                  <a:lnTo>
                    <a:pt x="833" y="394"/>
                  </a:lnTo>
                  <a:lnTo>
                    <a:pt x="830" y="397"/>
                  </a:lnTo>
                  <a:lnTo>
                    <a:pt x="825" y="412"/>
                  </a:lnTo>
                  <a:lnTo>
                    <a:pt x="820" y="417"/>
                  </a:lnTo>
                  <a:lnTo>
                    <a:pt x="815" y="422"/>
                  </a:lnTo>
                  <a:lnTo>
                    <a:pt x="805" y="425"/>
                  </a:lnTo>
                  <a:lnTo>
                    <a:pt x="802" y="430"/>
                  </a:lnTo>
                  <a:lnTo>
                    <a:pt x="805" y="435"/>
                  </a:lnTo>
                  <a:lnTo>
                    <a:pt x="807" y="442"/>
                  </a:lnTo>
                  <a:lnTo>
                    <a:pt x="807" y="448"/>
                  </a:lnTo>
                  <a:lnTo>
                    <a:pt x="805" y="458"/>
                  </a:lnTo>
                  <a:lnTo>
                    <a:pt x="800" y="465"/>
                  </a:lnTo>
                  <a:lnTo>
                    <a:pt x="800" y="470"/>
                  </a:lnTo>
                  <a:lnTo>
                    <a:pt x="802" y="473"/>
                  </a:lnTo>
                  <a:lnTo>
                    <a:pt x="805" y="478"/>
                  </a:lnTo>
                  <a:lnTo>
                    <a:pt x="810" y="483"/>
                  </a:lnTo>
                  <a:lnTo>
                    <a:pt x="815" y="486"/>
                  </a:lnTo>
                  <a:lnTo>
                    <a:pt x="817" y="486"/>
                  </a:lnTo>
                  <a:lnTo>
                    <a:pt x="838" y="488"/>
                  </a:lnTo>
                  <a:lnTo>
                    <a:pt x="840" y="488"/>
                  </a:lnTo>
                  <a:lnTo>
                    <a:pt x="843" y="491"/>
                  </a:lnTo>
                  <a:lnTo>
                    <a:pt x="851" y="491"/>
                  </a:lnTo>
                  <a:lnTo>
                    <a:pt x="856" y="493"/>
                  </a:lnTo>
                  <a:lnTo>
                    <a:pt x="861" y="496"/>
                  </a:lnTo>
                  <a:lnTo>
                    <a:pt x="863" y="496"/>
                  </a:lnTo>
                  <a:lnTo>
                    <a:pt x="863" y="498"/>
                  </a:lnTo>
                  <a:lnTo>
                    <a:pt x="863" y="501"/>
                  </a:lnTo>
                  <a:lnTo>
                    <a:pt x="861" y="509"/>
                  </a:lnTo>
                  <a:lnTo>
                    <a:pt x="861" y="511"/>
                  </a:lnTo>
                  <a:lnTo>
                    <a:pt x="861" y="526"/>
                  </a:lnTo>
                  <a:lnTo>
                    <a:pt x="863" y="531"/>
                  </a:lnTo>
                  <a:lnTo>
                    <a:pt x="863" y="534"/>
                  </a:lnTo>
                  <a:lnTo>
                    <a:pt x="876" y="542"/>
                  </a:lnTo>
                  <a:lnTo>
                    <a:pt x="879" y="544"/>
                  </a:lnTo>
                  <a:lnTo>
                    <a:pt x="879" y="549"/>
                  </a:lnTo>
                  <a:lnTo>
                    <a:pt x="879" y="567"/>
                  </a:lnTo>
                  <a:lnTo>
                    <a:pt x="879" y="570"/>
                  </a:lnTo>
                  <a:lnTo>
                    <a:pt x="881" y="572"/>
                  </a:lnTo>
                  <a:lnTo>
                    <a:pt x="881" y="575"/>
                  </a:lnTo>
                  <a:lnTo>
                    <a:pt x="884" y="580"/>
                  </a:lnTo>
                  <a:lnTo>
                    <a:pt x="889" y="582"/>
                  </a:lnTo>
                  <a:lnTo>
                    <a:pt x="891" y="590"/>
                  </a:lnTo>
                  <a:lnTo>
                    <a:pt x="894" y="593"/>
                  </a:lnTo>
                  <a:lnTo>
                    <a:pt x="894" y="598"/>
                  </a:lnTo>
                  <a:lnTo>
                    <a:pt x="889" y="603"/>
                  </a:lnTo>
                  <a:lnTo>
                    <a:pt x="886" y="603"/>
                  </a:lnTo>
                  <a:lnTo>
                    <a:pt x="881" y="605"/>
                  </a:lnTo>
                  <a:lnTo>
                    <a:pt x="879" y="608"/>
                  </a:lnTo>
                  <a:lnTo>
                    <a:pt x="879" y="610"/>
                  </a:lnTo>
                  <a:lnTo>
                    <a:pt x="881" y="613"/>
                  </a:lnTo>
                  <a:lnTo>
                    <a:pt x="884" y="615"/>
                  </a:lnTo>
                  <a:lnTo>
                    <a:pt x="891" y="610"/>
                  </a:lnTo>
                  <a:lnTo>
                    <a:pt x="896" y="610"/>
                  </a:lnTo>
                  <a:lnTo>
                    <a:pt x="899" y="610"/>
                  </a:lnTo>
                  <a:lnTo>
                    <a:pt x="901" y="613"/>
                  </a:lnTo>
                  <a:lnTo>
                    <a:pt x="901" y="628"/>
                  </a:lnTo>
                  <a:lnTo>
                    <a:pt x="907" y="651"/>
                  </a:lnTo>
                  <a:lnTo>
                    <a:pt x="907" y="654"/>
                  </a:lnTo>
                  <a:lnTo>
                    <a:pt x="907" y="659"/>
                  </a:lnTo>
                  <a:lnTo>
                    <a:pt x="912" y="677"/>
                  </a:lnTo>
                  <a:lnTo>
                    <a:pt x="912" y="684"/>
                  </a:lnTo>
                  <a:lnTo>
                    <a:pt x="914" y="692"/>
                  </a:lnTo>
                  <a:lnTo>
                    <a:pt x="914" y="699"/>
                  </a:lnTo>
                  <a:lnTo>
                    <a:pt x="919" y="738"/>
                  </a:lnTo>
                  <a:lnTo>
                    <a:pt x="922" y="745"/>
                  </a:lnTo>
                  <a:lnTo>
                    <a:pt x="924" y="750"/>
                  </a:lnTo>
                  <a:lnTo>
                    <a:pt x="924" y="758"/>
                  </a:lnTo>
                  <a:lnTo>
                    <a:pt x="929" y="768"/>
                  </a:lnTo>
                  <a:lnTo>
                    <a:pt x="932" y="791"/>
                  </a:lnTo>
                  <a:lnTo>
                    <a:pt x="937" y="811"/>
                  </a:lnTo>
                  <a:lnTo>
                    <a:pt x="937" y="817"/>
                  </a:lnTo>
                  <a:lnTo>
                    <a:pt x="937" y="819"/>
                  </a:lnTo>
                  <a:lnTo>
                    <a:pt x="940" y="827"/>
                  </a:lnTo>
                  <a:lnTo>
                    <a:pt x="945" y="847"/>
                  </a:lnTo>
                  <a:lnTo>
                    <a:pt x="945" y="860"/>
                  </a:lnTo>
                  <a:lnTo>
                    <a:pt x="945" y="878"/>
                  </a:lnTo>
                  <a:lnTo>
                    <a:pt x="945" y="885"/>
                  </a:lnTo>
                  <a:lnTo>
                    <a:pt x="947" y="893"/>
                  </a:lnTo>
                  <a:lnTo>
                    <a:pt x="947" y="908"/>
                  </a:lnTo>
                  <a:lnTo>
                    <a:pt x="947" y="913"/>
                  </a:lnTo>
                  <a:lnTo>
                    <a:pt x="942" y="918"/>
                  </a:lnTo>
                  <a:lnTo>
                    <a:pt x="937" y="921"/>
                  </a:lnTo>
                  <a:lnTo>
                    <a:pt x="935" y="921"/>
                  </a:lnTo>
                  <a:lnTo>
                    <a:pt x="919" y="929"/>
                  </a:lnTo>
                  <a:lnTo>
                    <a:pt x="919" y="931"/>
                  </a:lnTo>
                  <a:lnTo>
                    <a:pt x="917" y="931"/>
                  </a:lnTo>
                  <a:lnTo>
                    <a:pt x="907" y="931"/>
                  </a:lnTo>
                  <a:lnTo>
                    <a:pt x="899" y="931"/>
                  </a:lnTo>
                  <a:lnTo>
                    <a:pt x="896" y="929"/>
                  </a:lnTo>
                  <a:lnTo>
                    <a:pt x="894" y="931"/>
                  </a:lnTo>
                  <a:lnTo>
                    <a:pt x="889" y="939"/>
                  </a:lnTo>
                  <a:lnTo>
                    <a:pt x="884" y="944"/>
                  </a:lnTo>
                  <a:lnTo>
                    <a:pt x="884" y="946"/>
                  </a:lnTo>
                  <a:lnTo>
                    <a:pt x="884" y="951"/>
                  </a:lnTo>
                  <a:lnTo>
                    <a:pt x="891" y="964"/>
                  </a:lnTo>
                  <a:lnTo>
                    <a:pt x="899" y="974"/>
                  </a:lnTo>
                  <a:lnTo>
                    <a:pt x="899" y="982"/>
                  </a:lnTo>
                  <a:lnTo>
                    <a:pt x="899" y="987"/>
                  </a:lnTo>
                  <a:lnTo>
                    <a:pt x="899" y="992"/>
                  </a:lnTo>
                  <a:lnTo>
                    <a:pt x="894" y="997"/>
                  </a:lnTo>
                  <a:lnTo>
                    <a:pt x="891" y="1000"/>
                  </a:lnTo>
                  <a:lnTo>
                    <a:pt x="879" y="1000"/>
                  </a:lnTo>
                  <a:lnTo>
                    <a:pt x="861" y="1005"/>
                  </a:lnTo>
                  <a:lnTo>
                    <a:pt x="856" y="1007"/>
                  </a:lnTo>
                  <a:lnTo>
                    <a:pt x="851" y="1010"/>
                  </a:lnTo>
                  <a:lnTo>
                    <a:pt x="845" y="1020"/>
                  </a:lnTo>
                  <a:lnTo>
                    <a:pt x="843" y="1025"/>
                  </a:lnTo>
                  <a:lnTo>
                    <a:pt x="825" y="1048"/>
                  </a:lnTo>
                  <a:lnTo>
                    <a:pt x="817" y="1063"/>
                  </a:lnTo>
                  <a:lnTo>
                    <a:pt x="815" y="1061"/>
                  </a:lnTo>
                  <a:lnTo>
                    <a:pt x="812" y="1058"/>
                  </a:lnTo>
                  <a:lnTo>
                    <a:pt x="810" y="1051"/>
                  </a:lnTo>
                  <a:lnTo>
                    <a:pt x="807" y="1048"/>
                  </a:lnTo>
                  <a:lnTo>
                    <a:pt x="800" y="1046"/>
                  </a:lnTo>
                  <a:lnTo>
                    <a:pt x="800" y="1056"/>
                  </a:lnTo>
                  <a:lnTo>
                    <a:pt x="797" y="1061"/>
                  </a:lnTo>
                  <a:lnTo>
                    <a:pt x="795" y="1091"/>
                  </a:lnTo>
                  <a:lnTo>
                    <a:pt x="792" y="1091"/>
                  </a:lnTo>
                  <a:lnTo>
                    <a:pt x="789" y="1099"/>
                  </a:lnTo>
                  <a:lnTo>
                    <a:pt x="784" y="1104"/>
                  </a:lnTo>
                  <a:lnTo>
                    <a:pt x="779" y="1107"/>
                  </a:lnTo>
                  <a:lnTo>
                    <a:pt x="774" y="1114"/>
                  </a:lnTo>
                  <a:lnTo>
                    <a:pt x="774" y="1122"/>
                  </a:lnTo>
                  <a:lnTo>
                    <a:pt x="772" y="1124"/>
                  </a:lnTo>
                  <a:lnTo>
                    <a:pt x="772" y="1127"/>
                  </a:lnTo>
                  <a:lnTo>
                    <a:pt x="764" y="1135"/>
                  </a:lnTo>
                  <a:lnTo>
                    <a:pt x="764" y="1140"/>
                  </a:lnTo>
                  <a:lnTo>
                    <a:pt x="764" y="1145"/>
                  </a:lnTo>
                  <a:lnTo>
                    <a:pt x="761" y="1147"/>
                  </a:lnTo>
                  <a:lnTo>
                    <a:pt x="754" y="1160"/>
                  </a:lnTo>
                  <a:lnTo>
                    <a:pt x="751" y="1168"/>
                  </a:lnTo>
                  <a:lnTo>
                    <a:pt x="746" y="1178"/>
                  </a:lnTo>
                  <a:lnTo>
                    <a:pt x="744" y="1186"/>
                  </a:lnTo>
                  <a:lnTo>
                    <a:pt x="733" y="1206"/>
                  </a:lnTo>
                  <a:lnTo>
                    <a:pt x="726" y="1221"/>
                  </a:lnTo>
                  <a:lnTo>
                    <a:pt x="726" y="1224"/>
                  </a:lnTo>
                  <a:lnTo>
                    <a:pt x="721" y="1270"/>
                  </a:lnTo>
                  <a:lnTo>
                    <a:pt x="721" y="1280"/>
                  </a:lnTo>
                  <a:lnTo>
                    <a:pt x="721" y="1282"/>
                  </a:lnTo>
                  <a:lnTo>
                    <a:pt x="718" y="1287"/>
                  </a:lnTo>
                  <a:lnTo>
                    <a:pt x="716" y="1298"/>
                  </a:lnTo>
                  <a:lnTo>
                    <a:pt x="713" y="1300"/>
                  </a:lnTo>
                  <a:lnTo>
                    <a:pt x="711" y="1308"/>
                  </a:lnTo>
                  <a:lnTo>
                    <a:pt x="711" y="1323"/>
                  </a:lnTo>
                  <a:lnTo>
                    <a:pt x="708" y="1333"/>
                  </a:lnTo>
                  <a:lnTo>
                    <a:pt x="705" y="1336"/>
                  </a:lnTo>
                  <a:lnTo>
                    <a:pt x="700" y="1356"/>
                  </a:lnTo>
                  <a:lnTo>
                    <a:pt x="700" y="1369"/>
                  </a:lnTo>
                  <a:lnTo>
                    <a:pt x="695" y="1397"/>
                  </a:lnTo>
                  <a:lnTo>
                    <a:pt x="698" y="1399"/>
                  </a:lnTo>
                  <a:lnTo>
                    <a:pt x="698" y="1402"/>
                  </a:lnTo>
                  <a:lnTo>
                    <a:pt x="700" y="1407"/>
                  </a:lnTo>
                  <a:lnTo>
                    <a:pt x="708" y="1420"/>
                  </a:lnTo>
                  <a:lnTo>
                    <a:pt x="700" y="1432"/>
                  </a:lnTo>
                  <a:lnTo>
                    <a:pt x="685" y="1453"/>
                  </a:lnTo>
                  <a:lnTo>
                    <a:pt x="685" y="1455"/>
                  </a:lnTo>
                  <a:lnTo>
                    <a:pt x="670" y="1471"/>
                  </a:lnTo>
                  <a:lnTo>
                    <a:pt x="667" y="1504"/>
                  </a:lnTo>
                  <a:lnTo>
                    <a:pt x="665" y="1506"/>
                  </a:lnTo>
                  <a:lnTo>
                    <a:pt x="657" y="1509"/>
                  </a:lnTo>
                  <a:lnTo>
                    <a:pt x="647" y="1511"/>
                  </a:lnTo>
                  <a:lnTo>
                    <a:pt x="647" y="1509"/>
                  </a:lnTo>
                  <a:lnTo>
                    <a:pt x="644" y="1509"/>
                  </a:lnTo>
                  <a:close/>
                </a:path>
              </a:pathLst>
            </a:custGeom>
            <a:solidFill>
              <a:srgbClr val="76A432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046" name="TextBox 1045">
            <a:extLst>
              <a:ext uri="{FF2B5EF4-FFF2-40B4-BE49-F238E27FC236}">
                <a16:creationId xmlns:a16="http://schemas.microsoft.com/office/drawing/2014/main" id="{8A57591F-F75D-FBB3-BD7E-757A1AFC2F44}"/>
              </a:ext>
            </a:extLst>
          </p:cNvPr>
          <p:cNvSpPr txBox="1"/>
          <p:nvPr/>
        </p:nvSpPr>
        <p:spPr>
          <a:xfrm>
            <a:off x="1074460" y="4178796"/>
            <a:ext cx="1640743" cy="11708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lnSpcReduction="10000"/>
          </a:bodyPr>
          <a:lstStyle/>
          <a:p>
            <a:pPr algn="ctr"/>
            <a:r>
              <a:rPr lang="fr-FR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Côte d’Ivoire</a:t>
            </a:r>
          </a:p>
          <a:p>
            <a:pPr algn="ctr"/>
            <a:r>
              <a:rPr lang="fr-FR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19 %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5DF0382-C2EE-8050-EC32-C95DE214D5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1" y="172662"/>
            <a:ext cx="7306702" cy="1297330"/>
          </a:xfrm>
        </p:spPr>
        <p:txBody>
          <a:bodyPr>
            <a:noAutofit/>
          </a:bodyPr>
          <a:lstStyle/>
          <a:p>
            <a:r>
              <a:rPr lang="fr-FR" sz="3200" dirty="0"/>
              <a:t>Participation des femmes à la prise de décisions en matière de santé sexuelle </a:t>
            </a:r>
            <a:br>
              <a:rPr lang="fr-FR" sz="3200" dirty="0"/>
            </a:br>
            <a:r>
              <a:rPr lang="fr-FR" sz="3200" dirty="0"/>
              <a:t>et de procréation selon la région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56E46E2-C2D0-14CF-A944-2AEE69ECEE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4400" y="1648385"/>
            <a:ext cx="3564181" cy="1404901"/>
          </a:xfrm>
        </p:spPr>
        <p:txBody>
          <a:bodyPr>
            <a:noAutofit/>
          </a:bodyPr>
          <a:lstStyle/>
          <a:p>
            <a:r>
              <a:rPr lang="fr-FR" dirty="0"/>
              <a:t>Pourcentage de femmes en union qui prennent leurs propres décisions informées sur les rapports sexuels, l’utilisation de contraceptifs et la santé reproductive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D7EC22-FAAC-44ED-A889-47204EEB5081}"/>
              </a:ext>
            </a:extLst>
          </p:cNvPr>
          <p:cNvSpPr txBox="1">
            <a:spLocks/>
          </p:cNvSpPr>
          <p:nvPr/>
        </p:nvSpPr>
        <p:spPr>
          <a:xfrm>
            <a:off x="7292360" y="834649"/>
            <a:ext cx="1914612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b="1" i="0" dirty="0">
                <a:solidFill>
                  <a:srgbClr val="00A4E4"/>
                </a:solidFill>
              </a:rPr>
              <a:t>Indicateur 5.6.1</a:t>
            </a: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4FBB1D92-DF2C-E1EC-A85C-73B1B24FDB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134401"/>
            <a:ext cx="1386332" cy="67463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E3413A3-81B4-C256-CF37-47213FF33C9E}"/>
              </a:ext>
            </a:extLst>
          </p:cNvPr>
          <p:cNvSpPr txBox="1"/>
          <p:nvPr/>
        </p:nvSpPr>
        <p:spPr>
          <a:xfrm>
            <a:off x="7761868" y="2790969"/>
            <a:ext cx="1033540" cy="77246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1800" dirty="0" err="1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Zanzan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11 %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2E4F7C7-A861-DCFF-A107-49872C55B254}"/>
              </a:ext>
            </a:extLst>
          </p:cNvPr>
          <p:cNvSpPr txBox="1"/>
          <p:nvPr/>
        </p:nvSpPr>
        <p:spPr>
          <a:xfrm>
            <a:off x="3974357" y="1872410"/>
            <a:ext cx="1351572" cy="74010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dirty="0" err="1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Denguélé</a:t>
            </a:r>
            <a:endParaRPr lang="fr-FR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6 %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E44EBA5-F155-2FDF-9510-F86DAAF5A90B}"/>
              </a:ext>
            </a:extLst>
          </p:cNvPr>
          <p:cNvSpPr txBox="1"/>
          <p:nvPr/>
        </p:nvSpPr>
        <p:spPr>
          <a:xfrm>
            <a:off x="4984703" y="3109139"/>
            <a:ext cx="1033540" cy="71972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1800" dirty="0" err="1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Woroba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6 %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605741A-DEB6-CD5E-6877-C971718A7862}"/>
              </a:ext>
            </a:extLst>
          </p:cNvPr>
          <p:cNvSpPr txBox="1"/>
          <p:nvPr/>
        </p:nvSpPr>
        <p:spPr>
          <a:xfrm>
            <a:off x="6417266" y="2958470"/>
            <a:ext cx="1175581" cy="95259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Vallée du Bandama </a:t>
            </a: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16 %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8F51859-41B0-2478-1320-1E4B7BBD62EC}"/>
              </a:ext>
            </a:extLst>
          </p:cNvPr>
          <p:cNvSpPr txBox="1"/>
          <p:nvPr/>
        </p:nvSpPr>
        <p:spPr>
          <a:xfrm>
            <a:off x="6902851" y="4072485"/>
            <a:ext cx="837821" cy="72717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Lacs</a:t>
            </a: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24 %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1FC071E-0A0D-C96C-B04D-14022CC3FD99}"/>
              </a:ext>
            </a:extLst>
          </p:cNvPr>
          <p:cNvSpPr txBox="1"/>
          <p:nvPr/>
        </p:nvSpPr>
        <p:spPr>
          <a:xfrm>
            <a:off x="6676873" y="5102937"/>
            <a:ext cx="1100457" cy="68510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Lagunes </a:t>
            </a: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22 %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89552F3-D520-3F52-9CB8-C9312C348720}"/>
              </a:ext>
            </a:extLst>
          </p:cNvPr>
          <p:cNvSpPr txBox="1"/>
          <p:nvPr/>
        </p:nvSpPr>
        <p:spPr>
          <a:xfrm>
            <a:off x="4923565" y="4040374"/>
            <a:ext cx="1379196" cy="95259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Sassandra-</a:t>
            </a:r>
            <a:r>
              <a:rPr lang="fr-FR" sz="1800" dirty="0" err="1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Marahoue</a:t>
            </a:r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 </a:t>
            </a: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15 %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A4963F7-11FA-68DA-A2F8-365EDDED6911}"/>
              </a:ext>
            </a:extLst>
          </p:cNvPr>
          <p:cNvSpPr txBox="1"/>
          <p:nvPr/>
        </p:nvSpPr>
        <p:spPr>
          <a:xfrm>
            <a:off x="4764641" y="5374074"/>
            <a:ext cx="1379196" cy="95259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Bas-Sassandra</a:t>
            </a: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20 %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5E1A8F9-C717-5957-2C95-63C4DB47234D}"/>
              </a:ext>
            </a:extLst>
          </p:cNvPr>
          <p:cNvSpPr txBox="1"/>
          <p:nvPr/>
        </p:nvSpPr>
        <p:spPr>
          <a:xfrm>
            <a:off x="5587906" y="4908285"/>
            <a:ext cx="1087116" cy="88264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lnSpcReduction="10000"/>
          </a:bodyPr>
          <a:lstStyle/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Goh-</a:t>
            </a:r>
          </a:p>
          <a:p>
            <a:pPr algn="ctr"/>
            <a:r>
              <a:rPr lang="fr-FR" dirty="0" err="1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Djiboua</a:t>
            </a:r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 </a:t>
            </a: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24 %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4FFD979-8D1D-E57C-3B2D-503087585DBC}"/>
              </a:ext>
            </a:extLst>
          </p:cNvPr>
          <p:cNvCxnSpPr>
            <a:cxnSpLocks/>
          </p:cNvCxnSpPr>
          <p:nvPr/>
        </p:nvCxnSpPr>
        <p:spPr>
          <a:xfrm>
            <a:off x="6537538" y="4621906"/>
            <a:ext cx="68032" cy="167810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BB46FC0-9A5E-8C06-D115-9A5442A40576}"/>
              </a:ext>
            </a:extLst>
          </p:cNvPr>
          <p:cNvCxnSpPr>
            <a:cxnSpLocks/>
          </p:cNvCxnSpPr>
          <p:nvPr/>
        </p:nvCxnSpPr>
        <p:spPr>
          <a:xfrm>
            <a:off x="7574310" y="5840618"/>
            <a:ext cx="462792" cy="48923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70C73661-7D90-E1EC-2397-98B04A2A89EF}"/>
              </a:ext>
            </a:extLst>
          </p:cNvPr>
          <p:cNvSpPr txBox="1"/>
          <p:nvPr/>
        </p:nvSpPr>
        <p:spPr>
          <a:xfrm>
            <a:off x="7815494" y="6102094"/>
            <a:ext cx="1278197" cy="70105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Abidjan</a:t>
            </a:r>
          </a:p>
          <a:p>
            <a:pPr algn="ctr"/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 </a:t>
            </a:r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30 %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F442273-88CD-67B1-AF5D-0FB3B47B5084}"/>
              </a:ext>
            </a:extLst>
          </p:cNvPr>
          <p:cNvSpPr txBox="1"/>
          <p:nvPr/>
        </p:nvSpPr>
        <p:spPr>
          <a:xfrm>
            <a:off x="6068224" y="6224118"/>
            <a:ext cx="1649268" cy="68510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Yamoussoukro </a:t>
            </a:r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30 %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B2340D5-95DA-1586-11FF-C0026A23094F}"/>
              </a:ext>
            </a:extLst>
          </p:cNvPr>
          <p:cNvSpPr txBox="1"/>
          <p:nvPr/>
        </p:nvSpPr>
        <p:spPr>
          <a:xfrm>
            <a:off x="7883603" y="5354777"/>
            <a:ext cx="950910" cy="74612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Comoé </a:t>
            </a: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23 %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E37B350-91BE-8BE6-899D-49C5E106453D}"/>
              </a:ext>
            </a:extLst>
          </p:cNvPr>
          <p:cNvSpPr txBox="1"/>
          <p:nvPr/>
        </p:nvSpPr>
        <p:spPr>
          <a:xfrm>
            <a:off x="5655293" y="1872410"/>
            <a:ext cx="1033540" cy="71972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Savanes</a:t>
            </a: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7 %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9FC3D67-62BF-8DA9-19BC-B3B9B602CAE3}"/>
              </a:ext>
            </a:extLst>
          </p:cNvPr>
          <p:cNvSpPr txBox="1"/>
          <p:nvPr/>
        </p:nvSpPr>
        <p:spPr>
          <a:xfrm>
            <a:off x="3807547" y="4202327"/>
            <a:ext cx="1281302" cy="7869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Montagnes </a:t>
            </a: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8 %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38920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96941"/>
            <a:ext cx="7886700" cy="700104"/>
          </a:xfrm>
        </p:spPr>
        <p:txBody>
          <a:bodyPr/>
          <a:lstStyle/>
          <a:p>
            <a:r>
              <a:rPr lang="fr-FR" dirty="0"/>
              <a:t>Résultats Clés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31AE5-F919-CA50-BF07-AF012D87D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797045"/>
            <a:ext cx="8101693" cy="596401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fr-FR" sz="2200" i="0" dirty="0"/>
              <a:t>Parmi </a:t>
            </a:r>
            <a:r>
              <a:rPr lang="fr-FR" sz="2200" i="0" noProof="0" dirty="0"/>
              <a:t>les femmes et les hommes de 15-49 ans </a:t>
            </a:r>
            <a:r>
              <a:rPr lang="fr-FR" sz="2200" i="0" dirty="0"/>
              <a:t>: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200" b="1" i="0" dirty="0">
                <a:solidFill>
                  <a:schemeClr val="accent5"/>
                </a:solidFill>
              </a:rPr>
              <a:t>65 % </a:t>
            </a:r>
            <a:r>
              <a:rPr lang="fr-FR" sz="2200" i="0" dirty="0"/>
              <a:t>des femmes en union et  </a:t>
            </a:r>
            <a:r>
              <a:rPr lang="fr-FR" sz="2200" b="1" i="0" dirty="0">
                <a:solidFill>
                  <a:schemeClr val="accent5"/>
                </a:solidFill>
              </a:rPr>
              <a:t>98 % </a:t>
            </a:r>
            <a:r>
              <a:rPr lang="fr-FR" sz="2200" i="0" dirty="0"/>
              <a:t>des hommes en union </a:t>
            </a:r>
            <a:r>
              <a:rPr lang="fr-FR" sz="2200" b="1" i="0" dirty="0">
                <a:solidFill>
                  <a:schemeClr val="accent5"/>
                </a:solidFill>
              </a:rPr>
              <a:t>ont travaillé </a:t>
            </a:r>
            <a:r>
              <a:rPr lang="fr-FR" sz="2200" i="0" dirty="0"/>
              <a:t>au cours des 12 derniers mois.</a:t>
            </a:r>
            <a:endParaRPr lang="fr-FR" sz="22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200" b="1" i="0" dirty="0">
                <a:solidFill>
                  <a:schemeClr val="accent5"/>
                </a:solidFill>
              </a:rPr>
              <a:t>69 % </a:t>
            </a:r>
            <a:r>
              <a:rPr lang="fr-FR" sz="2200" i="0" dirty="0"/>
              <a:t>des femmes en union qui gagne de l’argent </a:t>
            </a:r>
            <a:r>
              <a:rPr lang="fr-FR" sz="2200" b="1" i="0" dirty="0">
                <a:solidFill>
                  <a:schemeClr val="accent5"/>
                </a:solidFill>
              </a:rPr>
              <a:t>décident comment utiliser l’argent gagné</a:t>
            </a:r>
            <a:r>
              <a:rPr lang="fr-FR" sz="2200" i="0" dirty="0"/>
              <a:t>.</a:t>
            </a:r>
            <a:endParaRPr lang="fr-FR" sz="22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200" b="1" i="0" dirty="0">
                <a:solidFill>
                  <a:schemeClr val="accent5"/>
                </a:solidFill>
              </a:rPr>
              <a:t>78 % </a:t>
            </a:r>
            <a:r>
              <a:rPr lang="fr-FR" sz="2200" i="0" dirty="0"/>
              <a:t>des femmes et </a:t>
            </a:r>
            <a:r>
              <a:rPr lang="fr-FR" sz="2200" b="1" i="0" dirty="0">
                <a:solidFill>
                  <a:schemeClr val="accent5"/>
                </a:solidFill>
              </a:rPr>
              <a:t>92 % </a:t>
            </a:r>
            <a:r>
              <a:rPr lang="fr-FR" sz="2200" i="0" dirty="0"/>
              <a:t>des hommes </a:t>
            </a:r>
            <a:r>
              <a:rPr lang="fr-FR" sz="2200" b="1" i="0" dirty="0">
                <a:solidFill>
                  <a:schemeClr val="accent5"/>
                </a:solidFill>
              </a:rPr>
              <a:t>possèdent un téléphone portable</a:t>
            </a:r>
            <a:r>
              <a:rPr lang="fr-FR" sz="2200" i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200" b="1" i="0" dirty="0">
                <a:solidFill>
                  <a:schemeClr val="accent5"/>
                </a:solidFill>
              </a:rPr>
              <a:t>45 % </a:t>
            </a:r>
            <a:r>
              <a:rPr lang="fr-FR" sz="2200" i="0" dirty="0"/>
              <a:t>des femmes et </a:t>
            </a:r>
            <a:r>
              <a:rPr lang="fr-FR" sz="2200" b="1" i="0" dirty="0">
                <a:solidFill>
                  <a:schemeClr val="accent5"/>
                </a:solidFill>
              </a:rPr>
              <a:t>71 % </a:t>
            </a:r>
            <a:r>
              <a:rPr lang="fr-FR" sz="2200" i="0" dirty="0"/>
              <a:t>des hommes </a:t>
            </a:r>
            <a:r>
              <a:rPr lang="fr-FR" sz="2200" b="1" i="0" dirty="0">
                <a:solidFill>
                  <a:schemeClr val="accent5"/>
                </a:solidFill>
              </a:rPr>
              <a:t>ont utilisé un compte bancaire ou un téléphone portable pour effectuer des transactions financières</a:t>
            </a:r>
            <a:r>
              <a:rPr lang="fr-FR" sz="2200" b="1" i="0" dirty="0">
                <a:solidFill>
                  <a:srgbClr val="6600FF"/>
                </a:solidFill>
              </a:rPr>
              <a:t> </a:t>
            </a:r>
            <a:r>
              <a:rPr lang="fr-FR" sz="2200" i="0" dirty="0"/>
              <a:t>au cours des 12 derniers mois.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200" b="1" i="0" dirty="0">
                <a:solidFill>
                  <a:schemeClr val="accent5"/>
                </a:solidFill>
              </a:rPr>
              <a:t>26 % </a:t>
            </a:r>
            <a:r>
              <a:rPr lang="fr-FR" sz="2200" i="0" dirty="0"/>
              <a:t>des femmes et </a:t>
            </a:r>
            <a:r>
              <a:rPr lang="fr-FR" sz="2200" b="1" i="0" dirty="0">
                <a:solidFill>
                  <a:schemeClr val="accent5"/>
                </a:solidFill>
              </a:rPr>
              <a:t>20 % </a:t>
            </a:r>
            <a:r>
              <a:rPr lang="fr-FR" sz="2200" i="0" dirty="0"/>
              <a:t>des hommes pensent qu’il est justifié qu’un </a:t>
            </a:r>
            <a:r>
              <a:rPr lang="fr-FR" sz="2200" b="1" i="0" dirty="0">
                <a:solidFill>
                  <a:schemeClr val="accent5"/>
                </a:solidFill>
              </a:rPr>
              <a:t>mari batte sa femme </a:t>
            </a:r>
            <a:r>
              <a:rPr lang="fr-FR" sz="2200" i="0" dirty="0"/>
              <a:t>pour des raisons spécifiques</a:t>
            </a:r>
            <a:r>
              <a:rPr lang="fr-FR" sz="2400" dirty="0"/>
              <a:t>.</a:t>
            </a:r>
            <a:endParaRPr lang="fr-FR" sz="2200" i="0" dirty="0"/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200" b="1" i="0" dirty="0">
                <a:solidFill>
                  <a:schemeClr val="accent5"/>
                </a:solidFill>
              </a:rPr>
              <a:t>19 % </a:t>
            </a:r>
            <a:r>
              <a:rPr lang="fr-FR" sz="2200" i="0" dirty="0"/>
              <a:t>des femmes en union </a:t>
            </a:r>
            <a:r>
              <a:rPr lang="fr-FR" sz="2200" b="1" i="0" dirty="0">
                <a:solidFill>
                  <a:schemeClr val="accent5"/>
                </a:solidFill>
              </a:rPr>
              <a:t>prennent leurs propres décisions informées sur les rapports sexuels, l’utilisation de contraceptifs et la santé reproductive</a:t>
            </a:r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723900"/>
          </a:xfrm>
        </p:spPr>
        <p:txBody>
          <a:bodyPr>
            <a:noAutofit/>
          </a:bodyPr>
          <a:lstStyle/>
          <a:p>
            <a:r>
              <a:rPr lang="fr-FR" dirty="0"/>
              <a:t>Emploi selon l’âge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023" y="1033441"/>
            <a:ext cx="7886700" cy="723900"/>
          </a:xfrm>
        </p:spPr>
        <p:txBody>
          <a:bodyPr>
            <a:normAutofit/>
          </a:bodyPr>
          <a:lstStyle/>
          <a:p>
            <a:r>
              <a:rPr lang="fr-FR" dirty="0"/>
              <a:t>Pourcentage de femmes et d’hommes de 15-49 ans en union qui ont travaillé à un moment quelconque au cours des 12 derniers mois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15829633"/>
              </p:ext>
            </p:extLst>
          </p:nvPr>
        </p:nvGraphicFramePr>
        <p:xfrm>
          <a:off x="261257" y="1464717"/>
          <a:ext cx="8621486" cy="45393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7E0FD17-000E-F917-D7E1-AFF7CACBF13D}"/>
              </a:ext>
            </a:extLst>
          </p:cNvPr>
          <p:cNvSpPr txBox="1"/>
          <p:nvPr/>
        </p:nvSpPr>
        <p:spPr>
          <a:xfrm>
            <a:off x="2926930" y="5896880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dirty="0">
                <a:latin typeface="Source Sans Pro" panose="020B0503030403020204" pitchFamily="34" charset="0"/>
                <a:ea typeface="Source Sans Pro" panose="020B0503030403020204" pitchFamily="34" charset="0"/>
              </a:rPr>
              <a:t>Groupes d’âge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4A229E3-C076-9B91-061F-235DA95F3E80}"/>
              </a:ext>
            </a:extLst>
          </p:cNvPr>
          <p:cNvSpPr txBox="1"/>
          <p:nvPr/>
        </p:nvSpPr>
        <p:spPr>
          <a:xfrm>
            <a:off x="-1089212" y="3845859"/>
            <a:ext cx="4518212" cy="275664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endParaRPr lang="en-US" sz="1800" i="1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1C712C9-C0DF-EC5D-2B41-B7985A14C643}"/>
              </a:ext>
            </a:extLst>
          </p:cNvPr>
          <p:cNvSpPr txBox="1">
            <a:spLocks/>
          </p:cNvSpPr>
          <p:nvPr/>
        </p:nvSpPr>
        <p:spPr>
          <a:xfrm>
            <a:off x="423860" y="6364965"/>
            <a:ext cx="7886700" cy="723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00" dirty="0"/>
              <a:t>Note : Un astérisque indique qu’une valeur est basée sur moins de 25 cas non pondérés et qu’elle a été supprimée.</a:t>
            </a:r>
          </a:p>
        </p:txBody>
      </p:sp>
    </p:spTree>
    <p:extLst>
      <p:ext uri="{BB962C8B-B14F-4D97-AF65-F5344CB8AC3E}">
        <p14:creationId xmlns:p14="http://schemas.microsoft.com/office/powerpoint/2010/main" val="19251325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253412"/>
            <a:ext cx="7886700" cy="660987"/>
          </a:xfrm>
        </p:spPr>
        <p:txBody>
          <a:bodyPr>
            <a:noAutofit/>
          </a:bodyPr>
          <a:lstStyle/>
          <a:p>
            <a:r>
              <a:rPr lang="fr-FR" dirty="0"/>
              <a:t>Type de rémunération selon le sexe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917442"/>
            <a:ext cx="7886700" cy="660986"/>
          </a:xfrm>
        </p:spPr>
        <p:txBody>
          <a:bodyPr>
            <a:normAutofit/>
          </a:bodyPr>
          <a:lstStyle/>
          <a:p>
            <a:r>
              <a:rPr lang="fr-FR" dirty="0"/>
              <a:t>Répartition (en %) des femmes et des hommes de 15-49 ans en union et ayant travaillé au cours des 12 derniers mois par type de rémunération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77C748B8-A357-4913-EC73-5F373BAF98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14997879"/>
              </p:ext>
            </p:extLst>
          </p:nvPr>
        </p:nvGraphicFramePr>
        <p:xfrm>
          <a:off x="628648" y="1578428"/>
          <a:ext cx="7886700" cy="5127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13B26BD-5B29-D077-3D9C-59EE9A2CEDCA}"/>
              </a:ext>
            </a:extLst>
          </p:cNvPr>
          <p:cNvSpPr txBox="1"/>
          <p:nvPr/>
        </p:nvSpPr>
        <p:spPr>
          <a:xfrm>
            <a:off x="6061218" y="6019834"/>
            <a:ext cx="2879671" cy="58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00" i="1" dirty="0"/>
              <a:t>Total =/= 100% à cause d’arrondissement</a:t>
            </a:r>
          </a:p>
        </p:txBody>
      </p:sp>
    </p:spTree>
    <p:extLst>
      <p:ext uri="{BB962C8B-B14F-4D97-AF65-F5344CB8AC3E}">
        <p14:creationId xmlns:p14="http://schemas.microsoft.com/office/powerpoint/2010/main" val="18874314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25637"/>
            <a:ext cx="7886700" cy="930275"/>
          </a:xfrm>
        </p:spPr>
        <p:txBody>
          <a:bodyPr>
            <a:noAutofit/>
          </a:bodyPr>
          <a:lstStyle/>
          <a:p>
            <a:r>
              <a:rPr lang="fr-FR" sz="3200" dirty="0"/>
              <a:t>Contrôle de l’utilisation de l’argent gagné par les femmes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987135"/>
            <a:ext cx="8017330" cy="930275"/>
          </a:xfrm>
        </p:spPr>
        <p:txBody>
          <a:bodyPr>
            <a:normAutofit/>
          </a:bodyPr>
          <a:lstStyle/>
          <a:p>
            <a:r>
              <a:rPr lang="fr-FR" dirty="0"/>
              <a:t>Répartition (en %) des femmes de 15-49 ans en union qui ont gagné de l’argent pour leur travail au cours des 12 derniers mois selon la personne qui décide comment l’argent est utilisé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11031452"/>
              </p:ext>
            </p:extLst>
          </p:nvPr>
        </p:nvGraphicFramePr>
        <p:xfrm>
          <a:off x="1705856" y="1492540"/>
          <a:ext cx="8017330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DB53C78-DA00-2BC5-996C-8D5C0A276C42}"/>
              </a:ext>
            </a:extLst>
          </p:cNvPr>
          <p:cNvSpPr txBox="1"/>
          <p:nvPr/>
        </p:nvSpPr>
        <p:spPr>
          <a:xfrm>
            <a:off x="718090" y="1838933"/>
            <a:ext cx="2209800" cy="4702629"/>
          </a:xfrm>
          <a:prstGeom prst="rect">
            <a:avLst/>
          </a:prstGeom>
          <a:solidFill>
            <a:schemeClr val="accent5"/>
          </a:solidFill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220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86 % des femmes en union qui ont gagné de l’argent au cours de 12 derniers mois décident comment utiliser l’argent gagné.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A73026-B2B6-F53B-C335-B129531E9269}"/>
              </a:ext>
            </a:extLst>
          </p:cNvPr>
          <p:cNvSpPr txBox="1"/>
          <p:nvPr/>
        </p:nvSpPr>
        <p:spPr>
          <a:xfrm>
            <a:off x="6479255" y="3429000"/>
            <a:ext cx="1899012" cy="93027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Principalement l’homme</a:t>
            </a:r>
          </a:p>
          <a:p>
            <a:pPr algn="ctr"/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14 %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8EBDD6B-8163-79D0-DB3F-9CD3B3F431A1}"/>
              </a:ext>
            </a:extLst>
          </p:cNvPr>
          <p:cNvSpPr txBox="1"/>
          <p:nvPr/>
        </p:nvSpPr>
        <p:spPr>
          <a:xfrm>
            <a:off x="5410464" y="2092153"/>
            <a:ext cx="1899012" cy="93027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La femme et le conjoint ensemble</a:t>
            </a: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17 %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AE276A5-FDAC-16D3-7D72-DB47C6681D7F}"/>
              </a:ext>
            </a:extLst>
          </p:cNvPr>
          <p:cNvSpPr txBox="1"/>
          <p:nvPr/>
        </p:nvSpPr>
        <p:spPr>
          <a:xfrm>
            <a:off x="4005098" y="4190248"/>
            <a:ext cx="1899012" cy="93027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Principalement la femme</a:t>
            </a:r>
          </a:p>
          <a:p>
            <a:pPr algn="ctr"/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69 %</a:t>
            </a:r>
          </a:p>
        </p:txBody>
      </p:sp>
    </p:spTree>
    <p:extLst>
      <p:ext uri="{BB962C8B-B14F-4D97-AF65-F5344CB8AC3E}">
        <p14:creationId xmlns:p14="http://schemas.microsoft.com/office/powerpoint/2010/main" val="33320053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256266"/>
            <a:ext cx="7886700" cy="930275"/>
          </a:xfrm>
        </p:spPr>
        <p:txBody>
          <a:bodyPr>
            <a:noAutofit/>
          </a:bodyPr>
          <a:lstStyle/>
          <a:p>
            <a:r>
              <a:rPr lang="fr-FR" dirty="0"/>
              <a:t>Gains de la femme par rapport à ceux du conjoint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283312"/>
            <a:ext cx="7886700" cy="930275"/>
          </a:xfrm>
        </p:spPr>
        <p:txBody>
          <a:bodyPr>
            <a:normAutofit/>
          </a:bodyPr>
          <a:lstStyle/>
          <a:p>
            <a:r>
              <a:rPr lang="fr-FR" dirty="0"/>
              <a:t>Réparation (en %) des femmes de 15-49 ans en union qui ont gagné de l’argent pour leur travail au cours des 12 derniers mois selon qu’elles gagnent plus ou moins que leur conjoint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9A8CC69-E7C7-8BF8-2D2D-ABB1A61E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68683381"/>
              </p:ext>
            </p:extLst>
          </p:nvPr>
        </p:nvGraphicFramePr>
        <p:xfrm>
          <a:off x="150545" y="1663176"/>
          <a:ext cx="8703131" cy="510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0B81BEA-BCF2-0C51-51B7-D3A33F67DFCD}"/>
              </a:ext>
            </a:extLst>
          </p:cNvPr>
          <p:cNvSpPr txBox="1"/>
          <p:nvPr/>
        </p:nvSpPr>
        <p:spPr>
          <a:xfrm>
            <a:off x="6209901" y="6109044"/>
            <a:ext cx="2879671" cy="58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00" i="1" dirty="0"/>
              <a:t>Total =/= 100% à cause d’arrondissement</a:t>
            </a:r>
          </a:p>
        </p:txBody>
      </p:sp>
    </p:spTree>
    <p:extLst>
      <p:ext uri="{BB962C8B-B14F-4D97-AF65-F5344CB8AC3E}">
        <p14:creationId xmlns:p14="http://schemas.microsoft.com/office/powerpoint/2010/main" val="3274946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1781" y="826634"/>
            <a:ext cx="4811486" cy="5052332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/>
              <a:t>Emploi et rémunération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dirty="0">
                <a:solidFill>
                  <a:srgbClr val="003000"/>
                </a:solidFill>
              </a:rPr>
              <a:t>Possession de biens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/>
              <a:t>Prise de décision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/>
              <a:t>Opinions concernant la violence domestique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dirty="0"/>
              <a:t>Participation dans la prise de décision concernant la santé sexuelle et reproductive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Trouver ces données dans </a:t>
            </a:r>
            <a:r>
              <a:rPr lang="fr-FR" sz="2000" b="1" dirty="0">
                <a:solidFill>
                  <a:schemeClr val="accent5"/>
                </a:solidFill>
              </a:rPr>
              <a:t>Chapitre 16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pic>
        <p:nvPicPr>
          <p:cNvPr id="2" name="Picture 1" descr="A picture containing text, mammal, horse&#10;&#10;Description automatically generated">
            <a:extLst>
              <a:ext uri="{FF2B5EF4-FFF2-40B4-BE49-F238E27FC236}">
                <a16:creationId xmlns:a16="http://schemas.microsoft.com/office/drawing/2014/main" id="{033EBE74-B041-8EC2-4125-26F9C3CA00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4493" y="1197428"/>
            <a:ext cx="2216615" cy="3135086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45158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291090"/>
            <a:ext cx="7886699" cy="932688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fr-FR" kern="1200" dirty="0">
                <a:solidFill>
                  <a:schemeClr val="tx1"/>
                </a:solidFill>
              </a:rPr>
              <a:t>Possession de biens selon le sexe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23778"/>
            <a:ext cx="7886699" cy="462595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fr-FR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Pourcentage de femmes et d’hommes de 15-49 ans qui possèdent 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07755652"/>
              </p:ext>
            </p:extLst>
          </p:nvPr>
        </p:nvGraphicFramePr>
        <p:xfrm>
          <a:off x="628649" y="1725180"/>
          <a:ext cx="7886699" cy="48413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F5245B0-379C-596F-2E16-6C83A071FCFA}"/>
              </a:ext>
            </a:extLst>
          </p:cNvPr>
          <p:cNvSpPr txBox="1">
            <a:spLocks/>
          </p:cNvSpPr>
          <p:nvPr/>
        </p:nvSpPr>
        <p:spPr>
          <a:xfrm>
            <a:off x="7459846" y="792492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b="1" i="0" dirty="0">
                <a:solidFill>
                  <a:srgbClr val="00A4E4"/>
                </a:solidFill>
              </a:rPr>
              <a:t>Indicateurs 5.b.1, 8.10.2</a:t>
            </a:r>
          </a:p>
        </p:txBody>
      </p:sp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557CF6D6-92A2-98A5-532B-9F3084EB59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134401"/>
            <a:ext cx="1386332" cy="67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705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4">
            <a:extLst>
              <a:ext uri="{FF2B5EF4-FFF2-40B4-BE49-F238E27FC236}">
                <a16:creationId xmlns:a16="http://schemas.microsoft.com/office/drawing/2014/main" id="{891E6C8F-3769-68DD-3850-856A0A3371F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629090" y="1031051"/>
            <a:ext cx="6061075" cy="6061075"/>
            <a:chOff x="1110" y="402"/>
            <a:chExt cx="3818" cy="3818"/>
          </a:xfrm>
        </p:grpSpPr>
        <p:sp>
          <p:nvSpPr>
            <p:cNvPr id="22" name="AutoShape 3">
              <a:extLst>
                <a:ext uri="{FF2B5EF4-FFF2-40B4-BE49-F238E27FC236}">
                  <a16:creationId xmlns:a16="http://schemas.microsoft.com/office/drawing/2014/main" id="{C7B2E281-58F6-7488-7BC5-E5E6ED5D8CC6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110" y="402"/>
              <a:ext cx="3818" cy="38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5">
              <a:extLst>
                <a:ext uri="{FF2B5EF4-FFF2-40B4-BE49-F238E27FC236}">
                  <a16:creationId xmlns:a16="http://schemas.microsoft.com/office/drawing/2014/main" id="{C7532269-06A1-F2BF-D756-B65C492574A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5" y="3309"/>
              <a:ext cx="366" cy="216"/>
            </a:xfrm>
            <a:custGeom>
              <a:avLst/>
              <a:gdLst>
                <a:gd name="T0" fmla="*/ 318 w 366"/>
                <a:gd name="T1" fmla="*/ 139 h 216"/>
                <a:gd name="T2" fmla="*/ 331 w 366"/>
                <a:gd name="T3" fmla="*/ 145 h 216"/>
                <a:gd name="T4" fmla="*/ 341 w 366"/>
                <a:gd name="T5" fmla="*/ 152 h 216"/>
                <a:gd name="T6" fmla="*/ 351 w 366"/>
                <a:gd name="T7" fmla="*/ 157 h 216"/>
                <a:gd name="T8" fmla="*/ 354 w 366"/>
                <a:gd name="T9" fmla="*/ 167 h 216"/>
                <a:gd name="T10" fmla="*/ 361 w 366"/>
                <a:gd name="T11" fmla="*/ 173 h 216"/>
                <a:gd name="T12" fmla="*/ 321 w 366"/>
                <a:gd name="T13" fmla="*/ 183 h 216"/>
                <a:gd name="T14" fmla="*/ 315 w 366"/>
                <a:gd name="T15" fmla="*/ 198 h 216"/>
                <a:gd name="T16" fmla="*/ 295 w 366"/>
                <a:gd name="T17" fmla="*/ 213 h 216"/>
                <a:gd name="T18" fmla="*/ 287 w 366"/>
                <a:gd name="T19" fmla="*/ 211 h 216"/>
                <a:gd name="T20" fmla="*/ 280 w 366"/>
                <a:gd name="T21" fmla="*/ 208 h 216"/>
                <a:gd name="T22" fmla="*/ 272 w 366"/>
                <a:gd name="T23" fmla="*/ 206 h 216"/>
                <a:gd name="T24" fmla="*/ 262 w 366"/>
                <a:gd name="T25" fmla="*/ 206 h 216"/>
                <a:gd name="T26" fmla="*/ 254 w 366"/>
                <a:gd name="T27" fmla="*/ 203 h 216"/>
                <a:gd name="T28" fmla="*/ 244 w 366"/>
                <a:gd name="T29" fmla="*/ 203 h 216"/>
                <a:gd name="T30" fmla="*/ 239 w 366"/>
                <a:gd name="T31" fmla="*/ 198 h 216"/>
                <a:gd name="T32" fmla="*/ 229 w 366"/>
                <a:gd name="T33" fmla="*/ 198 h 216"/>
                <a:gd name="T34" fmla="*/ 221 w 366"/>
                <a:gd name="T35" fmla="*/ 201 h 216"/>
                <a:gd name="T36" fmla="*/ 214 w 366"/>
                <a:gd name="T37" fmla="*/ 203 h 216"/>
                <a:gd name="T38" fmla="*/ 203 w 366"/>
                <a:gd name="T39" fmla="*/ 203 h 216"/>
                <a:gd name="T40" fmla="*/ 196 w 366"/>
                <a:gd name="T41" fmla="*/ 206 h 216"/>
                <a:gd name="T42" fmla="*/ 186 w 366"/>
                <a:gd name="T43" fmla="*/ 206 h 216"/>
                <a:gd name="T44" fmla="*/ 175 w 366"/>
                <a:gd name="T45" fmla="*/ 206 h 216"/>
                <a:gd name="T46" fmla="*/ 168 w 366"/>
                <a:gd name="T47" fmla="*/ 208 h 216"/>
                <a:gd name="T48" fmla="*/ 158 w 366"/>
                <a:gd name="T49" fmla="*/ 208 h 216"/>
                <a:gd name="T50" fmla="*/ 147 w 366"/>
                <a:gd name="T51" fmla="*/ 211 h 216"/>
                <a:gd name="T52" fmla="*/ 137 w 366"/>
                <a:gd name="T53" fmla="*/ 211 h 216"/>
                <a:gd name="T54" fmla="*/ 130 w 366"/>
                <a:gd name="T55" fmla="*/ 213 h 216"/>
                <a:gd name="T56" fmla="*/ 119 w 366"/>
                <a:gd name="T57" fmla="*/ 213 h 216"/>
                <a:gd name="T58" fmla="*/ 112 w 366"/>
                <a:gd name="T59" fmla="*/ 216 h 216"/>
                <a:gd name="T60" fmla="*/ 97 w 366"/>
                <a:gd name="T61" fmla="*/ 206 h 216"/>
                <a:gd name="T62" fmla="*/ 89 w 366"/>
                <a:gd name="T63" fmla="*/ 178 h 216"/>
                <a:gd name="T64" fmla="*/ 66 w 366"/>
                <a:gd name="T65" fmla="*/ 170 h 216"/>
                <a:gd name="T66" fmla="*/ 81 w 366"/>
                <a:gd name="T67" fmla="*/ 104 h 216"/>
                <a:gd name="T68" fmla="*/ 81 w 366"/>
                <a:gd name="T69" fmla="*/ 94 h 216"/>
                <a:gd name="T70" fmla="*/ 41 w 366"/>
                <a:gd name="T71" fmla="*/ 63 h 216"/>
                <a:gd name="T72" fmla="*/ 28 w 366"/>
                <a:gd name="T73" fmla="*/ 22 h 216"/>
                <a:gd name="T74" fmla="*/ 86 w 366"/>
                <a:gd name="T75" fmla="*/ 15 h 216"/>
                <a:gd name="T76" fmla="*/ 97 w 366"/>
                <a:gd name="T77" fmla="*/ 15 h 216"/>
                <a:gd name="T78" fmla="*/ 178 w 366"/>
                <a:gd name="T79" fmla="*/ 20 h 216"/>
                <a:gd name="T80" fmla="*/ 237 w 366"/>
                <a:gd name="T81" fmla="*/ 7 h 216"/>
                <a:gd name="T82" fmla="*/ 247 w 366"/>
                <a:gd name="T83" fmla="*/ 5 h 216"/>
                <a:gd name="T84" fmla="*/ 254 w 366"/>
                <a:gd name="T85" fmla="*/ 2 h 216"/>
                <a:gd name="T86" fmla="*/ 254 w 366"/>
                <a:gd name="T87" fmla="*/ 15 h 216"/>
                <a:gd name="T88" fmla="*/ 257 w 366"/>
                <a:gd name="T89" fmla="*/ 25 h 216"/>
                <a:gd name="T90" fmla="*/ 262 w 366"/>
                <a:gd name="T91" fmla="*/ 33 h 216"/>
                <a:gd name="T92" fmla="*/ 270 w 366"/>
                <a:gd name="T93" fmla="*/ 38 h 216"/>
                <a:gd name="T94" fmla="*/ 275 w 366"/>
                <a:gd name="T95" fmla="*/ 45 h 216"/>
                <a:gd name="T96" fmla="*/ 285 w 366"/>
                <a:gd name="T97" fmla="*/ 58 h 216"/>
                <a:gd name="T98" fmla="*/ 287 w 366"/>
                <a:gd name="T99" fmla="*/ 66 h 216"/>
                <a:gd name="T100" fmla="*/ 295 w 366"/>
                <a:gd name="T101" fmla="*/ 66 h 216"/>
                <a:gd name="T102" fmla="*/ 303 w 366"/>
                <a:gd name="T103" fmla="*/ 68 h 216"/>
                <a:gd name="T104" fmla="*/ 305 w 366"/>
                <a:gd name="T105" fmla="*/ 76 h 216"/>
                <a:gd name="T106" fmla="*/ 310 w 366"/>
                <a:gd name="T107" fmla="*/ 86 h 216"/>
                <a:gd name="T108" fmla="*/ 310 w 366"/>
                <a:gd name="T109" fmla="*/ 94 h 216"/>
                <a:gd name="T110" fmla="*/ 310 w 366"/>
                <a:gd name="T111" fmla="*/ 99 h 216"/>
                <a:gd name="T112" fmla="*/ 315 w 366"/>
                <a:gd name="T113" fmla="*/ 104 h 216"/>
                <a:gd name="T114" fmla="*/ 318 w 366"/>
                <a:gd name="T115" fmla="*/ 111 h 216"/>
                <a:gd name="T116" fmla="*/ 315 w 366"/>
                <a:gd name="T117" fmla="*/ 119 h 216"/>
                <a:gd name="T118" fmla="*/ 310 w 366"/>
                <a:gd name="T119" fmla="*/ 129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6" h="216">
                  <a:moveTo>
                    <a:pt x="313" y="134"/>
                  </a:moveTo>
                  <a:lnTo>
                    <a:pt x="313" y="137"/>
                  </a:lnTo>
                  <a:lnTo>
                    <a:pt x="315" y="137"/>
                  </a:lnTo>
                  <a:lnTo>
                    <a:pt x="318" y="139"/>
                  </a:lnTo>
                  <a:lnTo>
                    <a:pt x="321" y="139"/>
                  </a:lnTo>
                  <a:lnTo>
                    <a:pt x="323" y="139"/>
                  </a:lnTo>
                  <a:lnTo>
                    <a:pt x="326" y="142"/>
                  </a:lnTo>
                  <a:lnTo>
                    <a:pt x="331" y="145"/>
                  </a:lnTo>
                  <a:lnTo>
                    <a:pt x="333" y="145"/>
                  </a:lnTo>
                  <a:lnTo>
                    <a:pt x="336" y="147"/>
                  </a:lnTo>
                  <a:lnTo>
                    <a:pt x="338" y="150"/>
                  </a:lnTo>
                  <a:lnTo>
                    <a:pt x="341" y="152"/>
                  </a:lnTo>
                  <a:lnTo>
                    <a:pt x="343" y="155"/>
                  </a:lnTo>
                  <a:lnTo>
                    <a:pt x="346" y="155"/>
                  </a:lnTo>
                  <a:lnTo>
                    <a:pt x="349" y="157"/>
                  </a:lnTo>
                  <a:lnTo>
                    <a:pt x="351" y="157"/>
                  </a:lnTo>
                  <a:lnTo>
                    <a:pt x="351" y="160"/>
                  </a:lnTo>
                  <a:lnTo>
                    <a:pt x="351" y="165"/>
                  </a:lnTo>
                  <a:lnTo>
                    <a:pt x="351" y="167"/>
                  </a:lnTo>
                  <a:lnTo>
                    <a:pt x="354" y="167"/>
                  </a:lnTo>
                  <a:lnTo>
                    <a:pt x="354" y="170"/>
                  </a:lnTo>
                  <a:lnTo>
                    <a:pt x="356" y="170"/>
                  </a:lnTo>
                  <a:lnTo>
                    <a:pt x="359" y="173"/>
                  </a:lnTo>
                  <a:lnTo>
                    <a:pt x="361" y="173"/>
                  </a:lnTo>
                  <a:lnTo>
                    <a:pt x="364" y="173"/>
                  </a:lnTo>
                  <a:lnTo>
                    <a:pt x="366" y="175"/>
                  </a:lnTo>
                  <a:lnTo>
                    <a:pt x="331" y="188"/>
                  </a:lnTo>
                  <a:lnTo>
                    <a:pt x="321" y="183"/>
                  </a:lnTo>
                  <a:lnTo>
                    <a:pt x="313" y="190"/>
                  </a:lnTo>
                  <a:lnTo>
                    <a:pt x="313" y="193"/>
                  </a:lnTo>
                  <a:lnTo>
                    <a:pt x="315" y="195"/>
                  </a:lnTo>
                  <a:lnTo>
                    <a:pt x="315" y="198"/>
                  </a:lnTo>
                  <a:lnTo>
                    <a:pt x="315" y="201"/>
                  </a:lnTo>
                  <a:lnTo>
                    <a:pt x="303" y="198"/>
                  </a:lnTo>
                  <a:lnTo>
                    <a:pt x="298" y="213"/>
                  </a:lnTo>
                  <a:lnTo>
                    <a:pt x="295" y="213"/>
                  </a:lnTo>
                  <a:lnTo>
                    <a:pt x="295" y="211"/>
                  </a:lnTo>
                  <a:lnTo>
                    <a:pt x="293" y="211"/>
                  </a:lnTo>
                  <a:lnTo>
                    <a:pt x="290" y="211"/>
                  </a:lnTo>
                  <a:lnTo>
                    <a:pt x="287" y="211"/>
                  </a:lnTo>
                  <a:lnTo>
                    <a:pt x="287" y="208"/>
                  </a:lnTo>
                  <a:lnTo>
                    <a:pt x="285" y="208"/>
                  </a:lnTo>
                  <a:lnTo>
                    <a:pt x="282" y="208"/>
                  </a:lnTo>
                  <a:lnTo>
                    <a:pt x="280" y="208"/>
                  </a:lnTo>
                  <a:lnTo>
                    <a:pt x="277" y="208"/>
                  </a:lnTo>
                  <a:lnTo>
                    <a:pt x="275" y="208"/>
                  </a:lnTo>
                  <a:lnTo>
                    <a:pt x="275" y="206"/>
                  </a:lnTo>
                  <a:lnTo>
                    <a:pt x="272" y="206"/>
                  </a:lnTo>
                  <a:lnTo>
                    <a:pt x="270" y="206"/>
                  </a:lnTo>
                  <a:lnTo>
                    <a:pt x="267" y="206"/>
                  </a:lnTo>
                  <a:lnTo>
                    <a:pt x="265" y="206"/>
                  </a:lnTo>
                  <a:lnTo>
                    <a:pt x="262" y="206"/>
                  </a:lnTo>
                  <a:lnTo>
                    <a:pt x="259" y="206"/>
                  </a:lnTo>
                  <a:lnTo>
                    <a:pt x="259" y="203"/>
                  </a:lnTo>
                  <a:lnTo>
                    <a:pt x="257" y="203"/>
                  </a:lnTo>
                  <a:lnTo>
                    <a:pt x="254" y="203"/>
                  </a:lnTo>
                  <a:lnTo>
                    <a:pt x="252" y="203"/>
                  </a:lnTo>
                  <a:lnTo>
                    <a:pt x="249" y="203"/>
                  </a:lnTo>
                  <a:lnTo>
                    <a:pt x="247" y="203"/>
                  </a:lnTo>
                  <a:lnTo>
                    <a:pt x="244" y="203"/>
                  </a:lnTo>
                  <a:lnTo>
                    <a:pt x="244" y="201"/>
                  </a:lnTo>
                  <a:lnTo>
                    <a:pt x="242" y="201"/>
                  </a:lnTo>
                  <a:lnTo>
                    <a:pt x="239" y="201"/>
                  </a:lnTo>
                  <a:lnTo>
                    <a:pt x="239" y="198"/>
                  </a:lnTo>
                  <a:lnTo>
                    <a:pt x="237" y="198"/>
                  </a:lnTo>
                  <a:lnTo>
                    <a:pt x="234" y="198"/>
                  </a:lnTo>
                  <a:lnTo>
                    <a:pt x="231" y="198"/>
                  </a:lnTo>
                  <a:lnTo>
                    <a:pt x="229" y="198"/>
                  </a:lnTo>
                  <a:lnTo>
                    <a:pt x="226" y="198"/>
                  </a:lnTo>
                  <a:lnTo>
                    <a:pt x="224" y="198"/>
                  </a:lnTo>
                  <a:lnTo>
                    <a:pt x="221" y="198"/>
                  </a:lnTo>
                  <a:lnTo>
                    <a:pt x="221" y="201"/>
                  </a:lnTo>
                  <a:lnTo>
                    <a:pt x="219" y="201"/>
                  </a:lnTo>
                  <a:lnTo>
                    <a:pt x="219" y="203"/>
                  </a:lnTo>
                  <a:lnTo>
                    <a:pt x="216" y="203"/>
                  </a:lnTo>
                  <a:lnTo>
                    <a:pt x="214" y="203"/>
                  </a:lnTo>
                  <a:lnTo>
                    <a:pt x="211" y="203"/>
                  </a:lnTo>
                  <a:lnTo>
                    <a:pt x="209" y="203"/>
                  </a:lnTo>
                  <a:lnTo>
                    <a:pt x="206" y="203"/>
                  </a:lnTo>
                  <a:lnTo>
                    <a:pt x="203" y="203"/>
                  </a:lnTo>
                  <a:lnTo>
                    <a:pt x="201" y="203"/>
                  </a:lnTo>
                  <a:lnTo>
                    <a:pt x="198" y="203"/>
                  </a:lnTo>
                  <a:lnTo>
                    <a:pt x="196" y="203"/>
                  </a:lnTo>
                  <a:lnTo>
                    <a:pt x="196" y="206"/>
                  </a:lnTo>
                  <a:lnTo>
                    <a:pt x="193" y="206"/>
                  </a:lnTo>
                  <a:lnTo>
                    <a:pt x="191" y="206"/>
                  </a:lnTo>
                  <a:lnTo>
                    <a:pt x="188" y="206"/>
                  </a:lnTo>
                  <a:lnTo>
                    <a:pt x="186" y="206"/>
                  </a:lnTo>
                  <a:lnTo>
                    <a:pt x="183" y="206"/>
                  </a:lnTo>
                  <a:lnTo>
                    <a:pt x="181" y="206"/>
                  </a:lnTo>
                  <a:lnTo>
                    <a:pt x="178" y="206"/>
                  </a:lnTo>
                  <a:lnTo>
                    <a:pt x="175" y="206"/>
                  </a:lnTo>
                  <a:lnTo>
                    <a:pt x="175" y="208"/>
                  </a:lnTo>
                  <a:lnTo>
                    <a:pt x="173" y="208"/>
                  </a:lnTo>
                  <a:lnTo>
                    <a:pt x="170" y="208"/>
                  </a:lnTo>
                  <a:lnTo>
                    <a:pt x="168" y="208"/>
                  </a:lnTo>
                  <a:lnTo>
                    <a:pt x="165" y="208"/>
                  </a:lnTo>
                  <a:lnTo>
                    <a:pt x="163" y="208"/>
                  </a:lnTo>
                  <a:lnTo>
                    <a:pt x="160" y="208"/>
                  </a:lnTo>
                  <a:lnTo>
                    <a:pt x="158" y="208"/>
                  </a:lnTo>
                  <a:lnTo>
                    <a:pt x="158" y="211"/>
                  </a:lnTo>
                  <a:lnTo>
                    <a:pt x="155" y="211"/>
                  </a:lnTo>
                  <a:lnTo>
                    <a:pt x="150" y="211"/>
                  </a:lnTo>
                  <a:lnTo>
                    <a:pt x="147" y="211"/>
                  </a:lnTo>
                  <a:lnTo>
                    <a:pt x="145" y="211"/>
                  </a:lnTo>
                  <a:lnTo>
                    <a:pt x="142" y="211"/>
                  </a:lnTo>
                  <a:lnTo>
                    <a:pt x="140" y="211"/>
                  </a:lnTo>
                  <a:lnTo>
                    <a:pt x="137" y="211"/>
                  </a:lnTo>
                  <a:lnTo>
                    <a:pt x="137" y="213"/>
                  </a:lnTo>
                  <a:lnTo>
                    <a:pt x="135" y="213"/>
                  </a:lnTo>
                  <a:lnTo>
                    <a:pt x="132" y="213"/>
                  </a:lnTo>
                  <a:lnTo>
                    <a:pt x="130" y="213"/>
                  </a:lnTo>
                  <a:lnTo>
                    <a:pt x="127" y="213"/>
                  </a:lnTo>
                  <a:lnTo>
                    <a:pt x="125" y="213"/>
                  </a:lnTo>
                  <a:lnTo>
                    <a:pt x="122" y="213"/>
                  </a:lnTo>
                  <a:lnTo>
                    <a:pt x="119" y="213"/>
                  </a:lnTo>
                  <a:lnTo>
                    <a:pt x="117" y="213"/>
                  </a:lnTo>
                  <a:lnTo>
                    <a:pt x="117" y="216"/>
                  </a:lnTo>
                  <a:lnTo>
                    <a:pt x="114" y="216"/>
                  </a:lnTo>
                  <a:lnTo>
                    <a:pt x="112" y="216"/>
                  </a:lnTo>
                  <a:lnTo>
                    <a:pt x="109" y="216"/>
                  </a:lnTo>
                  <a:lnTo>
                    <a:pt x="107" y="216"/>
                  </a:lnTo>
                  <a:lnTo>
                    <a:pt x="102" y="206"/>
                  </a:lnTo>
                  <a:lnTo>
                    <a:pt x="97" y="206"/>
                  </a:lnTo>
                  <a:lnTo>
                    <a:pt x="94" y="183"/>
                  </a:lnTo>
                  <a:lnTo>
                    <a:pt x="91" y="180"/>
                  </a:lnTo>
                  <a:lnTo>
                    <a:pt x="89" y="180"/>
                  </a:lnTo>
                  <a:lnTo>
                    <a:pt x="89" y="178"/>
                  </a:lnTo>
                  <a:lnTo>
                    <a:pt x="89" y="175"/>
                  </a:lnTo>
                  <a:lnTo>
                    <a:pt x="86" y="175"/>
                  </a:lnTo>
                  <a:lnTo>
                    <a:pt x="84" y="175"/>
                  </a:lnTo>
                  <a:lnTo>
                    <a:pt x="66" y="170"/>
                  </a:lnTo>
                  <a:lnTo>
                    <a:pt x="79" y="109"/>
                  </a:lnTo>
                  <a:lnTo>
                    <a:pt x="79" y="106"/>
                  </a:lnTo>
                  <a:lnTo>
                    <a:pt x="81" y="106"/>
                  </a:lnTo>
                  <a:lnTo>
                    <a:pt x="81" y="104"/>
                  </a:lnTo>
                  <a:lnTo>
                    <a:pt x="81" y="101"/>
                  </a:lnTo>
                  <a:lnTo>
                    <a:pt x="81" y="99"/>
                  </a:lnTo>
                  <a:lnTo>
                    <a:pt x="81" y="96"/>
                  </a:lnTo>
                  <a:lnTo>
                    <a:pt x="81" y="94"/>
                  </a:lnTo>
                  <a:lnTo>
                    <a:pt x="84" y="94"/>
                  </a:lnTo>
                  <a:lnTo>
                    <a:pt x="79" y="78"/>
                  </a:lnTo>
                  <a:lnTo>
                    <a:pt x="61" y="71"/>
                  </a:lnTo>
                  <a:lnTo>
                    <a:pt x="41" y="63"/>
                  </a:lnTo>
                  <a:lnTo>
                    <a:pt x="7" y="61"/>
                  </a:lnTo>
                  <a:lnTo>
                    <a:pt x="2" y="58"/>
                  </a:lnTo>
                  <a:lnTo>
                    <a:pt x="0" y="58"/>
                  </a:lnTo>
                  <a:lnTo>
                    <a:pt x="28" y="22"/>
                  </a:lnTo>
                  <a:lnTo>
                    <a:pt x="35" y="25"/>
                  </a:lnTo>
                  <a:lnTo>
                    <a:pt x="84" y="17"/>
                  </a:lnTo>
                  <a:lnTo>
                    <a:pt x="86" y="17"/>
                  </a:lnTo>
                  <a:lnTo>
                    <a:pt x="86" y="15"/>
                  </a:lnTo>
                  <a:lnTo>
                    <a:pt x="89" y="15"/>
                  </a:lnTo>
                  <a:lnTo>
                    <a:pt x="91" y="15"/>
                  </a:lnTo>
                  <a:lnTo>
                    <a:pt x="94" y="15"/>
                  </a:lnTo>
                  <a:lnTo>
                    <a:pt x="97" y="15"/>
                  </a:lnTo>
                  <a:lnTo>
                    <a:pt x="104" y="17"/>
                  </a:lnTo>
                  <a:lnTo>
                    <a:pt x="104" y="15"/>
                  </a:lnTo>
                  <a:lnTo>
                    <a:pt x="107" y="15"/>
                  </a:lnTo>
                  <a:lnTo>
                    <a:pt x="178" y="20"/>
                  </a:lnTo>
                  <a:lnTo>
                    <a:pt x="229" y="15"/>
                  </a:lnTo>
                  <a:lnTo>
                    <a:pt x="231" y="12"/>
                  </a:lnTo>
                  <a:lnTo>
                    <a:pt x="234" y="10"/>
                  </a:lnTo>
                  <a:lnTo>
                    <a:pt x="237" y="7"/>
                  </a:lnTo>
                  <a:lnTo>
                    <a:pt x="239" y="7"/>
                  </a:lnTo>
                  <a:lnTo>
                    <a:pt x="242" y="7"/>
                  </a:lnTo>
                  <a:lnTo>
                    <a:pt x="244" y="5"/>
                  </a:lnTo>
                  <a:lnTo>
                    <a:pt x="247" y="5"/>
                  </a:lnTo>
                  <a:lnTo>
                    <a:pt x="249" y="5"/>
                  </a:lnTo>
                  <a:lnTo>
                    <a:pt x="252" y="5"/>
                  </a:lnTo>
                  <a:lnTo>
                    <a:pt x="254" y="0"/>
                  </a:lnTo>
                  <a:lnTo>
                    <a:pt x="254" y="2"/>
                  </a:lnTo>
                  <a:lnTo>
                    <a:pt x="254" y="5"/>
                  </a:lnTo>
                  <a:lnTo>
                    <a:pt x="254" y="7"/>
                  </a:lnTo>
                  <a:lnTo>
                    <a:pt x="257" y="10"/>
                  </a:lnTo>
                  <a:lnTo>
                    <a:pt x="254" y="15"/>
                  </a:lnTo>
                  <a:lnTo>
                    <a:pt x="254" y="17"/>
                  </a:lnTo>
                  <a:lnTo>
                    <a:pt x="254" y="20"/>
                  </a:lnTo>
                  <a:lnTo>
                    <a:pt x="257" y="22"/>
                  </a:lnTo>
                  <a:lnTo>
                    <a:pt x="257" y="25"/>
                  </a:lnTo>
                  <a:lnTo>
                    <a:pt x="259" y="25"/>
                  </a:lnTo>
                  <a:lnTo>
                    <a:pt x="259" y="28"/>
                  </a:lnTo>
                  <a:lnTo>
                    <a:pt x="262" y="30"/>
                  </a:lnTo>
                  <a:lnTo>
                    <a:pt x="262" y="33"/>
                  </a:lnTo>
                  <a:lnTo>
                    <a:pt x="262" y="35"/>
                  </a:lnTo>
                  <a:lnTo>
                    <a:pt x="265" y="38"/>
                  </a:lnTo>
                  <a:lnTo>
                    <a:pt x="267" y="38"/>
                  </a:lnTo>
                  <a:lnTo>
                    <a:pt x="270" y="38"/>
                  </a:lnTo>
                  <a:lnTo>
                    <a:pt x="272" y="40"/>
                  </a:lnTo>
                  <a:lnTo>
                    <a:pt x="275" y="40"/>
                  </a:lnTo>
                  <a:lnTo>
                    <a:pt x="275" y="43"/>
                  </a:lnTo>
                  <a:lnTo>
                    <a:pt x="275" y="45"/>
                  </a:lnTo>
                  <a:lnTo>
                    <a:pt x="277" y="45"/>
                  </a:lnTo>
                  <a:lnTo>
                    <a:pt x="277" y="48"/>
                  </a:lnTo>
                  <a:lnTo>
                    <a:pt x="282" y="56"/>
                  </a:lnTo>
                  <a:lnTo>
                    <a:pt x="285" y="58"/>
                  </a:lnTo>
                  <a:lnTo>
                    <a:pt x="287" y="58"/>
                  </a:lnTo>
                  <a:lnTo>
                    <a:pt x="287" y="61"/>
                  </a:lnTo>
                  <a:lnTo>
                    <a:pt x="287" y="63"/>
                  </a:lnTo>
                  <a:lnTo>
                    <a:pt x="287" y="66"/>
                  </a:lnTo>
                  <a:lnTo>
                    <a:pt x="290" y="68"/>
                  </a:lnTo>
                  <a:lnTo>
                    <a:pt x="290" y="66"/>
                  </a:lnTo>
                  <a:lnTo>
                    <a:pt x="293" y="66"/>
                  </a:lnTo>
                  <a:lnTo>
                    <a:pt x="295" y="66"/>
                  </a:lnTo>
                  <a:lnTo>
                    <a:pt x="298" y="66"/>
                  </a:lnTo>
                  <a:lnTo>
                    <a:pt x="300" y="66"/>
                  </a:lnTo>
                  <a:lnTo>
                    <a:pt x="303" y="66"/>
                  </a:lnTo>
                  <a:lnTo>
                    <a:pt x="303" y="68"/>
                  </a:lnTo>
                  <a:lnTo>
                    <a:pt x="303" y="71"/>
                  </a:lnTo>
                  <a:lnTo>
                    <a:pt x="305" y="71"/>
                  </a:lnTo>
                  <a:lnTo>
                    <a:pt x="305" y="73"/>
                  </a:lnTo>
                  <a:lnTo>
                    <a:pt x="305" y="76"/>
                  </a:lnTo>
                  <a:lnTo>
                    <a:pt x="308" y="76"/>
                  </a:lnTo>
                  <a:lnTo>
                    <a:pt x="310" y="78"/>
                  </a:lnTo>
                  <a:lnTo>
                    <a:pt x="310" y="83"/>
                  </a:lnTo>
                  <a:lnTo>
                    <a:pt x="310" y="86"/>
                  </a:lnTo>
                  <a:lnTo>
                    <a:pt x="313" y="89"/>
                  </a:lnTo>
                  <a:lnTo>
                    <a:pt x="313" y="91"/>
                  </a:lnTo>
                  <a:lnTo>
                    <a:pt x="310" y="91"/>
                  </a:lnTo>
                  <a:lnTo>
                    <a:pt x="310" y="94"/>
                  </a:lnTo>
                  <a:lnTo>
                    <a:pt x="308" y="94"/>
                  </a:lnTo>
                  <a:lnTo>
                    <a:pt x="310" y="94"/>
                  </a:lnTo>
                  <a:lnTo>
                    <a:pt x="310" y="96"/>
                  </a:lnTo>
                  <a:lnTo>
                    <a:pt x="310" y="99"/>
                  </a:lnTo>
                  <a:lnTo>
                    <a:pt x="310" y="101"/>
                  </a:lnTo>
                  <a:lnTo>
                    <a:pt x="313" y="101"/>
                  </a:lnTo>
                  <a:lnTo>
                    <a:pt x="313" y="104"/>
                  </a:lnTo>
                  <a:lnTo>
                    <a:pt x="315" y="104"/>
                  </a:lnTo>
                  <a:lnTo>
                    <a:pt x="318" y="106"/>
                  </a:lnTo>
                  <a:lnTo>
                    <a:pt x="321" y="109"/>
                  </a:lnTo>
                  <a:lnTo>
                    <a:pt x="318" y="109"/>
                  </a:lnTo>
                  <a:lnTo>
                    <a:pt x="318" y="111"/>
                  </a:lnTo>
                  <a:lnTo>
                    <a:pt x="318" y="114"/>
                  </a:lnTo>
                  <a:lnTo>
                    <a:pt x="315" y="114"/>
                  </a:lnTo>
                  <a:lnTo>
                    <a:pt x="315" y="117"/>
                  </a:lnTo>
                  <a:lnTo>
                    <a:pt x="315" y="119"/>
                  </a:lnTo>
                  <a:lnTo>
                    <a:pt x="313" y="122"/>
                  </a:lnTo>
                  <a:lnTo>
                    <a:pt x="313" y="124"/>
                  </a:lnTo>
                  <a:lnTo>
                    <a:pt x="310" y="127"/>
                  </a:lnTo>
                  <a:lnTo>
                    <a:pt x="310" y="129"/>
                  </a:lnTo>
                  <a:lnTo>
                    <a:pt x="313" y="129"/>
                  </a:lnTo>
                  <a:lnTo>
                    <a:pt x="313" y="132"/>
                  </a:lnTo>
                  <a:lnTo>
                    <a:pt x="313" y="134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6">
              <a:extLst>
                <a:ext uri="{FF2B5EF4-FFF2-40B4-BE49-F238E27FC236}">
                  <a16:creationId xmlns:a16="http://schemas.microsoft.com/office/drawing/2014/main" id="{72183733-FE1D-40C4-CC2F-245749C1AA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48" y="2827"/>
              <a:ext cx="1120" cy="1146"/>
            </a:xfrm>
            <a:custGeom>
              <a:avLst/>
              <a:gdLst>
                <a:gd name="T0" fmla="*/ 170 w 1120"/>
                <a:gd name="T1" fmla="*/ 1095 h 1146"/>
                <a:gd name="T2" fmla="*/ 134 w 1120"/>
                <a:gd name="T3" fmla="*/ 1113 h 1146"/>
                <a:gd name="T4" fmla="*/ 101 w 1120"/>
                <a:gd name="T5" fmla="*/ 1133 h 1146"/>
                <a:gd name="T6" fmla="*/ 66 w 1120"/>
                <a:gd name="T7" fmla="*/ 1146 h 1146"/>
                <a:gd name="T8" fmla="*/ 22 w 1120"/>
                <a:gd name="T9" fmla="*/ 1105 h 1146"/>
                <a:gd name="T10" fmla="*/ 17 w 1120"/>
                <a:gd name="T11" fmla="*/ 1026 h 1146"/>
                <a:gd name="T12" fmla="*/ 17 w 1120"/>
                <a:gd name="T13" fmla="*/ 975 h 1146"/>
                <a:gd name="T14" fmla="*/ 5 w 1120"/>
                <a:gd name="T15" fmla="*/ 907 h 1146"/>
                <a:gd name="T16" fmla="*/ 30 w 1120"/>
                <a:gd name="T17" fmla="*/ 856 h 1146"/>
                <a:gd name="T18" fmla="*/ 22 w 1120"/>
                <a:gd name="T19" fmla="*/ 805 h 1146"/>
                <a:gd name="T20" fmla="*/ 45 w 1120"/>
                <a:gd name="T21" fmla="*/ 761 h 1146"/>
                <a:gd name="T22" fmla="*/ 66 w 1120"/>
                <a:gd name="T23" fmla="*/ 693 h 1146"/>
                <a:gd name="T24" fmla="*/ 91 w 1120"/>
                <a:gd name="T25" fmla="*/ 667 h 1146"/>
                <a:gd name="T26" fmla="*/ 117 w 1120"/>
                <a:gd name="T27" fmla="*/ 639 h 1146"/>
                <a:gd name="T28" fmla="*/ 78 w 1120"/>
                <a:gd name="T29" fmla="*/ 591 h 1146"/>
                <a:gd name="T30" fmla="*/ 101 w 1120"/>
                <a:gd name="T31" fmla="*/ 545 h 1146"/>
                <a:gd name="T32" fmla="*/ 114 w 1120"/>
                <a:gd name="T33" fmla="*/ 487 h 1146"/>
                <a:gd name="T34" fmla="*/ 330 w 1120"/>
                <a:gd name="T35" fmla="*/ 21 h 1146"/>
                <a:gd name="T36" fmla="*/ 318 w 1120"/>
                <a:gd name="T37" fmla="*/ 59 h 1146"/>
                <a:gd name="T38" fmla="*/ 611 w 1120"/>
                <a:gd name="T39" fmla="*/ 151 h 1146"/>
                <a:gd name="T40" fmla="*/ 641 w 1120"/>
                <a:gd name="T41" fmla="*/ 268 h 1146"/>
                <a:gd name="T42" fmla="*/ 687 w 1120"/>
                <a:gd name="T43" fmla="*/ 359 h 1146"/>
                <a:gd name="T44" fmla="*/ 715 w 1120"/>
                <a:gd name="T45" fmla="*/ 408 h 1146"/>
                <a:gd name="T46" fmla="*/ 799 w 1120"/>
                <a:gd name="T47" fmla="*/ 431 h 1146"/>
                <a:gd name="T48" fmla="*/ 819 w 1120"/>
                <a:gd name="T49" fmla="*/ 471 h 1146"/>
                <a:gd name="T50" fmla="*/ 824 w 1120"/>
                <a:gd name="T51" fmla="*/ 510 h 1146"/>
                <a:gd name="T52" fmla="*/ 982 w 1120"/>
                <a:gd name="T53" fmla="*/ 497 h 1146"/>
                <a:gd name="T54" fmla="*/ 1102 w 1120"/>
                <a:gd name="T55" fmla="*/ 764 h 1146"/>
                <a:gd name="T56" fmla="*/ 1059 w 1120"/>
                <a:gd name="T57" fmla="*/ 769 h 1146"/>
                <a:gd name="T58" fmla="*/ 1048 w 1120"/>
                <a:gd name="T59" fmla="*/ 756 h 1146"/>
                <a:gd name="T60" fmla="*/ 1038 w 1120"/>
                <a:gd name="T61" fmla="*/ 754 h 1146"/>
                <a:gd name="T62" fmla="*/ 1036 w 1120"/>
                <a:gd name="T63" fmla="*/ 769 h 1146"/>
                <a:gd name="T64" fmla="*/ 1033 w 1120"/>
                <a:gd name="T65" fmla="*/ 774 h 1146"/>
                <a:gd name="T66" fmla="*/ 997 w 1120"/>
                <a:gd name="T67" fmla="*/ 782 h 1146"/>
                <a:gd name="T68" fmla="*/ 964 w 1120"/>
                <a:gd name="T69" fmla="*/ 782 h 1146"/>
                <a:gd name="T70" fmla="*/ 949 w 1120"/>
                <a:gd name="T71" fmla="*/ 779 h 1146"/>
                <a:gd name="T72" fmla="*/ 939 w 1120"/>
                <a:gd name="T73" fmla="*/ 782 h 1146"/>
                <a:gd name="T74" fmla="*/ 916 w 1120"/>
                <a:gd name="T75" fmla="*/ 792 h 1146"/>
                <a:gd name="T76" fmla="*/ 888 w 1120"/>
                <a:gd name="T77" fmla="*/ 802 h 1146"/>
                <a:gd name="T78" fmla="*/ 855 w 1120"/>
                <a:gd name="T79" fmla="*/ 812 h 1146"/>
                <a:gd name="T80" fmla="*/ 822 w 1120"/>
                <a:gd name="T81" fmla="*/ 828 h 1146"/>
                <a:gd name="T82" fmla="*/ 786 w 1120"/>
                <a:gd name="T83" fmla="*/ 845 h 1146"/>
                <a:gd name="T84" fmla="*/ 748 w 1120"/>
                <a:gd name="T85" fmla="*/ 861 h 1146"/>
                <a:gd name="T86" fmla="*/ 715 w 1120"/>
                <a:gd name="T87" fmla="*/ 876 h 1146"/>
                <a:gd name="T88" fmla="*/ 682 w 1120"/>
                <a:gd name="T89" fmla="*/ 891 h 1146"/>
                <a:gd name="T90" fmla="*/ 641 w 1120"/>
                <a:gd name="T91" fmla="*/ 904 h 1146"/>
                <a:gd name="T92" fmla="*/ 600 w 1120"/>
                <a:gd name="T93" fmla="*/ 917 h 1146"/>
                <a:gd name="T94" fmla="*/ 572 w 1120"/>
                <a:gd name="T95" fmla="*/ 927 h 1146"/>
                <a:gd name="T96" fmla="*/ 529 w 1120"/>
                <a:gd name="T97" fmla="*/ 937 h 1146"/>
                <a:gd name="T98" fmla="*/ 511 w 1120"/>
                <a:gd name="T99" fmla="*/ 942 h 1146"/>
                <a:gd name="T100" fmla="*/ 499 w 1120"/>
                <a:gd name="T101" fmla="*/ 957 h 1146"/>
                <a:gd name="T102" fmla="*/ 473 w 1120"/>
                <a:gd name="T103" fmla="*/ 950 h 1146"/>
                <a:gd name="T104" fmla="*/ 473 w 1120"/>
                <a:gd name="T105" fmla="*/ 963 h 1146"/>
                <a:gd name="T106" fmla="*/ 437 w 1120"/>
                <a:gd name="T107" fmla="*/ 975 h 1146"/>
                <a:gd name="T108" fmla="*/ 397 w 1120"/>
                <a:gd name="T109" fmla="*/ 983 h 1146"/>
                <a:gd name="T110" fmla="*/ 356 w 1120"/>
                <a:gd name="T111" fmla="*/ 991 h 1146"/>
                <a:gd name="T112" fmla="*/ 330 w 1120"/>
                <a:gd name="T113" fmla="*/ 1013 h 1146"/>
                <a:gd name="T114" fmla="*/ 305 w 1120"/>
                <a:gd name="T115" fmla="*/ 1036 h 1146"/>
                <a:gd name="T116" fmla="*/ 269 w 1120"/>
                <a:gd name="T117" fmla="*/ 1054 h 1146"/>
                <a:gd name="T118" fmla="*/ 229 w 1120"/>
                <a:gd name="T119" fmla="*/ 1062 h 1146"/>
                <a:gd name="T120" fmla="*/ 483 w 1120"/>
                <a:gd name="T121" fmla="*/ 955 h 1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20" h="1146">
                  <a:moveTo>
                    <a:pt x="196" y="1075"/>
                  </a:moveTo>
                  <a:lnTo>
                    <a:pt x="193" y="1075"/>
                  </a:lnTo>
                  <a:lnTo>
                    <a:pt x="193" y="1077"/>
                  </a:lnTo>
                  <a:lnTo>
                    <a:pt x="190" y="1077"/>
                  </a:lnTo>
                  <a:lnTo>
                    <a:pt x="188" y="1077"/>
                  </a:lnTo>
                  <a:lnTo>
                    <a:pt x="188" y="1080"/>
                  </a:lnTo>
                  <a:lnTo>
                    <a:pt x="185" y="1080"/>
                  </a:lnTo>
                  <a:lnTo>
                    <a:pt x="185" y="1082"/>
                  </a:lnTo>
                  <a:lnTo>
                    <a:pt x="183" y="1082"/>
                  </a:lnTo>
                  <a:lnTo>
                    <a:pt x="183" y="1085"/>
                  </a:lnTo>
                  <a:lnTo>
                    <a:pt x="185" y="1085"/>
                  </a:lnTo>
                  <a:lnTo>
                    <a:pt x="185" y="1087"/>
                  </a:lnTo>
                  <a:lnTo>
                    <a:pt x="183" y="1087"/>
                  </a:lnTo>
                  <a:lnTo>
                    <a:pt x="183" y="1090"/>
                  </a:lnTo>
                  <a:lnTo>
                    <a:pt x="183" y="1092"/>
                  </a:lnTo>
                  <a:lnTo>
                    <a:pt x="180" y="1092"/>
                  </a:lnTo>
                  <a:lnTo>
                    <a:pt x="178" y="1092"/>
                  </a:lnTo>
                  <a:lnTo>
                    <a:pt x="175" y="1092"/>
                  </a:lnTo>
                  <a:lnTo>
                    <a:pt x="173" y="1092"/>
                  </a:lnTo>
                  <a:lnTo>
                    <a:pt x="173" y="1095"/>
                  </a:lnTo>
                  <a:lnTo>
                    <a:pt x="170" y="1095"/>
                  </a:lnTo>
                  <a:lnTo>
                    <a:pt x="168" y="1095"/>
                  </a:lnTo>
                  <a:lnTo>
                    <a:pt x="165" y="1095"/>
                  </a:lnTo>
                  <a:lnTo>
                    <a:pt x="162" y="1095"/>
                  </a:lnTo>
                  <a:lnTo>
                    <a:pt x="162" y="1097"/>
                  </a:lnTo>
                  <a:lnTo>
                    <a:pt x="160" y="1097"/>
                  </a:lnTo>
                  <a:lnTo>
                    <a:pt x="157" y="1097"/>
                  </a:lnTo>
                  <a:lnTo>
                    <a:pt x="155" y="1097"/>
                  </a:lnTo>
                  <a:lnTo>
                    <a:pt x="155" y="1100"/>
                  </a:lnTo>
                  <a:lnTo>
                    <a:pt x="152" y="1100"/>
                  </a:lnTo>
                  <a:lnTo>
                    <a:pt x="150" y="1100"/>
                  </a:lnTo>
                  <a:lnTo>
                    <a:pt x="150" y="1103"/>
                  </a:lnTo>
                  <a:lnTo>
                    <a:pt x="150" y="1105"/>
                  </a:lnTo>
                  <a:lnTo>
                    <a:pt x="147" y="1105"/>
                  </a:lnTo>
                  <a:lnTo>
                    <a:pt x="147" y="1108"/>
                  </a:lnTo>
                  <a:lnTo>
                    <a:pt x="145" y="1108"/>
                  </a:lnTo>
                  <a:lnTo>
                    <a:pt x="145" y="1110"/>
                  </a:lnTo>
                  <a:lnTo>
                    <a:pt x="142" y="1110"/>
                  </a:lnTo>
                  <a:lnTo>
                    <a:pt x="142" y="1113"/>
                  </a:lnTo>
                  <a:lnTo>
                    <a:pt x="140" y="1113"/>
                  </a:lnTo>
                  <a:lnTo>
                    <a:pt x="137" y="1113"/>
                  </a:lnTo>
                  <a:lnTo>
                    <a:pt x="134" y="1113"/>
                  </a:lnTo>
                  <a:lnTo>
                    <a:pt x="134" y="1115"/>
                  </a:lnTo>
                  <a:lnTo>
                    <a:pt x="132" y="1115"/>
                  </a:lnTo>
                  <a:lnTo>
                    <a:pt x="129" y="1115"/>
                  </a:lnTo>
                  <a:lnTo>
                    <a:pt x="129" y="1118"/>
                  </a:lnTo>
                  <a:lnTo>
                    <a:pt x="127" y="1118"/>
                  </a:lnTo>
                  <a:lnTo>
                    <a:pt x="127" y="1120"/>
                  </a:lnTo>
                  <a:lnTo>
                    <a:pt x="124" y="1120"/>
                  </a:lnTo>
                  <a:lnTo>
                    <a:pt x="124" y="1123"/>
                  </a:lnTo>
                  <a:lnTo>
                    <a:pt x="122" y="1123"/>
                  </a:lnTo>
                  <a:lnTo>
                    <a:pt x="119" y="1123"/>
                  </a:lnTo>
                  <a:lnTo>
                    <a:pt x="119" y="1125"/>
                  </a:lnTo>
                  <a:lnTo>
                    <a:pt x="117" y="1125"/>
                  </a:lnTo>
                  <a:lnTo>
                    <a:pt x="114" y="1125"/>
                  </a:lnTo>
                  <a:lnTo>
                    <a:pt x="112" y="1125"/>
                  </a:lnTo>
                  <a:lnTo>
                    <a:pt x="112" y="1128"/>
                  </a:lnTo>
                  <a:lnTo>
                    <a:pt x="109" y="1128"/>
                  </a:lnTo>
                  <a:lnTo>
                    <a:pt x="106" y="1128"/>
                  </a:lnTo>
                  <a:lnTo>
                    <a:pt x="106" y="1131"/>
                  </a:lnTo>
                  <a:lnTo>
                    <a:pt x="104" y="1131"/>
                  </a:lnTo>
                  <a:lnTo>
                    <a:pt x="104" y="1133"/>
                  </a:lnTo>
                  <a:lnTo>
                    <a:pt x="101" y="1133"/>
                  </a:lnTo>
                  <a:lnTo>
                    <a:pt x="101" y="1136"/>
                  </a:lnTo>
                  <a:lnTo>
                    <a:pt x="99" y="1136"/>
                  </a:lnTo>
                  <a:lnTo>
                    <a:pt x="96" y="1136"/>
                  </a:lnTo>
                  <a:lnTo>
                    <a:pt x="94" y="1136"/>
                  </a:lnTo>
                  <a:lnTo>
                    <a:pt x="94" y="1138"/>
                  </a:lnTo>
                  <a:lnTo>
                    <a:pt x="91" y="1138"/>
                  </a:lnTo>
                  <a:lnTo>
                    <a:pt x="89" y="1138"/>
                  </a:lnTo>
                  <a:lnTo>
                    <a:pt x="86" y="1138"/>
                  </a:lnTo>
                  <a:lnTo>
                    <a:pt x="84" y="1138"/>
                  </a:lnTo>
                  <a:lnTo>
                    <a:pt x="81" y="1138"/>
                  </a:lnTo>
                  <a:lnTo>
                    <a:pt x="81" y="1141"/>
                  </a:lnTo>
                  <a:lnTo>
                    <a:pt x="78" y="1141"/>
                  </a:lnTo>
                  <a:lnTo>
                    <a:pt x="76" y="1141"/>
                  </a:lnTo>
                  <a:lnTo>
                    <a:pt x="76" y="1143"/>
                  </a:lnTo>
                  <a:lnTo>
                    <a:pt x="73" y="1143"/>
                  </a:lnTo>
                  <a:lnTo>
                    <a:pt x="76" y="1143"/>
                  </a:lnTo>
                  <a:lnTo>
                    <a:pt x="73" y="1143"/>
                  </a:lnTo>
                  <a:lnTo>
                    <a:pt x="71" y="1143"/>
                  </a:lnTo>
                  <a:lnTo>
                    <a:pt x="68" y="1143"/>
                  </a:lnTo>
                  <a:lnTo>
                    <a:pt x="68" y="1146"/>
                  </a:lnTo>
                  <a:lnTo>
                    <a:pt x="66" y="1146"/>
                  </a:lnTo>
                  <a:lnTo>
                    <a:pt x="63" y="1146"/>
                  </a:lnTo>
                  <a:lnTo>
                    <a:pt x="61" y="1146"/>
                  </a:lnTo>
                  <a:lnTo>
                    <a:pt x="58" y="1146"/>
                  </a:lnTo>
                  <a:lnTo>
                    <a:pt x="56" y="1146"/>
                  </a:lnTo>
                  <a:lnTo>
                    <a:pt x="53" y="1146"/>
                  </a:lnTo>
                  <a:lnTo>
                    <a:pt x="45" y="1146"/>
                  </a:lnTo>
                  <a:lnTo>
                    <a:pt x="43" y="1146"/>
                  </a:lnTo>
                  <a:lnTo>
                    <a:pt x="40" y="1146"/>
                  </a:lnTo>
                  <a:lnTo>
                    <a:pt x="38" y="1146"/>
                  </a:lnTo>
                  <a:lnTo>
                    <a:pt x="40" y="1146"/>
                  </a:lnTo>
                  <a:lnTo>
                    <a:pt x="38" y="1143"/>
                  </a:lnTo>
                  <a:lnTo>
                    <a:pt x="25" y="1136"/>
                  </a:lnTo>
                  <a:lnTo>
                    <a:pt x="22" y="1133"/>
                  </a:lnTo>
                  <a:lnTo>
                    <a:pt x="20" y="1131"/>
                  </a:lnTo>
                  <a:lnTo>
                    <a:pt x="20" y="1128"/>
                  </a:lnTo>
                  <a:lnTo>
                    <a:pt x="22" y="1123"/>
                  </a:lnTo>
                  <a:lnTo>
                    <a:pt x="30" y="1113"/>
                  </a:lnTo>
                  <a:lnTo>
                    <a:pt x="30" y="1110"/>
                  </a:lnTo>
                  <a:lnTo>
                    <a:pt x="30" y="1108"/>
                  </a:lnTo>
                  <a:lnTo>
                    <a:pt x="25" y="1105"/>
                  </a:lnTo>
                  <a:lnTo>
                    <a:pt x="22" y="1105"/>
                  </a:lnTo>
                  <a:lnTo>
                    <a:pt x="22" y="1103"/>
                  </a:lnTo>
                  <a:lnTo>
                    <a:pt x="20" y="1097"/>
                  </a:lnTo>
                  <a:lnTo>
                    <a:pt x="17" y="1092"/>
                  </a:lnTo>
                  <a:lnTo>
                    <a:pt x="20" y="1090"/>
                  </a:lnTo>
                  <a:lnTo>
                    <a:pt x="20" y="1085"/>
                  </a:lnTo>
                  <a:lnTo>
                    <a:pt x="22" y="1080"/>
                  </a:lnTo>
                  <a:lnTo>
                    <a:pt x="25" y="1069"/>
                  </a:lnTo>
                  <a:lnTo>
                    <a:pt x="22" y="1062"/>
                  </a:lnTo>
                  <a:lnTo>
                    <a:pt x="20" y="1062"/>
                  </a:lnTo>
                  <a:lnTo>
                    <a:pt x="20" y="1059"/>
                  </a:lnTo>
                  <a:lnTo>
                    <a:pt x="17" y="1057"/>
                  </a:lnTo>
                  <a:lnTo>
                    <a:pt x="20" y="1054"/>
                  </a:lnTo>
                  <a:lnTo>
                    <a:pt x="22" y="1052"/>
                  </a:lnTo>
                  <a:lnTo>
                    <a:pt x="20" y="1047"/>
                  </a:lnTo>
                  <a:lnTo>
                    <a:pt x="22" y="1044"/>
                  </a:lnTo>
                  <a:lnTo>
                    <a:pt x="22" y="1039"/>
                  </a:lnTo>
                  <a:lnTo>
                    <a:pt x="20" y="1039"/>
                  </a:lnTo>
                  <a:lnTo>
                    <a:pt x="15" y="1034"/>
                  </a:lnTo>
                  <a:lnTo>
                    <a:pt x="15" y="1031"/>
                  </a:lnTo>
                  <a:lnTo>
                    <a:pt x="15" y="1029"/>
                  </a:lnTo>
                  <a:lnTo>
                    <a:pt x="17" y="1026"/>
                  </a:lnTo>
                  <a:lnTo>
                    <a:pt x="20" y="1026"/>
                  </a:lnTo>
                  <a:lnTo>
                    <a:pt x="22" y="1026"/>
                  </a:lnTo>
                  <a:lnTo>
                    <a:pt x="22" y="1024"/>
                  </a:lnTo>
                  <a:lnTo>
                    <a:pt x="25" y="1016"/>
                  </a:lnTo>
                  <a:lnTo>
                    <a:pt x="25" y="1013"/>
                  </a:lnTo>
                  <a:lnTo>
                    <a:pt x="25" y="1011"/>
                  </a:lnTo>
                  <a:lnTo>
                    <a:pt x="22" y="1003"/>
                  </a:lnTo>
                  <a:lnTo>
                    <a:pt x="22" y="998"/>
                  </a:lnTo>
                  <a:lnTo>
                    <a:pt x="20" y="996"/>
                  </a:lnTo>
                  <a:lnTo>
                    <a:pt x="17" y="996"/>
                  </a:lnTo>
                  <a:lnTo>
                    <a:pt x="15" y="996"/>
                  </a:lnTo>
                  <a:lnTo>
                    <a:pt x="12" y="993"/>
                  </a:lnTo>
                  <a:lnTo>
                    <a:pt x="15" y="991"/>
                  </a:lnTo>
                  <a:lnTo>
                    <a:pt x="15" y="988"/>
                  </a:lnTo>
                  <a:lnTo>
                    <a:pt x="17" y="988"/>
                  </a:lnTo>
                  <a:lnTo>
                    <a:pt x="20" y="988"/>
                  </a:lnTo>
                  <a:lnTo>
                    <a:pt x="22" y="985"/>
                  </a:lnTo>
                  <a:lnTo>
                    <a:pt x="20" y="983"/>
                  </a:lnTo>
                  <a:lnTo>
                    <a:pt x="17" y="980"/>
                  </a:lnTo>
                  <a:lnTo>
                    <a:pt x="17" y="978"/>
                  </a:lnTo>
                  <a:lnTo>
                    <a:pt x="17" y="975"/>
                  </a:lnTo>
                  <a:lnTo>
                    <a:pt x="22" y="975"/>
                  </a:lnTo>
                  <a:lnTo>
                    <a:pt x="22" y="973"/>
                  </a:lnTo>
                  <a:lnTo>
                    <a:pt x="22" y="970"/>
                  </a:lnTo>
                  <a:lnTo>
                    <a:pt x="22" y="968"/>
                  </a:lnTo>
                  <a:lnTo>
                    <a:pt x="20" y="960"/>
                  </a:lnTo>
                  <a:lnTo>
                    <a:pt x="20" y="955"/>
                  </a:lnTo>
                  <a:lnTo>
                    <a:pt x="22" y="952"/>
                  </a:lnTo>
                  <a:lnTo>
                    <a:pt x="20" y="940"/>
                  </a:lnTo>
                  <a:lnTo>
                    <a:pt x="17" y="937"/>
                  </a:lnTo>
                  <a:lnTo>
                    <a:pt x="17" y="935"/>
                  </a:lnTo>
                  <a:lnTo>
                    <a:pt x="20" y="929"/>
                  </a:lnTo>
                  <a:lnTo>
                    <a:pt x="20" y="927"/>
                  </a:lnTo>
                  <a:lnTo>
                    <a:pt x="20" y="924"/>
                  </a:lnTo>
                  <a:lnTo>
                    <a:pt x="17" y="924"/>
                  </a:lnTo>
                  <a:lnTo>
                    <a:pt x="7" y="922"/>
                  </a:lnTo>
                  <a:lnTo>
                    <a:pt x="2" y="914"/>
                  </a:lnTo>
                  <a:lnTo>
                    <a:pt x="5" y="912"/>
                  </a:lnTo>
                  <a:lnTo>
                    <a:pt x="5" y="909"/>
                  </a:lnTo>
                  <a:lnTo>
                    <a:pt x="2" y="909"/>
                  </a:lnTo>
                  <a:lnTo>
                    <a:pt x="2" y="907"/>
                  </a:lnTo>
                  <a:lnTo>
                    <a:pt x="5" y="907"/>
                  </a:lnTo>
                  <a:lnTo>
                    <a:pt x="7" y="904"/>
                  </a:lnTo>
                  <a:lnTo>
                    <a:pt x="10" y="901"/>
                  </a:lnTo>
                  <a:lnTo>
                    <a:pt x="7" y="899"/>
                  </a:lnTo>
                  <a:lnTo>
                    <a:pt x="5" y="896"/>
                  </a:lnTo>
                  <a:lnTo>
                    <a:pt x="5" y="891"/>
                  </a:lnTo>
                  <a:lnTo>
                    <a:pt x="5" y="886"/>
                  </a:lnTo>
                  <a:lnTo>
                    <a:pt x="5" y="884"/>
                  </a:lnTo>
                  <a:lnTo>
                    <a:pt x="5" y="881"/>
                  </a:lnTo>
                  <a:lnTo>
                    <a:pt x="5" y="879"/>
                  </a:lnTo>
                  <a:lnTo>
                    <a:pt x="5" y="873"/>
                  </a:lnTo>
                  <a:lnTo>
                    <a:pt x="0" y="871"/>
                  </a:lnTo>
                  <a:lnTo>
                    <a:pt x="0" y="868"/>
                  </a:lnTo>
                  <a:lnTo>
                    <a:pt x="2" y="863"/>
                  </a:lnTo>
                  <a:lnTo>
                    <a:pt x="7" y="861"/>
                  </a:lnTo>
                  <a:lnTo>
                    <a:pt x="10" y="861"/>
                  </a:lnTo>
                  <a:lnTo>
                    <a:pt x="12" y="861"/>
                  </a:lnTo>
                  <a:lnTo>
                    <a:pt x="17" y="861"/>
                  </a:lnTo>
                  <a:lnTo>
                    <a:pt x="20" y="856"/>
                  </a:lnTo>
                  <a:lnTo>
                    <a:pt x="22" y="853"/>
                  </a:lnTo>
                  <a:lnTo>
                    <a:pt x="25" y="853"/>
                  </a:lnTo>
                  <a:lnTo>
                    <a:pt x="30" y="856"/>
                  </a:lnTo>
                  <a:lnTo>
                    <a:pt x="38" y="856"/>
                  </a:lnTo>
                  <a:lnTo>
                    <a:pt x="38" y="853"/>
                  </a:lnTo>
                  <a:lnTo>
                    <a:pt x="38" y="851"/>
                  </a:lnTo>
                  <a:lnTo>
                    <a:pt x="33" y="848"/>
                  </a:lnTo>
                  <a:lnTo>
                    <a:pt x="30" y="843"/>
                  </a:lnTo>
                  <a:lnTo>
                    <a:pt x="30" y="840"/>
                  </a:lnTo>
                  <a:lnTo>
                    <a:pt x="33" y="838"/>
                  </a:lnTo>
                  <a:lnTo>
                    <a:pt x="33" y="835"/>
                  </a:lnTo>
                  <a:lnTo>
                    <a:pt x="28" y="830"/>
                  </a:lnTo>
                  <a:lnTo>
                    <a:pt x="25" y="830"/>
                  </a:lnTo>
                  <a:lnTo>
                    <a:pt x="22" y="830"/>
                  </a:lnTo>
                  <a:lnTo>
                    <a:pt x="22" y="828"/>
                  </a:lnTo>
                  <a:lnTo>
                    <a:pt x="20" y="825"/>
                  </a:lnTo>
                  <a:lnTo>
                    <a:pt x="25" y="820"/>
                  </a:lnTo>
                  <a:lnTo>
                    <a:pt x="28" y="817"/>
                  </a:lnTo>
                  <a:lnTo>
                    <a:pt x="30" y="815"/>
                  </a:lnTo>
                  <a:lnTo>
                    <a:pt x="30" y="812"/>
                  </a:lnTo>
                  <a:lnTo>
                    <a:pt x="28" y="810"/>
                  </a:lnTo>
                  <a:lnTo>
                    <a:pt x="25" y="807"/>
                  </a:lnTo>
                  <a:lnTo>
                    <a:pt x="25" y="805"/>
                  </a:lnTo>
                  <a:lnTo>
                    <a:pt x="22" y="805"/>
                  </a:lnTo>
                  <a:lnTo>
                    <a:pt x="22" y="802"/>
                  </a:lnTo>
                  <a:lnTo>
                    <a:pt x="25" y="800"/>
                  </a:lnTo>
                  <a:lnTo>
                    <a:pt x="25" y="797"/>
                  </a:lnTo>
                  <a:lnTo>
                    <a:pt x="28" y="795"/>
                  </a:lnTo>
                  <a:lnTo>
                    <a:pt x="28" y="792"/>
                  </a:lnTo>
                  <a:lnTo>
                    <a:pt x="25" y="787"/>
                  </a:lnTo>
                  <a:lnTo>
                    <a:pt x="25" y="784"/>
                  </a:lnTo>
                  <a:lnTo>
                    <a:pt x="25" y="782"/>
                  </a:lnTo>
                  <a:lnTo>
                    <a:pt x="22" y="779"/>
                  </a:lnTo>
                  <a:lnTo>
                    <a:pt x="22" y="777"/>
                  </a:lnTo>
                  <a:lnTo>
                    <a:pt x="22" y="774"/>
                  </a:lnTo>
                  <a:lnTo>
                    <a:pt x="25" y="772"/>
                  </a:lnTo>
                  <a:lnTo>
                    <a:pt x="28" y="769"/>
                  </a:lnTo>
                  <a:lnTo>
                    <a:pt x="28" y="767"/>
                  </a:lnTo>
                  <a:lnTo>
                    <a:pt x="30" y="767"/>
                  </a:lnTo>
                  <a:lnTo>
                    <a:pt x="33" y="764"/>
                  </a:lnTo>
                  <a:lnTo>
                    <a:pt x="35" y="761"/>
                  </a:lnTo>
                  <a:lnTo>
                    <a:pt x="38" y="759"/>
                  </a:lnTo>
                  <a:lnTo>
                    <a:pt x="40" y="759"/>
                  </a:lnTo>
                  <a:lnTo>
                    <a:pt x="43" y="759"/>
                  </a:lnTo>
                  <a:lnTo>
                    <a:pt x="45" y="761"/>
                  </a:lnTo>
                  <a:lnTo>
                    <a:pt x="45" y="764"/>
                  </a:lnTo>
                  <a:lnTo>
                    <a:pt x="48" y="764"/>
                  </a:lnTo>
                  <a:lnTo>
                    <a:pt x="50" y="764"/>
                  </a:lnTo>
                  <a:lnTo>
                    <a:pt x="53" y="759"/>
                  </a:lnTo>
                  <a:lnTo>
                    <a:pt x="53" y="756"/>
                  </a:lnTo>
                  <a:lnTo>
                    <a:pt x="58" y="751"/>
                  </a:lnTo>
                  <a:lnTo>
                    <a:pt x="61" y="749"/>
                  </a:lnTo>
                  <a:lnTo>
                    <a:pt x="61" y="744"/>
                  </a:lnTo>
                  <a:lnTo>
                    <a:pt x="63" y="739"/>
                  </a:lnTo>
                  <a:lnTo>
                    <a:pt x="66" y="733"/>
                  </a:lnTo>
                  <a:lnTo>
                    <a:pt x="66" y="728"/>
                  </a:lnTo>
                  <a:lnTo>
                    <a:pt x="66" y="723"/>
                  </a:lnTo>
                  <a:lnTo>
                    <a:pt x="66" y="718"/>
                  </a:lnTo>
                  <a:lnTo>
                    <a:pt x="66" y="716"/>
                  </a:lnTo>
                  <a:lnTo>
                    <a:pt x="66" y="713"/>
                  </a:lnTo>
                  <a:lnTo>
                    <a:pt x="68" y="711"/>
                  </a:lnTo>
                  <a:lnTo>
                    <a:pt x="68" y="708"/>
                  </a:lnTo>
                  <a:lnTo>
                    <a:pt x="68" y="705"/>
                  </a:lnTo>
                  <a:lnTo>
                    <a:pt x="63" y="700"/>
                  </a:lnTo>
                  <a:lnTo>
                    <a:pt x="63" y="695"/>
                  </a:lnTo>
                  <a:lnTo>
                    <a:pt x="66" y="693"/>
                  </a:lnTo>
                  <a:lnTo>
                    <a:pt x="68" y="690"/>
                  </a:lnTo>
                  <a:lnTo>
                    <a:pt x="71" y="688"/>
                  </a:lnTo>
                  <a:lnTo>
                    <a:pt x="71" y="685"/>
                  </a:lnTo>
                  <a:lnTo>
                    <a:pt x="71" y="683"/>
                  </a:lnTo>
                  <a:lnTo>
                    <a:pt x="71" y="680"/>
                  </a:lnTo>
                  <a:lnTo>
                    <a:pt x="71" y="677"/>
                  </a:lnTo>
                  <a:lnTo>
                    <a:pt x="66" y="675"/>
                  </a:lnTo>
                  <a:lnTo>
                    <a:pt x="68" y="667"/>
                  </a:lnTo>
                  <a:lnTo>
                    <a:pt x="71" y="670"/>
                  </a:lnTo>
                  <a:lnTo>
                    <a:pt x="73" y="670"/>
                  </a:lnTo>
                  <a:lnTo>
                    <a:pt x="73" y="672"/>
                  </a:lnTo>
                  <a:lnTo>
                    <a:pt x="76" y="667"/>
                  </a:lnTo>
                  <a:lnTo>
                    <a:pt x="78" y="665"/>
                  </a:lnTo>
                  <a:lnTo>
                    <a:pt x="84" y="665"/>
                  </a:lnTo>
                  <a:lnTo>
                    <a:pt x="91" y="660"/>
                  </a:lnTo>
                  <a:lnTo>
                    <a:pt x="94" y="657"/>
                  </a:lnTo>
                  <a:lnTo>
                    <a:pt x="96" y="657"/>
                  </a:lnTo>
                  <a:lnTo>
                    <a:pt x="96" y="660"/>
                  </a:lnTo>
                  <a:lnTo>
                    <a:pt x="96" y="665"/>
                  </a:lnTo>
                  <a:lnTo>
                    <a:pt x="94" y="667"/>
                  </a:lnTo>
                  <a:lnTo>
                    <a:pt x="91" y="667"/>
                  </a:lnTo>
                  <a:lnTo>
                    <a:pt x="89" y="667"/>
                  </a:lnTo>
                  <a:lnTo>
                    <a:pt x="94" y="675"/>
                  </a:lnTo>
                  <a:lnTo>
                    <a:pt x="91" y="677"/>
                  </a:lnTo>
                  <a:lnTo>
                    <a:pt x="91" y="680"/>
                  </a:lnTo>
                  <a:lnTo>
                    <a:pt x="94" y="680"/>
                  </a:lnTo>
                  <a:lnTo>
                    <a:pt x="99" y="677"/>
                  </a:lnTo>
                  <a:lnTo>
                    <a:pt x="101" y="672"/>
                  </a:lnTo>
                  <a:lnTo>
                    <a:pt x="101" y="670"/>
                  </a:lnTo>
                  <a:lnTo>
                    <a:pt x="101" y="667"/>
                  </a:lnTo>
                  <a:lnTo>
                    <a:pt x="106" y="665"/>
                  </a:lnTo>
                  <a:lnTo>
                    <a:pt x="106" y="662"/>
                  </a:lnTo>
                  <a:lnTo>
                    <a:pt x="109" y="662"/>
                  </a:lnTo>
                  <a:lnTo>
                    <a:pt x="109" y="655"/>
                  </a:lnTo>
                  <a:lnTo>
                    <a:pt x="109" y="652"/>
                  </a:lnTo>
                  <a:lnTo>
                    <a:pt x="112" y="652"/>
                  </a:lnTo>
                  <a:lnTo>
                    <a:pt x="112" y="655"/>
                  </a:lnTo>
                  <a:lnTo>
                    <a:pt x="114" y="652"/>
                  </a:lnTo>
                  <a:lnTo>
                    <a:pt x="117" y="649"/>
                  </a:lnTo>
                  <a:lnTo>
                    <a:pt x="122" y="642"/>
                  </a:lnTo>
                  <a:lnTo>
                    <a:pt x="122" y="639"/>
                  </a:lnTo>
                  <a:lnTo>
                    <a:pt x="117" y="639"/>
                  </a:lnTo>
                  <a:lnTo>
                    <a:pt x="114" y="637"/>
                  </a:lnTo>
                  <a:lnTo>
                    <a:pt x="114" y="634"/>
                  </a:lnTo>
                  <a:lnTo>
                    <a:pt x="114" y="629"/>
                  </a:lnTo>
                  <a:lnTo>
                    <a:pt x="114" y="627"/>
                  </a:lnTo>
                  <a:lnTo>
                    <a:pt x="114" y="621"/>
                  </a:lnTo>
                  <a:lnTo>
                    <a:pt x="114" y="616"/>
                  </a:lnTo>
                  <a:lnTo>
                    <a:pt x="117" y="616"/>
                  </a:lnTo>
                  <a:lnTo>
                    <a:pt x="117" y="614"/>
                  </a:lnTo>
                  <a:lnTo>
                    <a:pt x="114" y="614"/>
                  </a:lnTo>
                  <a:lnTo>
                    <a:pt x="112" y="614"/>
                  </a:lnTo>
                  <a:lnTo>
                    <a:pt x="109" y="616"/>
                  </a:lnTo>
                  <a:lnTo>
                    <a:pt x="109" y="621"/>
                  </a:lnTo>
                  <a:lnTo>
                    <a:pt x="106" y="627"/>
                  </a:lnTo>
                  <a:lnTo>
                    <a:pt x="104" y="627"/>
                  </a:lnTo>
                  <a:lnTo>
                    <a:pt x="101" y="621"/>
                  </a:lnTo>
                  <a:lnTo>
                    <a:pt x="94" y="616"/>
                  </a:lnTo>
                  <a:lnTo>
                    <a:pt x="89" y="614"/>
                  </a:lnTo>
                  <a:lnTo>
                    <a:pt x="89" y="604"/>
                  </a:lnTo>
                  <a:lnTo>
                    <a:pt x="84" y="599"/>
                  </a:lnTo>
                  <a:lnTo>
                    <a:pt x="78" y="593"/>
                  </a:lnTo>
                  <a:lnTo>
                    <a:pt x="78" y="591"/>
                  </a:lnTo>
                  <a:lnTo>
                    <a:pt x="78" y="588"/>
                  </a:lnTo>
                  <a:lnTo>
                    <a:pt x="78" y="586"/>
                  </a:lnTo>
                  <a:lnTo>
                    <a:pt x="81" y="586"/>
                  </a:lnTo>
                  <a:lnTo>
                    <a:pt x="86" y="588"/>
                  </a:lnTo>
                  <a:lnTo>
                    <a:pt x="91" y="591"/>
                  </a:lnTo>
                  <a:lnTo>
                    <a:pt x="94" y="591"/>
                  </a:lnTo>
                  <a:lnTo>
                    <a:pt x="94" y="588"/>
                  </a:lnTo>
                  <a:lnTo>
                    <a:pt x="96" y="583"/>
                  </a:lnTo>
                  <a:lnTo>
                    <a:pt x="94" y="576"/>
                  </a:lnTo>
                  <a:lnTo>
                    <a:pt x="91" y="571"/>
                  </a:lnTo>
                  <a:lnTo>
                    <a:pt x="91" y="568"/>
                  </a:lnTo>
                  <a:lnTo>
                    <a:pt x="91" y="563"/>
                  </a:lnTo>
                  <a:lnTo>
                    <a:pt x="94" y="560"/>
                  </a:lnTo>
                  <a:lnTo>
                    <a:pt x="101" y="560"/>
                  </a:lnTo>
                  <a:lnTo>
                    <a:pt x="101" y="558"/>
                  </a:lnTo>
                  <a:lnTo>
                    <a:pt x="101" y="553"/>
                  </a:lnTo>
                  <a:lnTo>
                    <a:pt x="104" y="550"/>
                  </a:lnTo>
                  <a:lnTo>
                    <a:pt x="106" y="550"/>
                  </a:lnTo>
                  <a:lnTo>
                    <a:pt x="109" y="548"/>
                  </a:lnTo>
                  <a:lnTo>
                    <a:pt x="106" y="548"/>
                  </a:lnTo>
                  <a:lnTo>
                    <a:pt x="101" y="545"/>
                  </a:lnTo>
                  <a:lnTo>
                    <a:pt x="101" y="543"/>
                  </a:lnTo>
                  <a:lnTo>
                    <a:pt x="104" y="540"/>
                  </a:lnTo>
                  <a:lnTo>
                    <a:pt x="106" y="543"/>
                  </a:lnTo>
                  <a:lnTo>
                    <a:pt x="112" y="543"/>
                  </a:lnTo>
                  <a:lnTo>
                    <a:pt x="114" y="543"/>
                  </a:lnTo>
                  <a:lnTo>
                    <a:pt x="114" y="540"/>
                  </a:lnTo>
                  <a:lnTo>
                    <a:pt x="114" y="538"/>
                  </a:lnTo>
                  <a:lnTo>
                    <a:pt x="109" y="535"/>
                  </a:lnTo>
                  <a:lnTo>
                    <a:pt x="106" y="532"/>
                  </a:lnTo>
                  <a:lnTo>
                    <a:pt x="104" y="530"/>
                  </a:lnTo>
                  <a:lnTo>
                    <a:pt x="106" y="525"/>
                  </a:lnTo>
                  <a:lnTo>
                    <a:pt x="104" y="515"/>
                  </a:lnTo>
                  <a:lnTo>
                    <a:pt x="106" y="512"/>
                  </a:lnTo>
                  <a:lnTo>
                    <a:pt x="106" y="510"/>
                  </a:lnTo>
                  <a:lnTo>
                    <a:pt x="112" y="512"/>
                  </a:lnTo>
                  <a:lnTo>
                    <a:pt x="117" y="512"/>
                  </a:lnTo>
                  <a:lnTo>
                    <a:pt x="117" y="510"/>
                  </a:lnTo>
                  <a:lnTo>
                    <a:pt x="114" y="502"/>
                  </a:lnTo>
                  <a:lnTo>
                    <a:pt x="114" y="499"/>
                  </a:lnTo>
                  <a:lnTo>
                    <a:pt x="117" y="492"/>
                  </a:lnTo>
                  <a:lnTo>
                    <a:pt x="114" y="487"/>
                  </a:lnTo>
                  <a:lnTo>
                    <a:pt x="104" y="484"/>
                  </a:lnTo>
                  <a:lnTo>
                    <a:pt x="104" y="482"/>
                  </a:lnTo>
                  <a:lnTo>
                    <a:pt x="104" y="479"/>
                  </a:lnTo>
                  <a:lnTo>
                    <a:pt x="267" y="466"/>
                  </a:lnTo>
                  <a:lnTo>
                    <a:pt x="267" y="448"/>
                  </a:lnTo>
                  <a:lnTo>
                    <a:pt x="267" y="446"/>
                  </a:lnTo>
                  <a:lnTo>
                    <a:pt x="267" y="385"/>
                  </a:lnTo>
                  <a:lnTo>
                    <a:pt x="267" y="306"/>
                  </a:lnTo>
                  <a:lnTo>
                    <a:pt x="267" y="303"/>
                  </a:lnTo>
                  <a:lnTo>
                    <a:pt x="267" y="296"/>
                  </a:lnTo>
                  <a:lnTo>
                    <a:pt x="267" y="260"/>
                  </a:lnTo>
                  <a:lnTo>
                    <a:pt x="246" y="151"/>
                  </a:lnTo>
                  <a:lnTo>
                    <a:pt x="246" y="51"/>
                  </a:lnTo>
                  <a:lnTo>
                    <a:pt x="315" y="0"/>
                  </a:lnTo>
                  <a:lnTo>
                    <a:pt x="318" y="0"/>
                  </a:lnTo>
                  <a:lnTo>
                    <a:pt x="320" y="3"/>
                  </a:lnTo>
                  <a:lnTo>
                    <a:pt x="323" y="6"/>
                  </a:lnTo>
                  <a:lnTo>
                    <a:pt x="325" y="13"/>
                  </a:lnTo>
                  <a:lnTo>
                    <a:pt x="328" y="16"/>
                  </a:lnTo>
                  <a:lnTo>
                    <a:pt x="330" y="18"/>
                  </a:lnTo>
                  <a:lnTo>
                    <a:pt x="330" y="21"/>
                  </a:lnTo>
                  <a:lnTo>
                    <a:pt x="330" y="23"/>
                  </a:lnTo>
                  <a:lnTo>
                    <a:pt x="330" y="28"/>
                  </a:lnTo>
                  <a:lnTo>
                    <a:pt x="333" y="31"/>
                  </a:lnTo>
                  <a:lnTo>
                    <a:pt x="336" y="34"/>
                  </a:lnTo>
                  <a:lnTo>
                    <a:pt x="336" y="36"/>
                  </a:lnTo>
                  <a:lnTo>
                    <a:pt x="336" y="39"/>
                  </a:lnTo>
                  <a:lnTo>
                    <a:pt x="333" y="41"/>
                  </a:lnTo>
                  <a:lnTo>
                    <a:pt x="330" y="44"/>
                  </a:lnTo>
                  <a:lnTo>
                    <a:pt x="330" y="46"/>
                  </a:lnTo>
                  <a:lnTo>
                    <a:pt x="323" y="51"/>
                  </a:lnTo>
                  <a:lnTo>
                    <a:pt x="320" y="51"/>
                  </a:lnTo>
                  <a:lnTo>
                    <a:pt x="315" y="51"/>
                  </a:lnTo>
                  <a:lnTo>
                    <a:pt x="313" y="49"/>
                  </a:lnTo>
                  <a:lnTo>
                    <a:pt x="310" y="49"/>
                  </a:lnTo>
                  <a:lnTo>
                    <a:pt x="310" y="51"/>
                  </a:lnTo>
                  <a:lnTo>
                    <a:pt x="308" y="54"/>
                  </a:lnTo>
                  <a:lnTo>
                    <a:pt x="308" y="56"/>
                  </a:lnTo>
                  <a:lnTo>
                    <a:pt x="310" y="59"/>
                  </a:lnTo>
                  <a:lnTo>
                    <a:pt x="313" y="59"/>
                  </a:lnTo>
                  <a:lnTo>
                    <a:pt x="315" y="59"/>
                  </a:lnTo>
                  <a:lnTo>
                    <a:pt x="318" y="59"/>
                  </a:lnTo>
                  <a:lnTo>
                    <a:pt x="323" y="72"/>
                  </a:lnTo>
                  <a:lnTo>
                    <a:pt x="407" y="161"/>
                  </a:lnTo>
                  <a:lnTo>
                    <a:pt x="448" y="161"/>
                  </a:lnTo>
                  <a:lnTo>
                    <a:pt x="478" y="161"/>
                  </a:lnTo>
                  <a:lnTo>
                    <a:pt x="527" y="123"/>
                  </a:lnTo>
                  <a:lnTo>
                    <a:pt x="567" y="153"/>
                  </a:lnTo>
                  <a:lnTo>
                    <a:pt x="577" y="151"/>
                  </a:lnTo>
                  <a:lnTo>
                    <a:pt x="580" y="151"/>
                  </a:lnTo>
                  <a:lnTo>
                    <a:pt x="583" y="148"/>
                  </a:lnTo>
                  <a:lnTo>
                    <a:pt x="588" y="146"/>
                  </a:lnTo>
                  <a:lnTo>
                    <a:pt x="590" y="143"/>
                  </a:lnTo>
                  <a:lnTo>
                    <a:pt x="593" y="143"/>
                  </a:lnTo>
                  <a:lnTo>
                    <a:pt x="598" y="140"/>
                  </a:lnTo>
                  <a:lnTo>
                    <a:pt x="600" y="138"/>
                  </a:lnTo>
                  <a:lnTo>
                    <a:pt x="603" y="138"/>
                  </a:lnTo>
                  <a:lnTo>
                    <a:pt x="605" y="138"/>
                  </a:lnTo>
                  <a:lnTo>
                    <a:pt x="605" y="140"/>
                  </a:lnTo>
                  <a:lnTo>
                    <a:pt x="608" y="143"/>
                  </a:lnTo>
                  <a:lnTo>
                    <a:pt x="608" y="146"/>
                  </a:lnTo>
                  <a:lnTo>
                    <a:pt x="611" y="148"/>
                  </a:lnTo>
                  <a:lnTo>
                    <a:pt x="611" y="151"/>
                  </a:lnTo>
                  <a:lnTo>
                    <a:pt x="611" y="153"/>
                  </a:lnTo>
                  <a:lnTo>
                    <a:pt x="611" y="156"/>
                  </a:lnTo>
                  <a:lnTo>
                    <a:pt x="611" y="158"/>
                  </a:lnTo>
                  <a:lnTo>
                    <a:pt x="613" y="163"/>
                  </a:lnTo>
                  <a:lnTo>
                    <a:pt x="613" y="181"/>
                  </a:lnTo>
                  <a:lnTo>
                    <a:pt x="613" y="184"/>
                  </a:lnTo>
                  <a:lnTo>
                    <a:pt x="613" y="186"/>
                  </a:lnTo>
                  <a:lnTo>
                    <a:pt x="616" y="199"/>
                  </a:lnTo>
                  <a:lnTo>
                    <a:pt x="618" y="207"/>
                  </a:lnTo>
                  <a:lnTo>
                    <a:pt x="618" y="209"/>
                  </a:lnTo>
                  <a:lnTo>
                    <a:pt x="628" y="227"/>
                  </a:lnTo>
                  <a:lnTo>
                    <a:pt x="628" y="230"/>
                  </a:lnTo>
                  <a:lnTo>
                    <a:pt x="628" y="232"/>
                  </a:lnTo>
                  <a:lnTo>
                    <a:pt x="628" y="237"/>
                  </a:lnTo>
                  <a:lnTo>
                    <a:pt x="631" y="242"/>
                  </a:lnTo>
                  <a:lnTo>
                    <a:pt x="633" y="247"/>
                  </a:lnTo>
                  <a:lnTo>
                    <a:pt x="636" y="252"/>
                  </a:lnTo>
                  <a:lnTo>
                    <a:pt x="636" y="255"/>
                  </a:lnTo>
                  <a:lnTo>
                    <a:pt x="639" y="258"/>
                  </a:lnTo>
                  <a:lnTo>
                    <a:pt x="641" y="263"/>
                  </a:lnTo>
                  <a:lnTo>
                    <a:pt x="641" y="268"/>
                  </a:lnTo>
                  <a:lnTo>
                    <a:pt x="644" y="273"/>
                  </a:lnTo>
                  <a:lnTo>
                    <a:pt x="646" y="275"/>
                  </a:lnTo>
                  <a:lnTo>
                    <a:pt x="651" y="280"/>
                  </a:lnTo>
                  <a:lnTo>
                    <a:pt x="656" y="283"/>
                  </a:lnTo>
                  <a:lnTo>
                    <a:pt x="669" y="291"/>
                  </a:lnTo>
                  <a:lnTo>
                    <a:pt x="674" y="296"/>
                  </a:lnTo>
                  <a:lnTo>
                    <a:pt x="677" y="296"/>
                  </a:lnTo>
                  <a:lnTo>
                    <a:pt x="679" y="298"/>
                  </a:lnTo>
                  <a:lnTo>
                    <a:pt x="682" y="303"/>
                  </a:lnTo>
                  <a:lnTo>
                    <a:pt x="684" y="306"/>
                  </a:lnTo>
                  <a:lnTo>
                    <a:pt x="684" y="308"/>
                  </a:lnTo>
                  <a:lnTo>
                    <a:pt x="684" y="329"/>
                  </a:lnTo>
                  <a:lnTo>
                    <a:pt x="684" y="334"/>
                  </a:lnTo>
                  <a:lnTo>
                    <a:pt x="684" y="342"/>
                  </a:lnTo>
                  <a:lnTo>
                    <a:pt x="687" y="344"/>
                  </a:lnTo>
                  <a:lnTo>
                    <a:pt x="687" y="347"/>
                  </a:lnTo>
                  <a:lnTo>
                    <a:pt x="689" y="349"/>
                  </a:lnTo>
                  <a:lnTo>
                    <a:pt x="687" y="352"/>
                  </a:lnTo>
                  <a:lnTo>
                    <a:pt x="687" y="354"/>
                  </a:lnTo>
                  <a:lnTo>
                    <a:pt x="687" y="357"/>
                  </a:lnTo>
                  <a:lnTo>
                    <a:pt x="687" y="359"/>
                  </a:lnTo>
                  <a:lnTo>
                    <a:pt x="689" y="362"/>
                  </a:lnTo>
                  <a:lnTo>
                    <a:pt x="692" y="364"/>
                  </a:lnTo>
                  <a:lnTo>
                    <a:pt x="695" y="367"/>
                  </a:lnTo>
                  <a:lnTo>
                    <a:pt x="697" y="367"/>
                  </a:lnTo>
                  <a:lnTo>
                    <a:pt x="700" y="367"/>
                  </a:lnTo>
                  <a:lnTo>
                    <a:pt x="702" y="370"/>
                  </a:lnTo>
                  <a:lnTo>
                    <a:pt x="705" y="370"/>
                  </a:lnTo>
                  <a:lnTo>
                    <a:pt x="705" y="372"/>
                  </a:lnTo>
                  <a:lnTo>
                    <a:pt x="707" y="375"/>
                  </a:lnTo>
                  <a:lnTo>
                    <a:pt x="710" y="382"/>
                  </a:lnTo>
                  <a:lnTo>
                    <a:pt x="707" y="390"/>
                  </a:lnTo>
                  <a:lnTo>
                    <a:pt x="707" y="392"/>
                  </a:lnTo>
                  <a:lnTo>
                    <a:pt x="707" y="395"/>
                  </a:lnTo>
                  <a:lnTo>
                    <a:pt x="710" y="398"/>
                  </a:lnTo>
                  <a:lnTo>
                    <a:pt x="712" y="398"/>
                  </a:lnTo>
                  <a:lnTo>
                    <a:pt x="712" y="400"/>
                  </a:lnTo>
                  <a:lnTo>
                    <a:pt x="715" y="400"/>
                  </a:lnTo>
                  <a:lnTo>
                    <a:pt x="715" y="403"/>
                  </a:lnTo>
                  <a:lnTo>
                    <a:pt x="715" y="405"/>
                  </a:lnTo>
                  <a:lnTo>
                    <a:pt x="717" y="408"/>
                  </a:lnTo>
                  <a:lnTo>
                    <a:pt x="715" y="408"/>
                  </a:lnTo>
                  <a:lnTo>
                    <a:pt x="715" y="410"/>
                  </a:lnTo>
                  <a:lnTo>
                    <a:pt x="717" y="413"/>
                  </a:lnTo>
                  <a:lnTo>
                    <a:pt x="717" y="415"/>
                  </a:lnTo>
                  <a:lnTo>
                    <a:pt x="720" y="418"/>
                  </a:lnTo>
                  <a:lnTo>
                    <a:pt x="723" y="415"/>
                  </a:lnTo>
                  <a:lnTo>
                    <a:pt x="725" y="413"/>
                  </a:lnTo>
                  <a:lnTo>
                    <a:pt x="728" y="413"/>
                  </a:lnTo>
                  <a:lnTo>
                    <a:pt x="733" y="410"/>
                  </a:lnTo>
                  <a:lnTo>
                    <a:pt x="758" y="410"/>
                  </a:lnTo>
                  <a:lnTo>
                    <a:pt x="768" y="410"/>
                  </a:lnTo>
                  <a:lnTo>
                    <a:pt x="771" y="410"/>
                  </a:lnTo>
                  <a:lnTo>
                    <a:pt x="781" y="410"/>
                  </a:lnTo>
                  <a:lnTo>
                    <a:pt x="781" y="415"/>
                  </a:lnTo>
                  <a:lnTo>
                    <a:pt x="779" y="418"/>
                  </a:lnTo>
                  <a:lnTo>
                    <a:pt x="781" y="418"/>
                  </a:lnTo>
                  <a:lnTo>
                    <a:pt x="781" y="420"/>
                  </a:lnTo>
                  <a:lnTo>
                    <a:pt x="784" y="420"/>
                  </a:lnTo>
                  <a:lnTo>
                    <a:pt x="786" y="420"/>
                  </a:lnTo>
                  <a:lnTo>
                    <a:pt x="796" y="426"/>
                  </a:lnTo>
                  <a:lnTo>
                    <a:pt x="799" y="428"/>
                  </a:lnTo>
                  <a:lnTo>
                    <a:pt x="799" y="431"/>
                  </a:lnTo>
                  <a:lnTo>
                    <a:pt x="799" y="433"/>
                  </a:lnTo>
                  <a:lnTo>
                    <a:pt x="796" y="436"/>
                  </a:lnTo>
                  <a:lnTo>
                    <a:pt x="794" y="436"/>
                  </a:lnTo>
                  <a:lnTo>
                    <a:pt x="794" y="438"/>
                  </a:lnTo>
                  <a:lnTo>
                    <a:pt x="794" y="441"/>
                  </a:lnTo>
                  <a:lnTo>
                    <a:pt x="796" y="443"/>
                  </a:lnTo>
                  <a:lnTo>
                    <a:pt x="799" y="441"/>
                  </a:lnTo>
                  <a:lnTo>
                    <a:pt x="801" y="441"/>
                  </a:lnTo>
                  <a:lnTo>
                    <a:pt x="801" y="443"/>
                  </a:lnTo>
                  <a:lnTo>
                    <a:pt x="801" y="446"/>
                  </a:lnTo>
                  <a:lnTo>
                    <a:pt x="801" y="448"/>
                  </a:lnTo>
                  <a:lnTo>
                    <a:pt x="804" y="451"/>
                  </a:lnTo>
                  <a:lnTo>
                    <a:pt x="807" y="459"/>
                  </a:lnTo>
                  <a:lnTo>
                    <a:pt x="809" y="461"/>
                  </a:lnTo>
                  <a:lnTo>
                    <a:pt x="812" y="461"/>
                  </a:lnTo>
                  <a:lnTo>
                    <a:pt x="814" y="461"/>
                  </a:lnTo>
                  <a:lnTo>
                    <a:pt x="814" y="464"/>
                  </a:lnTo>
                  <a:lnTo>
                    <a:pt x="812" y="466"/>
                  </a:lnTo>
                  <a:lnTo>
                    <a:pt x="814" y="469"/>
                  </a:lnTo>
                  <a:lnTo>
                    <a:pt x="817" y="469"/>
                  </a:lnTo>
                  <a:lnTo>
                    <a:pt x="819" y="471"/>
                  </a:lnTo>
                  <a:lnTo>
                    <a:pt x="822" y="476"/>
                  </a:lnTo>
                  <a:lnTo>
                    <a:pt x="824" y="476"/>
                  </a:lnTo>
                  <a:lnTo>
                    <a:pt x="827" y="476"/>
                  </a:lnTo>
                  <a:lnTo>
                    <a:pt x="827" y="479"/>
                  </a:lnTo>
                  <a:lnTo>
                    <a:pt x="827" y="482"/>
                  </a:lnTo>
                  <a:lnTo>
                    <a:pt x="824" y="484"/>
                  </a:lnTo>
                  <a:lnTo>
                    <a:pt x="824" y="487"/>
                  </a:lnTo>
                  <a:lnTo>
                    <a:pt x="824" y="489"/>
                  </a:lnTo>
                  <a:lnTo>
                    <a:pt x="824" y="492"/>
                  </a:lnTo>
                  <a:lnTo>
                    <a:pt x="824" y="494"/>
                  </a:lnTo>
                  <a:lnTo>
                    <a:pt x="822" y="494"/>
                  </a:lnTo>
                  <a:lnTo>
                    <a:pt x="819" y="494"/>
                  </a:lnTo>
                  <a:lnTo>
                    <a:pt x="819" y="497"/>
                  </a:lnTo>
                  <a:lnTo>
                    <a:pt x="822" y="497"/>
                  </a:lnTo>
                  <a:lnTo>
                    <a:pt x="824" y="499"/>
                  </a:lnTo>
                  <a:lnTo>
                    <a:pt x="822" y="499"/>
                  </a:lnTo>
                  <a:lnTo>
                    <a:pt x="822" y="502"/>
                  </a:lnTo>
                  <a:lnTo>
                    <a:pt x="822" y="504"/>
                  </a:lnTo>
                  <a:lnTo>
                    <a:pt x="822" y="507"/>
                  </a:lnTo>
                  <a:lnTo>
                    <a:pt x="824" y="507"/>
                  </a:lnTo>
                  <a:lnTo>
                    <a:pt x="824" y="510"/>
                  </a:lnTo>
                  <a:lnTo>
                    <a:pt x="824" y="512"/>
                  </a:lnTo>
                  <a:lnTo>
                    <a:pt x="827" y="515"/>
                  </a:lnTo>
                  <a:lnTo>
                    <a:pt x="827" y="517"/>
                  </a:lnTo>
                  <a:lnTo>
                    <a:pt x="827" y="520"/>
                  </a:lnTo>
                  <a:lnTo>
                    <a:pt x="829" y="522"/>
                  </a:lnTo>
                  <a:lnTo>
                    <a:pt x="829" y="525"/>
                  </a:lnTo>
                  <a:lnTo>
                    <a:pt x="832" y="525"/>
                  </a:lnTo>
                  <a:lnTo>
                    <a:pt x="835" y="525"/>
                  </a:lnTo>
                  <a:lnTo>
                    <a:pt x="835" y="527"/>
                  </a:lnTo>
                  <a:lnTo>
                    <a:pt x="835" y="530"/>
                  </a:lnTo>
                  <a:lnTo>
                    <a:pt x="835" y="532"/>
                  </a:lnTo>
                  <a:lnTo>
                    <a:pt x="837" y="535"/>
                  </a:lnTo>
                  <a:lnTo>
                    <a:pt x="837" y="538"/>
                  </a:lnTo>
                  <a:lnTo>
                    <a:pt x="840" y="538"/>
                  </a:lnTo>
                  <a:lnTo>
                    <a:pt x="842" y="538"/>
                  </a:lnTo>
                  <a:lnTo>
                    <a:pt x="845" y="540"/>
                  </a:lnTo>
                  <a:lnTo>
                    <a:pt x="845" y="538"/>
                  </a:lnTo>
                  <a:lnTo>
                    <a:pt x="847" y="540"/>
                  </a:lnTo>
                  <a:lnTo>
                    <a:pt x="924" y="515"/>
                  </a:lnTo>
                  <a:lnTo>
                    <a:pt x="967" y="487"/>
                  </a:lnTo>
                  <a:lnTo>
                    <a:pt x="982" y="497"/>
                  </a:lnTo>
                  <a:lnTo>
                    <a:pt x="1015" y="520"/>
                  </a:lnTo>
                  <a:lnTo>
                    <a:pt x="1025" y="517"/>
                  </a:lnTo>
                  <a:lnTo>
                    <a:pt x="1036" y="515"/>
                  </a:lnTo>
                  <a:lnTo>
                    <a:pt x="1036" y="517"/>
                  </a:lnTo>
                  <a:lnTo>
                    <a:pt x="1036" y="525"/>
                  </a:lnTo>
                  <a:lnTo>
                    <a:pt x="1046" y="538"/>
                  </a:lnTo>
                  <a:lnTo>
                    <a:pt x="1087" y="588"/>
                  </a:lnTo>
                  <a:lnTo>
                    <a:pt x="1099" y="588"/>
                  </a:lnTo>
                  <a:lnTo>
                    <a:pt x="1109" y="586"/>
                  </a:lnTo>
                  <a:lnTo>
                    <a:pt x="1117" y="700"/>
                  </a:lnTo>
                  <a:lnTo>
                    <a:pt x="1117" y="723"/>
                  </a:lnTo>
                  <a:lnTo>
                    <a:pt x="1120" y="764"/>
                  </a:lnTo>
                  <a:lnTo>
                    <a:pt x="1117" y="764"/>
                  </a:lnTo>
                  <a:lnTo>
                    <a:pt x="1115" y="764"/>
                  </a:lnTo>
                  <a:lnTo>
                    <a:pt x="1112" y="764"/>
                  </a:lnTo>
                  <a:lnTo>
                    <a:pt x="1109" y="764"/>
                  </a:lnTo>
                  <a:lnTo>
                    <a:pt x="1107" y="764"/>
                  </a:lnTo>
                  <a:lnTo>
                    <a:pt x="1104" y="764"/>
                  </a:lnTo>
                  <a:lnTo>
                    <a:pt x="1102" y="764"/>
                  </a:lnTo>
                  <a:lnTo>
                    <a:pt x="1102" y="761"/>
                  </a:lnTo>
                  <a:lnTo>
                    <a:pt x="1102" y="764"/>
                  </a:lnTo>
                  <a:lnTo>
                    <a:pt x="1102" y="767"/>
                  </a:lnTo>
                  <a:lnTo>
                    <a:pt x="1099" y="767"/>
                  </a:lnTo>
                  <a:lnTo>
                    <a:pt x="1097" y="767"/>
                  </a:lnTo>
                  <a:lnTo>
                    <a:pt x="1094" y="767"/>
                  </a:lnTo>
                  <a:lnTo>
                    <a:pt x="1092" y="767"/>
                  </a:lnTo>
                  <a:lnTo>
                    <a:pt x="1089" y="767"/>
                  </a:lnTo>
                  <a:lnTo>
                    <a:pt x="1087" y="767"/>
                  </a:lnTo>
                  <a:lnTo>
                    <a:pt x="1084" y="767"/>
                  </a:lnTo>
                  <a:lnTo>
                    <a:pt x="1081" y="767"/>
                  </a:lnTo>
                  <a:lnTo>
                    <a:pt x="1079" y="767"/>
                  </a:lnTo>
                  <a:lnTo>
                    <a:pt x="1079" y="769"/>
                  </a:lnTo>
                  <a:lnTo>
                    <a:pt x="1076" y="769"/>
                  </a:lnTo>
                  <a:lnTo>
                    <a:pt x="1074" y="769"/>
                  </a:lnTo>
                  <a:lnTo>
                    <a:pt x="1071" y="769"/>
                  </a:lnTo>
                  <a:lnTo>
                    <a:pt x="1069" y="769"/>
                  </a:lnTo>
                  <a:lnTo>
                    <a:pt x="1066" y="769"/>
                  </a:lnTo>
                  <a:lnTo>
                    <a:pt x="1064" y="769"/>
                  </a:lnTo>
                  <a:lnTo>
                    <a:pt x="1061" y="769"/>
                  </a:lnTo>
                  <a:lnTo>
                    <a:pt x="1061" y="767"/>
                  </a:lnTo>
                  <a:lnTo>
                    <a:pt x="1061" y="769"/>
                  </a:lnTo>
                  <a:lnTo>
                    <a:pt x="1059" y="769"/>
                  </a:lnTo>
                  <a:lnTo>
                    <a:pt x="1056" y="769"/>
                  </a:lnTo>
                  <a:lnTo>
                    <a:pt x="1056" y="767"/>
                  </a:lnTo>
                  <a:lnTo>
                    <a:pt x="1059" y="767"/>
                  </a:lnTo>
                  <a:lnTo>
                    <a:pt x="1059" y="769"/>
                  </a:lnTo>
                  <a:lnTo>
                    <a:pt x="1059" y="767"/>
                  </a:lnTo>
                  <a:lnTo>
                    <a:pt x="1056" y="767"/>
                  </a:lnTo>
                  <a:lnTo>
                    <a:pt x="1056" y="764"/>
                  </a:lnTo>
                  <a:lnTo>
                    <a:pt x="1056" y="761"/>
                  </a:lnTo>
                  <a:lnTo>
                    <a:pt x="1056" y="764"/>
                  </a:lnTo>
                  <a:lnTo>
                    <a:pt x="1053" y="764"/>
                  </a:lnTo>
                  <a:lnTo>
                    <a:pt x="1051" y="764"/>
                  </a:lnTo>
                  <a:lnTo>
                    <a:pt x="1048" y="764"/>
                  </a:lnTo>
                  <a:lnTo>
                    <a:pt x="1048" y="761"/>
                  </a:lnTo>
                  <a:lnTo>
                    <a:pt x="1046" y="761"/>
                  </a:lnTo>
                  <a:lnTo>
                    <a:pt x="1046" y="759"/>
                  </a:lnTo>
                  <a:lnTo>
                    <a:pt x="1046" y="756"/>
                  </a:lnTo>
                  <a:lnTo>
                    <a:pt x="1048" y="756"/>
                  </a:lnTo>
                  <a:lnTo>
                    <a:pt x="1046" y="756"/>
                  </a:lnTo>
                  <a:lnTo>
                    <a:pt x="1048" y="756"/>
                  </a:lnTo>
                  <a:lnTo>
                    <a:pt x="1046" y="756"/>
                  </a:lnTo>
                  <a:lnTo>
                    <a:pt x="1048" y="756"/>
                  </a:lnTo>
                  <a:lnTo>
                    <a:pt x="1046" y="756"/>
                  </a:lnTo>
                  <a:lnTo>
                    <a:pt x="1046" y="754"/>
                  </a:lnTo>
                  <a:lnTo>
                    <a:pt x="1046" y="756"/>
                  </a:lnTo>
                  <a:lnTo>
                    <a:pt x="1046" y="759"/>
                  </a:lnTo>
                  <a:lnTo>
                    <a:pt x="1043" y="759"/>
                  </a:lnTo>
                  <a:lnTo>
                    <a:pt x="1043" y="756"/>
                  </a:lnTo>
                  <a:lnTo>
                    <a:pt x="1043" y="754"/>
                  </a:lnTo>
                  <a:lnTo>
                    <a:pt x="1041" y="754"/>
                  </a:lnTo>
                  <a:lnTo>
                    <a:pt x="1041" y="756"/>
                  </a:lnTo>
                  <a:lnTo>
                    <a:pt x="1041" y="759"/>
                  </a:lnTo>
                  <a:lnTo>
                    <a:pt x="1041" y="761"/>
                  </a:lnTo>
                  <a:lnTo>
                    <a:pt x="1038" y="761"/>
                  </a:lnTo>
                  <a:lnTo>
                    <a:pt x="1038" y="759"/>
                  </a:lnTo>
                  <a:lnTo>
                    <a:pt x="1038" y="756"/>
                  </a:lnTo>
                  <a:lnTo>
                    <a:pt x="1036" y="756"/>
                  </a:lnTo>
                  <a:lnTo>
                    <a:pt x="1038" y="756"/>
                  </a:lnTo>
                  <a:lnTo>
                    <a:pt x="1036" y="756"/>
                  </a:lnTo>
                  <a:lnTo>
                    <a:pt x="1038" y="756"/>
                  </a:lnTo>
                  <a:lnTo>
                    <a:pt x="1036" y="756"/>
                  </a:lnTo>
                  <a:lnTo>
                    <a:pt x="1036" y="754"/>
                  </a:lnTo>
                  <a:lnTo>
                    <a:pt x="1038" y="754"/>
                  </a:lnTo>
                  <a:lnTo>
                    <a:pt x="1036" y="754"/>
                  </a:lnTo>
                  <a:lnTo>
                    <a:pt x="1036" y="756"/>
                  </a:lnTo>
                  <a:lnTo>
                    <a:pt x="1036" y="759"/>
                  </a:lnTo>
                  <a:lnTo>
                    <a:pt x="1038" y="759"/>
                  </a:lnTo>
                  <a:lnTo>
                    <a:pt x="1038" y="761"/>
                  </a:lnTo>
                  <a:lnTo>
                    <a:pt x="1041" y="761"/>
                  </a:lnTo>
                  <a:lnTo>
                    <a:pt x="1043" y="761"/>
                  </a:lnTo>
                  <a:lnTo>
                    <a:pt x="1043" y="764"/>
                  </a:lnTo>
                  <a:lnTo>
                    <a:pt x="1041" y="764"/>
                  </a:lnTo>
                  <a:lnTo>
                    <a:pt x="1038" y="764"/>
                  </a:lnTo>
                  <a:lnTo>
                    <a:pt x="1038" y="767"/>
                  </a:lnTo>
                  <a:lnTo>
                    <a:pt x="1036" y="767"/>
                  </a:lnTo>
                  <a:lnTo>
                    <a:pt x="1036" y="764"/>
                  </a:lnTo>
                  <a:lnTo>
                    <a:pt x="1033" y="764"/>
                  </a:lnTo>
                  <a:lnTo>
                    <a:pt x="1033" y="761"/>
                  </a:lnTo>
                  <a:lnTo>
                    <a:pt x="1033" y="759"/>
                  </a:lnTo>
                  <a:lnTo>
                    <a:pt x="1033" y="761"/>
                  </a:lnTo>
                  <a:lnTo>
                    <a:pt x="1033" y="764"/>
                  </a:lnTo>
                  <a:lnTo>
                    <a:pt x="1033" y="767"/>
                  </a:lnTo>
                  <a:lnTo>
                    <a:pt x="1033" y="769"/>
                  </a:lnTo>
                  <a:lnTo>
                    <a:pt x="1036" y="769"/>
                  </a:lnTo>
                  <a:lnTo>
                    <a:pt x="1036" y="767"/>
                  </a:lnTo>
                  <a:lnTo>
                    <a:pt x="1038" y="767"/>
                  </a:lnTo>
                  <a:lnTo>
                    <a:pt x="1041" y="767"/>
                  </a:lnTo>
                  <a:lnTo>
                    <a:pt x="1043" y="767"/>
                  </a:lnTo>
                  <a:lnTo>
                    <a:pt x="1046" y="767"/>
                  </a:lnTo>
                  <a:lnTo>
                    <a:pt x="1048" y="767"/>
                  </a:lnTo>
                  <a:lnTo>
                    <a:pt x="1051" y="767"/>
                  </a:lnTo>
                  <a:lnTo>
                    <a:pt x="1053" y="767"/>
                  </a:lnTo>
                  <a:lnTo>
                    <a:pt x="1056" y="767"/>
                  </a:lnTo>
                  <a:lnTo>
                    <a:pt x="1056" y="769"/>
                  </a:lnTo>
                  <a:lnTo>
                    <a:pt x="1053" y="769"/>
                  </a:lnTo>
                  <a:lnTo>
                    <a:pt x="1051" y="769"/>
                  </a:lnTo>
                  <a:lnTo>
                    <a:pt x="1051" y="772"/>
                  </a:lnTo>
                  <a:lnTo>
                    <a:pt x="1048" y="772"/>
                  </a:lnTo>
                  <a:lnTo>
                    <a:pt x="1046" y="772"/>
                  </a:lnTo>
                  <a:lnTo>
                    <a:pt x="1043" y="772"/>
                  </a:lnTo>
                  <a:lnTo>
                    <a:pt x="1041" y="772"/>
                  </a:lnTo>
                  <a:lnTo>
                    <a:pt x="1041" y="774"/>
                  </a:lnTo>
                  <a:lnTo>
                    <a:pt x="1038" y="774"/>
                  </a:lnTo>
                  <a:lnTo>
                    <a:pt x="1036" y="774"/>
                  </a:lnTo>
                  <a:lnTo>
                    <a:pt x="1033" y="774"/>
                  </a:lnTo>
                  <a:lnTo>
                    <a:pt x="1033" y="777"/>
                  </a:lnTo>
                  <a:lnTo>
                    <a:pt x="1031" y="777"/>
                  </a:lnTo>
                  <a:lnTo>
                    <a:pt x="1028" y="777"/>
                  </a:lnTo>
                  <a:lnTo>
                    <a:pt x="1025" y="777"/>
                  </a:lnTo>
                  <a:lnTo>
                    <a:pt x="1023" y="777"/>
                  </a:lnTo>
                  <a:lnTo>
                    <a:pt x="1023" y="779"/>
                  </a:lnTo>
                  <a:lnTo>
                    <a:pt x="1023" y="777"/>
                  </a:lnTo>
                  <a:lnTo>
                    <a:pt x="1023" y="779"/>
                  </a:lnTo>
                  <a:lnTo>
                    <a:pt x="1020" y="779"/>
                  </a:lnTo>
                  <a:lnTo>
                    <a:pt x="1018" y="779"/>
                  </a:lnTo>
                  <a:lnTo>
                    <a:pt x="1015" y="779"/>
                  </a:lnTo>
                  <a:lnTo>
                    <a:pt x="1013" y="779"/>
                  </a:lnTo>
                  <a:lnTo>
                    <a:pt x="1010" y="779"/>
                  </a:lnTo>
                  <a:lnTo>
                    <a:pt x="1008" y="779"/>
                  </a:lnTo>
                  <a:lnTo>
                    <a:pt x="1005" y="779"/>
                  </a:lnTo>
                  <a:lnTo>
                    <a:pt x="1003" y="779"/>
                  </a:lnTo>
                  <a:lnTo>
                    <a:pt x="1000" y="779"/>
                  </a:lnTo>
                  <a:lnTo>
                    <a:pt x="1000" y="782"/>
                  </a:lnTo>
                  <a:lnTo>
                    <a:pt x="1000" y="779"/>
                  </a:lnTo>
                  <a:lnTo>
                    <a:pt x="1000" y="782"/>
                  </a:lnTo>
                  <a:lnTo>
                    <a:pt x="997" y="782"/>
                  </a:lnTo>
                  <a:lnTo>
                    <a:pt x="995" y="782"/>
                  </a:lnTo>
                  <a:lnTo>
                    <a:pt x="992" y="782"/>
                  </a:lnTo>
                  <a:lnTo>
                    <a:pt x="990" y="782"/>
                  </a:lnTo>
                  <a:lnTo>
                    <a:pt x="987" y="782"/>
                  </a:lnTo>
                  <a:lnTo>
                    <a:pt x="985" y="782"/>
                  </a:lnTo>
                  <a:lnTo>
                    <a:pt x="982" y="782"/>
                  </a:lnTo>
                  <a:lnTo>
                    <a:pt x="982" y="784"/>
                  </a:lnTo>
                  <a:lnTo>
                    <a:pt x="980" y="784"/>
                  </a:lnTo>
                  <a:lnTo>
                    <a:pt x="977" y="784"/>
                  </a:lnTo>
                  <a:lnTo>
                    <a:pt x="975" y="784"/>
                  </a:lnTo>
                  <a:lnTo>
                    <a:pt x="972" y="784"/>
                  </a:lnTo>
                  <a:lnTo>
                    <a:pt x="972" y="782"/>
                  </a:lnTo>
                  <a:lnTo>
                    <a:pt x="972" y="784"/>
                  </a:lnTo>
                  <a:lnTo>
                    <a:pt x="969" y="784"/>
                  </a:lnTo>
                  <a:lnTo>
                    <a:pt x="967" y="784"/>
                  </a:lnTo>
                  <a:lnTo>
                    <a:pt x="964" y="784"/>
                  </a:lnTo>
                  <a:lnTo>
                    <a:pt x="964" y="787"/>
                  </a:lnTo>
                  <a:lnTo>
                    <a:pt x="964" y="784"/>
                  </a:lnTo>
                  <a:lnTo>
                    <a:pt x="962" y="784"/>
                  </a:lnTo>
                  <a:lnTo>
                    <a:pt x="964" y="784"/>
                  </a:lnTo>
                  <a:lnTo>
                    <a:pt x="964" y="782"/>
                  </a:lnTo>
                  <a:lnTo>
                    <a:pt x="962" y="782"/>
                  </a:lnTo>
                  <a:lnTo>
                    <a:pt x="962" y="784"/>
                  </a:lnTo>
                  <a:lnTo>
                    <a:pt x="962" y="787"/>
                  </a:lnTo>
                  <a:lnTo>
                    <a:pt x="959" y="787"/>
                  </a:lnTo>
                  <a:lnTo>
                    <a:pt x="959" y="784"/>
                  </a:lnTo>
                  <a:lnTo>
                    <a:pt x="959" y="782"/>
                  </a:lnTo>
                  <a:lnTo>
                    <a:pt x="957" y="782"/>
                  </a:lnTo>
                  <a:lnTo>
                    <a:pt x="957" y="784"/>
                  </a:lnTo>
                  <a:lnTo>
                    <a:pt x="957" y="787"/>
                  </a:lnTo>
                  <a:lnTo>
                    <a:pt x="954" y="787"/>
                  </a:lnTo>
                  <a:lnTo>
                    <a:pt x="952" y="787"/>
                  </a:lnTo>
                  <a:lnTo>
                    <a:pt x="949" y="787"/>
                  </a:lnTo>
                  <a:lnTo>
                    <a:pt x="949" y="784"/>
                  </a:lnTo>
                  <a:lnTo>
                    <a:pt x="947" y="784"/>
                  </a:lnTo>
                  <a:lnTo>
                    <a:pt x="949" y="784"/>
                  </a:lnTo>
                  <a:lnTo>
                    <a:pt x="949" y="782"/>
                  </a:lnTo>
                  <a:lnTo>
                    <a:pt x="949" y="779"/>
                  </a:lnTo>
                  <a:lnTo>
                    <a:pt x="952" y="779"/>
                  </a:lnTo>
                  <a:lnTo>
                    <a:pt x="952" y="777"/>
                  </a:lnTo>
                  <a:lnTo>
                    <a:pt x="949" y="777"/>
                  </a:lnTo>
                  <a:lnTo>
                    <a:pt x="949" y="779"/>
                  </a:lnTo>
                  <a:lnTo>
                    <a:pt x="949" y="782"/>
                  </a:lnTo>
                  <a:lnTo>
                    <a:pt x="947" y="782"/>
                  </a:lnTo>
                  <a:lnTo>
                    <a:pt x="947" y="779"/>
                  </a:lnTo>
                  <a:lnTo>
                    <a:pt x="944" y="779"/>
                  </a:lnTo>
                  <a:lnTo>
                    <a:pt x="947" y="779"/>
                  </a:lnTo>
                  <a:lnTo>
                    <a:pt x="947" y="782"/>
                  </a:lnTo>
                  <a:lnTo>
                    <a:pt x="947" y="784"/>
                  </a:lnTo>
                  <a:lnTo>
                    <a:pt x="944" y="784"/>
                  </a:lnTo>
                  <a:lnTo>
                    <a:pt x="944" y="782"/>
                  </a:lnTo>
                  <a:lnTo>
                    <a:pt x="941" y="782"/>
                  </a:lnTo>
                  <a:lnTo>
                    <a:pt x="941" y="779"/>
                  </a:lnTo>
                  <a:lnTo>
                    <a:pt x="939" y="779"/>
                  </a:lnTo>
                  <a:lnTo>
                    <a:pt x="939" y="777"/>
                  </a:lnTo>
                  <a:lnTo>
                    <a:pt x="936" y="777"/>
                  </a:lnTo>
                  <a:lnTo>
                    <a:pt x="936" y="779"/>
                  </a:lnTo>
                  <a:lnTo>
                    <a:pt x="939" y="779"/>
                  </a:lnTo>
                  <a:lnTo>
                    <a:pt x="936" y="779"/>
                  </a:lnTo>
                  <a:lnTo>
                    <a:pt x="936" y="782"/>
                  </a:lnTo>
                  <a:lnTo>
                    <a:pt x="934" y="782"/>
                  </a:lnTo>
                  <a:lnTo>
                    <a:pt x="936" y="782"/>
                  </a:lnTo>
                  <a:lnTo>
                    <a:pt x="939" y="782"/>
                  </a:lnTo>
                  <a:lnTo>
                    <a:pt x="939" y="779"/>
                  </a:lnTo>
                  <a:lnTo>
                    <a:pt x="941" y="779"/>
                  </a:lnTo>
                  <a:lnTo>
                    <a:pt x="941" y="782"/>
                  </a:lnTo>
                  <a:lnTo>
                    <a:pt x="944" y="782"/>
                  </a:lnTo>
                  <a:lnTo>
                    <a:pt x="944" y="784"/>
                  </a:lnTo>
                  <a:lnTo>
                    <a:pt x="947" y="784"/>
                  </a:lnTo>
                  <a:lnTo>
                    <a:pt x="947" y="787"/>
                  </a:lnTo>
                  <a:lnTo>
                    <a:pt x="947" y="789"/>
                  </a:lnTo>
                  <a:lnTo>
                    <a:pt x="944" y="789"/>
                  </a:lnTo>
                  <a:lnTo>
                    <a:pt x="941" y="789"/>
                  </a:lnTo>
                  <a:lnTo>
                    <a:pt x="939" y="789"/>
                  </a:lnTo>
                  <a:lnTo>
                    <a:pt x="936" y="789"/>
                  </a:lnTo>
                  <a:lnTo>
                    <a:pt x="934" y="789"/>
                  </a:lnTo>
                  <a:lnTo>
                    <a:pt x="931" y="789"/>
                  </a:lnTo>
                  <a:lnTo>
                    <a:pt x="931" y="792"/>
                  </a:lnTo>
                  <a:lnTo>
                    <a:pt x="929" y="792"/>
                  </a:lnTo>
                  <a:lnTo>
                    <a:pt x="926" y="792"/>
                  </a:lnTo>
                  <a:lnTo>
                    <a:pt x="924" y="792"/>
                  </a:lnTo>
                  <a:lnTo>
                    <a:pt x="921" y="792"/>
                  </a:lnTo>
                  <a:lnTo>
                    <a:pt x="919" y="792"/>
                  </a:lnTo>
                  <a:lnTo>
                    <a:pt x="916" y="792"/>
                  </a:lnTo>
                  <a:lnTo>
                    <a:pt x="916" y="795"/>
                  </a:lnTo>
                  <a:lnTo>
                    <a:pt x="913" y="795"/>
                  </a:lnTo>
                  <a:lnTo>
                    <a:pt x="911" y="795"/>
                  </a:lnTo>
                  <a:lnTo>
                    <a:pt x="908" y="795"/>
                  </a:lnTo>
                  <a:lnTo>
                    <a:pt x="908" y="797"/>
                  </a:lnTo>
                  <a:lnTo>
                    <a:pt x="906" y="797"/>
                  </a:lnTo>
                  <a:lnTo>
                    <a:pt x="906" y="795"/>
                  </a:lnTo>
                  <a:lnTo>
                    <a:pt x="906" y="797"/>
                  </a:lnTo>
                  <a:lnTo>
                    <a:pt x="903" y="797"/>
                  </a:lnTo>
                  <a:lnTo>
                    <a:pt x="901" y="797"/>
                  </a:lnTo>
                  <a:lnTo>
                    <a:pt x="901" y="800"/>
                  </a:lnTo>
                  <a:lnTo>
                    <a:pt x="898" y="800"/>
                  </a:lnTo>
                  <a:lnTo>
                    <a:pt x="896" y="800"/>
                  </a:lnTo>
                  <a:lnTo>
                    <a:pt x="893" y="800"/>
                  </a:lnTo>
                  <a:lnTo>
                    <a:pt x="893" y="802"/>
                  </a:lnTo>
                  <a:lnTo>
                    <a:pt x="891" y="802"/>
                  </a:lnTo>
                  <a:lnTo>
                    <a:pt x="891" y="800"/>
                  </a:lnTo>
                  <a:lnTo>
                    <a:pt x="893" y="800"/>
                  </a:lnTo>
                  <a:lnTo>
                    <a:pt x="891" y="800"/>
                  </a:lnTo>
                  <a:lnTo>
                    <a:pt x="891" y="802"/>
                  </a:lnTo>
                  <a:lnTo>
                    <a:pt x="888" y="802"/>
                  </a:lnTo>
                  <a:lnTo>
                    <a:pt x="885" y="802"/>
                  </a:lnTo>
                  <a:lnTo>
                    <a:pt x="885" y="805"/>
                  </a:lnTo>
                  <a:lnTo>
                    <a:pt x="883" y="805"/>
                  </a:lnTo>
                  <a:lnTo>
                    <a:pt x="880" y="805"/>
                  </a:lnTo>
                  <a:lnTo>
                    <a:pt x="878" y="805"/>
                  </a:lnTo>
                  <a:lnTo>
                    <a:pt x="878" y="807"/>
                  </a:lnTo>
                  <a:lnTo>
                    <a:pt x="875" y="807"/>
                  </a:lnTo>
                  <a:lnTo>
                    <a:pt x="873" y="807"/>
                  </a:lnTo>
                  <a:lnTo>
                    <a:pt x="873" y="810"/>
                  </a:lnTo>
                  <a:lnTo>
                    <a:pt x="873" y="807"/>
                  </a:lnTo>
                  <a:lnTo>
                    <a:pt x="873" y="810"/>
                  </a:lnTo>
                  <a:lnTo>
                    <a:pt x="870" y="810"/>
                  </a:lnTo>
                  <a:lnTo>
                    <a:pt x="868" y="810"/>
                  </a:lnTo>
                  <a:lnTo>
                    <a:pt x="868" y="812"/>
                  </a:lnTo>
                  <a:lnTo>
                    <a:pt x="865" y="812"/>
                  </a:lnTo>
                  <a:lnTo>
                    <a:pt x="863" y="812"/>
                  </a:lnTo>
                  <a:lnTo>
                    <a:pt x="860" y="812"/>
                  </a:lnTo>
                  <a:lnTo>
                    <a:pt x="857" y="812"/>
                  </a:lnTo>
                  <a:lnTo>
                    <a:pt x="857" y="815"/>
                  </a:lnTo>
                  <a:lnTo>
                    <a:pt x="857" y="812"/>
                  </a:lnTo>
                  <a:lnTo>
                    <a:pt x="855" y="812"/>
                  </a:lnTo>
                  <a:lnTo>
                    <a:pt x="855" y="815"/>
                  </a:lnTo>
                  <a:lnTo>
                    <a:pt x="852" y="815"/>
                  </a:lnTo>
                  <a:lnTo>
                    <a:pt x="850" y="815"/>
                  </a:lnTo>
                  <a:lnTo>
                    <a:pt x="847" y="815"/>
                  </a:lnTo>
                  <a:lnTo>
                    <a:pt x="847" y="817"/>
                  </a:lnTo>
                  <a:lnTo>
                    <a:pt x="845" y="817"/>
                  </a:lnTo>
                  <a:lnTo>
                    <a:pt x="847" y="817"/>
                  </a:lnTo>
                  <a:lnTo>
                    <a:pt x="847" y="820"/>
                  </a:lnTo>
                  <a:lnTo>
                    <a:pt x="845" y="820"/>
                  </a:lnTo>
                  <a:lnTo>
                    <a:pt x="845" y="823"/>
                  </a:lnTo>
                  <a:lnTo>
                    <a:pt x="842" y="823"/>
                  </a:lnTo>
                  <a:lnTo>
                    <a:pt x="840" y="823"/>
                  </a:lnTo>
                  <a:lnTo>
                    <a:pt x="837" y="823"/>
                  </a:lnTo>
                  <a:lnTo>
                    <a:pt x="835" y="823"/>
                  </a:lnTo>
                  <a:lnTo>
                    <a:pt x="835" y="825"/>
                  </a:lnTo>
                  <a:lnTo>
                    <a:pt x="832" y="825"/>
                  </a:lnTo>
                  <a:lnTo>
                    <a:pt x="829" y="825"/>
                  </a:lnTo>
                  <a:lnTo>
                    <a:pt x="829" y="828"/>
                  </a:lnTo>
                  <a:lnTo>
                    <a:pt x="827" y="828"/>
                  </a:lnTo>
                  <a:lnTo>
                    <a:pt x="824" y="828"/>
                  </a:lnTo>
                  <a:lnTo>
                    <a:pt x="822" y="828"/>
                  </a:lnTo>
                  <a:lnTo>
                    <a:pt x="822" y="830"/>
                  </a:lnTo>
                  <a:lnTo>
                    <a:pt x="819" y="830"/>
                  </a:lnTo>
                  <a:lnTo>
                    <a:pt x="817" y="830"/>
                  </a:lnTo>
                  <a:lnTo>
                    <a:pt x="814" y="830"/>
                  </a:lnTo>
                  <a:lnTo>
                    <a:pt x="812" y="830"/>
                  </a:lnTo>
                  <a:lnTo>
                    <a:pt x="809" y="830"/>
                  </a:lnTo>
                  <a:lnTo>
                    <a:pt x="807" y="830"/>
                  </a:lnTo>
                  <a:lnTo>
                    <a:pt x="804" y="830"/>
                  </a:lnTo>
                  <a:lnTo>
                    <a:pt x="804" y="833"/>
                  </a:lnTo>
                  <a:lnTo>
                    <a:pt x="801" y="833"/>
                  </a:lnTo>
                  <a:lnTo>
                    <a:pt x="799" y="833"/>
                  </a:lnTo>
                  <a:lnTo>
                    <a:pt x="796" y="833"/>
                  </a:lnTo>
                  <a:lnTo>
                    <a:pt x="794" y="833"/>
                  </a:lnTo>
                  <a:lnTo>
                    <a:pt x="794" y="835"/>
                  </a:lnTo>
                  <a:lnTo>
                    <a:pt x="791" y="835"/>
                  </a:lnTo>
                  <a:lnTo>
                    <a:pt x="791" y="838"/>
                  </a:lnTo>
                  <a:lnTo>
                    <a:pt x="791" y="840"/>
                  </a:lnTo>
                  <a:lnTo>
                    <a:pt x="791" y="843"/>
                  </a:lnTo>
                  <a:lnTo>
                    <a:pt x="789" y="843"/>
                  </a:lnTo>
                  <a:lnTo>
                    <a:pt x="786" y="843"/>
                  </a:lnTo>
                  <a:lnTo>
                    <a:pt x="786" y="845"/>
                  </a:lnTo>
                  <a:lnTo>
                    <a:pt x="784" y="845"/>
                  </a:lnTo>
                  <a:lnTo>
                    <a:pt x="781" y="845"/>
                  </a:lnTo>
                  <a:lnTo>
                    <a:pt x="781" y="848"/>
                  </a:lnTo>
                  <a:lnTo>
                    <a:pt x="779" y="848"/>
                  </a:lnTo>
                  <a:lnTo>
                    <a:pt x="776" y="848"/>
                  </a:lnTo>
                  <a:lnTo>
                    <a:pt x="776" y="851"/>
                  </a:lnTo>
                  <a:lnTo>
                    <a:pt x="773" y="851"/>
                  </a:lnTo>
                  <a:lnTo>
                    <a:pt x="771" y="851"/>
                  </a:lnTo>
                  <a:lnTo>
                    <a:pt x="771" y="853"/>
                  </a:lnTo>
                  <a:lnTo>
                    <a:pt x="768" y="853"/>
                  </a:lnTo>
                  <a:lnTo>
                    <a:pt x="766" y="853"/>
                  </a:lnTo>
                  <a:lnTo>
                    <a:pt x="763" y="853"/>
                  </a:lnTo>
                  <a:lnTo>
                    <a:pt x="763" y="856"/>
                  </a:lnTo>
                  <a:lnTo>
                    <a:pt x="761" y="856"/>
                  </a:lnTo>
                  <a:lnTo>
                    <a:pt x="758" y="856"/>
                  </a:lnTo>
                  <a:lnTo>
                    <a:pt x="758" y="858"/>
                  </a:lnTo>
                  <a:lnTo>
                    <a:pt x="756" y="858"/>
                  </a:lnTo>
                  <a:lnTo>
                    <a:pt x="753" y="858"/>
                  </a:lnTo>
                  <a:lnTo>
                    <a:pt x="753" y="861"/>
                  </a:lnTo>
                  <a:lnTo>
                    <a:pt x="751" y="861"/>
                  </a:lnTo>
                  <a:lnTo>
                    <a:pt x="748" y="861"/>
                  </a:lnTo>
                  <a:lnTo>
                    <a:pt x="748" y="863"/>
                  </a:lnTo>
                  <a:lnTo>
                    <a:pt x="745" y="863"/>
                  </a:lnTo>
                  <a:lnTo>
                    <a:pt x="743" y="863"/>
                  </a:lnTo>
                  <a:lnTo>
                    <a:pt x="740" y="863"/>
                  </a:lnTo>
                  <a:lnTo>
                    <a:pt x="740" y="866"/>
                  </a:lnTo>
                  <a:lnTo>
                    <a:pt x="740" y="868"/>
                  </a:lnTo>
                  <a:lnTo>
                    <a:pt x="738" y="868"/>
                  </a:lnTo>
                  <a:lnTo>
                    <a:pt x="735" y="868"/>
                  </a:lnTo>
                  <a:lnTo>
                    <a:pt x="735" y="871"/>
                  </a:lnTo>
                  <a:lnTo>
                    <a:pt x="733" y="871"/>
                  </a:lnTo>
                  <a:lnTo>
                    <a:pt x="730" y="871"/>
                  </a:lnTo>
                  <a:lnTo>
                    <a:pt x="730" y="873"/>
                  </a:lnTo>
                  <a:lnTo>
                    <a:pt x="728" y="873"/>
                  </a:lnTo>
                  <a:lnTo>
                    <a:pt x="725" y="873"/>
                  </a:lnTo>
                  <a:lnTo>
                    <a:pt x="723" y="873"/>
                  </a:lnTo>
                  <a:lnTo>
                    <a:pt x="723" y="876"/>
                  </a:lnTo>
                  <a:lnTo>
                    <a:pt x="723" y="873"/>
                  </a:lnTo>
                  <a:lnTo>
                    <a:pt x="723" y="876"/>
                  </a:lnTo>
                  <a:lnTo>
                    <a:pt x="720" y="876"/>
                  </a:lnTo>
                  <a:lnTo>
                    <a:pt x="717" y="876"/>
                  </a:lnTo>
                  <a:lnTo>
                    <a:pt x="715" y="876"/>
                  </a:lnTo>
                  <a:lnTo>
                    <a:pt x="712" y="876"/>
                  </a:lnTo>
                  <a:lnTo>
                    <a:pt x="712" y="879"/>
                  </a:lnTo>
                  <a:lnTo>
                    <a:pt x="710" y="879"/>
                  </a:lnTo>
                  <a:lnTo>
                    <a:pt x="710" y="881"/>
                  </a:lnTo>
                  <a:lnTo>
                    <a:pt x="707" y="881"/>
                  </a:lnTo>
                  <a:lnTo>
                    <a:pt x="707" y="884"/>
                  </a:lnTo>
                  <a:lnTo>
                    <a:pt x="705" y="884"/>
                  </a:lnTo>
                  <a:lnTo>
                    <a:pt x="702" y="884"/>
                  </a:lnTo>
                  <a:lnTo>
                    <a:pt x="700" y="884"/>
                  </a:lnTo>
                  <a:lnTo>
                    <a:pt x="700" y="886"/>
                  </a:lnTo>
                  <a:lnTo>
                    <a:pt x="700" y="884"/>
                  </a:lnTo>
                  <a:lnTo>
                    <a:pt x="700" y="886"/>
                  </a:lnTo>
                  <a:lnTo>
                    <a:pt x="697" y="886"/>
                  </a:lnTo>
                  <a:lnTo>
                    <a:pt x="695" y="886"/>
                  </a:lnTo>
                  <a:lnTo>
                    <a:pt x="692" y="886"/>
                  </a:lnTo>
                  <a:lnTo>
                    <a:pt x="689" y="886"/>
                  </a:lnTo>
                  <a:lnTo>
                    <a:pt x="687" y="886"/>
                  </a:lnTo>
                  <a:lnTo>
                    <a:pt x="687" y="889"/>
                  </a:lnTo>
                  <a:lnTo>
                    <a:pt x="684" y="889"/>
                  </a:lnTo>
                  <a:lnTo>
                    <a:pt x="682" y="889"/>
                  </a:lnTo>
                  <a:lnTo>
                    <a:pt x="682" y="891"/>
                  </a:lnTo>
                  <a:lnTo>
                    <a:pt x="679" y="891"/>
                  </a:lnTo>
                  <a:lnTo>
                    <a:pt x="677" y="891"/>
                  </a:lnTo>
                  <a:lnTo>
                    <a:pt x="674" y="891"/>
                  </a:lnTo>
                  <a:lnTo>
                    <a:pt x="672" y="891"/>
                  </a:lnTo>
                  <a:lnTo>
                    <a:pt x="672" y="894"/>
                  </a:lnTo>
                  <a:lnTo>
                    <a:pt x="669" y="894"/>
                  </a:lnTo>
                  <a:lnTo>
                    <a:pt x="667" y="894"/>
                  </a:lnTo>
                  <a:lnTo>
                    <a:pt x="664" y="894"/>
                  </a:lnTo>
                  <a:lnTo>
                    <a:pt x="664" y="896"/>
                  </a:lnTo>
                  <a:lnTo>
                    <a:pt x="661" y="896"/>
                  </a:lnTo>
                  <a:lnTo>
                    <a:pt x="659" y="896"/>
                  </a:lnTo>
                  <a:lnTo>
                    <a:pt x="656" y="896"/>
                  </a:lnTo>
                  <a:lnTo>
                    <a:pt x="656" y="899"/>
                  </a:lnTo>
                  <a:lnTo>
                    <a:pt x="654" y="899"/>
                  </a:lnTo>
                  <a:lnTo>
                    <a:pt x="651" y="899"/>
                  </a:lnTo>
                  <a:lnTo>
                    <a:pt x="651" y="901"/>
                  </a:lnTo>
                  <a:lnTo>
                    <a:pt x="649" y="901"/>
                  </a:lnTo>
                  <a:lnTo>
                    <a:pt x="646" y="901"/>
                  </a:lnTo>
                  <a:lnTo>
                    <a:pt x="644" y="901"/>
                  </a:lnTo>
                  <a:lnTo>
                    <a:pt x="641" y="901"/>
                  </a:lnTo>
                  <a:lnTo>
                    <a:pt x="641" y="904"/>
                  </a:lnTo>
                  <a:lnTo>
                    <a:pt x="639" y="904"/>
                  </a:lnTo>
                  <a:lnTo>
                    <a:pt x="636" y="904"/>
                  </a:lnTo>
                  <a:lnTo>
                    <a:pt x="633" y="904"/>
                  </a:lnTo>
                  <a:lnTo>
                    <a:pt x="631" y="904"/>
                  </a:lnTo>
                  <a:lnTo>
                    <a:pt x="628" y="904"/>
                  </a:lnTo>
                  <a:lnTo>
                    <a:pt x="626" y="904"/>
                  </a:lnTo>
                  <a:lnTo>
                    <a:pt x="626" y="907"/>
                  </a:lnTo>
                  <a:lnTo>
                    <a:pt x="623" y="907"/>
                  </a:lnTo>
                  <a:lnTo>
                    <a:pt x="623" y="909"/>
                  </a:lnTo>
                  <a:lnTo>
                    <a:pt x="621" y="909"/>
                  </a:lnTo>
                  <a:lnTo>
                    <a:pt x="618" y="909"/>
                  </a:lnTo>
                  <a:lnTo>
                    <a:pt x="616" y="909"/>
                  </a:lnTo>
                  <a:lnTo>
                    <a:pt x="613" y="909"/>
                  </a:lnTo>
                  <a:lnTo>
                    <a:pt x="613" y="912"/>
                  </a:lnTo>
                  <a:lnTo>
                    <a:pt x="611" y="912"/>
                  </a:lnTo>
                  <a:lnTo>
                    <a:pt x="608" y="912"/>
                  </a:lnTo>
                  <a:lnTo>
                    <a:pt x="605" y="912"/>
                  </a:lnTo>
                  <a:lnTo>
                    <a:pt x="603" y="912"/>
                  </a:lnTo>
                  <a:lnTo>
                    <a:pt x="603" y="914"/>
                  </a:lnTo>
                  <a:lnTo>
                    <a:pt x="600" y="914"/>
                  </a:lnTo>
                  <a:lnTo>
                    <a:pt x="600" y="917"/>
                  </a:lnTo>
                  <a:lnTo>
                    <a:pt x="603" y="917"/>
                  </a:lnTo>
                  <a:lnTo>
                    <a:pt x="603" y="919"/>
                  </a:lnTo>
                  <a:lnTo>
                    <a:pt x="603" y="917"/>
                  </a:lnTo>
                  <a:lnTo>
                    <a:pt x="603" y="919"/>
                  </a:lnTo>
                  <a:lnTo>
                    <a:pt x="600" y="919"/>
                  </a:lnTo>
                  <a:lnTo>
                    <a:pt x="600" y="922"/>
                  </a:lnTo>
                  <a:lnTo>
                    <a:pt x="598" y="922"/>
                  </a:lnTo>
                  <a:lnTo>
                    <a:pt x="595" y="922"/>
                  </a:lnTo>
                  <a:lnTo>
                    <a:pt x="593" y="922"/>
                  </a:lnTo>
                  <a:lnTo>
                    <a:pt x="593" y="924"/>
                  </a:lnTo>
                  <a:lnTo>
                    <a:pt x="593" y="922"/>
                  </a:lnTo>
                  <a:lnTo>
                    <a:pt x="593" y="924"/>
                  </a:lnTo>
                  <a:lnTo>
                    <a:pt x="590" y="924"/>
                  </a:lnTo>
                  <a:lnTo>
                    <a:pt x="588" y="924"/>
                  </a:lnTo>
                  <a:lnTo>
                    <a:pt x="585" y="924"/>
                  </a:lnTo>
                  <a:lnTo>
                    <a:pt x="583" y="924"/>
                  </a:lnTo>
                  <a:lnTo>
                    <a:pt x="583" y="927"/>
                  </a:lnTo>
                  <a:lnTo>
                    <a:pt x="580" y="927"/>
                  </a:lnTo>
                  <a:lnTo>
                    <a:pt x="577" y="927"/>
                  </a:lnTo>
                  <a:lnTo>
                    <a:pt x="575" y="927"/>
                  </a:lnTo>
                  <a:lnTo>
                    <a:pt x="572" y="927"/>
                  </a:lnTo>
                  <a:lnTo>
                    <a:pt x="570" y="927"/>
                  </a:lnTo>
                  <a:lnTo>
                    <a:pt x="567" y="927"/>
                  </a:lnTo>
                  <a:lnTo>
                    <a:pt x="567" y="929"/>
                  </a:lnTo>
                  <a:lnTo>
                    <a:pt x="565" y="929"/>
                  </a:lnTo>
                  <a:lnTo>
                    <a:pt x="562" y="929"/>
                  </a:lnTo>
                  <a:lnTo>
                    <a:pt x="560" y="929"/>
                  </a:lnTo>
                  <a:lnTo>
                    <a:pt x="557" y="929"/>
                  </a:lnTo>
                  <a:lnTo>
                    <a:pt x="555" y="929"/>
                  </a:lnTo>
                  <a:lnTo>
                    <a:pt x="552" y="929"/>
                  </a:lnTo>
                  <a:lnTo>
                    <a:pt x="552" y="932"/>
                  </a:lnTo>
                  <a:lnTo>
                    <a:pt x="549" y="932"/>
                  </a:lnTo>
                  <a:lnTo>
                    <a:pt x="547" y="932"/>
                  </a:lnTo>
                  <a:lnTo>
                    <a:pt x="544" y="932"/>
                  </a:lnTo>
                  <a:lnTo>
                    <a:pt x="542" y="932"/>
                  </a:lnTo>
                  <a:lnTo>
                    <a:pt x="542" y="935"/>
                  </a:lnTo>
                  <a:lnTo>
                    <a:pt x="539" y="935"/>
                  </a:lnTo>
                  <a:lnTo>
                    <a:pt x="537" y="935"/>
                  </a:lnTo>
                  <a:lnTo>
                    <a:pt x="534" y="935"/>
                  </a:lnTo>
                  <a:lnTo>
                    <a:pt x="532" y="935"/>
                  </a:lnTo>
                  <a:lnTo>
                    <a:pt x="529" y="935"/>
                  </a:lnTo>
                  <a:lnTo>
                    <a:pt x="529" y="937"/>
                  </a:lnTo>
                  <a:lnTo>
                    <a:pt x="529" y="935"/>
                  </a:lnTo>
                  <a:lnTo>
                    <a:pt x="529" y="937"/>
                  </a:lnTo>
                  <a:lnTo>
                    <a:pt x="527" y="937"/>
                  </a:lnTo>
                  <a:lnTo>
                    <a:pt x="527" y="940"/>
                  </a:lnTo>
                  <a:lnTo>
                    <a:pt x="524" y="940"/>
                  </a:lnTo>
                  <a:lnTo>
                    <a:pt x="521" y="940"/>
                  </a:lnTo>
                  <a:lnTo>
                    <a:pt x="521" y="942"/>
                  </a:lnTo>
                  <a:lnTo>
                    <a:pt x="521" y="945"/>
                  </a:lnTo>
                  <a:lnTo>
                    <a:pt x="519" y="945"/>
                  </a:lnTo>
                  <a:lnTo>
                    <a:pt x="519" y="947"/>
                  </a:lnTo>
                  <a:lnTo>
                    <a:pt x="516" y="947"/>
                  </a:lnTo>
                  <a:lnTo>
                    <a:pt x="514" y="947"/>
                  </a:lnTo>
                  <a:lnTo>
                    <a:pt x="514" y="950"/>
                  </a:lnTo>
                  <a:lnTo>
                    <a:pt x="514" y="947"/>
                  </a:lnTo>
                  <a:lnTo>
                    <a:pt x="516" y="947"/>
                  </a:lnTo>
                  <a:lnTo>
                    <a:pt x="516" y="945"/>
                  </a:lnTo>
                  <a:lnTo>
                    <a:pt x="514" y="945"/>
                  </a:lnTo>
                  <a:lnTo>
                    <a:pt x="514" y="947"/>
                  </a:lnTo>
                  <a:lnTo>
                    <a:pt x="511" y="947"/>
                  </a:lnTo>
                  <a:lnTo>
                    <a:pt x="511" y="945"/>
                  </a:lnTo>
                  <a:lnTo>
                    <a:pt x="511" y="942"/>
                  </a:lnTo>
                  <a:lnTo>
                    <a:pt x="511" y="945"/>
                  </a:lnTo>
                  <a:lnTo>
                    <a:pt x="509" y="945"/>
                  </a:lnTo>
                  <a:lnTo>
                    <a:pt x="509" y="947"/>
                  </a:lnTo>
                  <a:lnTo>
                    <a:pt x="511" y="947"/>
                  </a:lnTo>
                  <a:lnTo>
                    <a:pt x="511" y="950"/>
                  </a:lnTo>
                  <a:lnTo>
                    <a:pt x="514" y="950"/>
                  </a:lnTo>
                  <a:lnTo>
                    <a:pt x="514" y="952"/>
                  </a:lnTo>
                  <a:lnTo>
                    <a:pt x="514" y="950"/>
                  </a:lnTo>
                  <a:lnTo>
                    <a:pt x="511" y="950"/>
                  </a:lnTo>
                  <a:lnTo>
                    <a:pt x="511" y="952"/>
                  </a:lnTo>
                  <a:lnTo>
                    <a:pt x="509" y="952"/>
                  </a:lnTo>
                  <a:lnTo>
                    <a:pt x="506" y="952"/>
                  </a:lnTo>
                  <a:lnTo>
                    <a:pt x="506" y="955"/>
                  </a:lnTo>
                  <a:lnTo>
                    <a:pt x="504" y="955"/>
                  </a:lnTo>
                  <a:lnTo>
                    <a:pt x="506" y="955"/>
                  </a:lnTo>
                  <a:lnTo>
                    <a:pt x="506" y="957"/>
                  </a:lnTo>
                  <a:lnTo>
                    <a:pt x="504" y="957"/>
                  </a:lnTo>
                  <a:lnTo>
                    <a:pt x="504" y="955"/>
                  </a:lnTo>
                  <a:lnTo>
                    <a:pt x="504" y="957"/>
                  </a:lnTo>
                  <a:lnTo>
                    <a:pt x="501" y="957"/>
                  </a:lnTo>
                  <a:lnTo>
                    <a:pt x="499" y="957"/>
                  </a:lnTo>
                  <a:lnTo>
                    <a:pt x="496" y="957"/>
                  </a:lnTo>
                  <a:lnTo>
                    <a:pt x="496" y="960"/>
                  </a:lnTo>
                  <a:lnTo>
                    <a:pt x="493" y="960"/>
                  </a:lnTo>
                  <a:lnTo>
                    <a:pt x="491" y="960"/>
                  </a:lnTo>
                  <a:lnTo>
                    <a:pt x="488" y="960"/>
                  </a:lnTo>
                  <a:lnTo>
                    <a:pt x="488" y="957"/>
                  </a:lnTo>
                  <a:lnTo>
                    <a:pt x="488" y="955"/>
                  </a:lnTo>
                  <a:lnTo>
                    <a:pt x="486" y="955"/>
                  </a:lnTo>
                  <a:lnTo>
                    <a:pt x="486" y="952"/>
                  </a:lnTo>
                  <a:lnTo>
                    <a:pt x="483" y="952"/>
                  </a:lnTo>
                  <a:lnTo>
                    <a:pt x="483" y="955"/>
                  </a:lnTo>
                  <a:lnTo>
                    <a:pt x="483" y="952"/>
                  </a:lnTo>
                  <a:lnTo>
                    <a:pt x="481" y="952"/>
                  </a:lnTo>
                  <a:lnTo>
                    <a:pt x="481" y="950"/>
                  </a:lnTo>
                  <a:lnTo>
                    <a:pt x="478" y="950"/>
                  </a:lnTo>
                  <a:lnTo>
                    <a:pt x="478" y="952"/>
                  </a:lnTo>
                  <a:lnTo>
                    <a:pt x="478" y="950"/>
                  </a:lnTo>
                  <a:lnTo>
                    <a:pt x="476" y="950"/>
                  </a:lnTo>
                  <a:lnTo>
                    <a:pt x="473" y="950"/>
                  </a:lnTo>
                  <a:lnTo>
                    <a:pt x="473" y="947"/>
                  </a:lnTo>
                  <a:lnTo>
                    <a:pt x="473" y="950"/>
                  </a:lnTo>
                  <a:lnTo>
                    <a:pt x="471" y="950"/>
                  </a:lnTo>
                  <a:lnTo>
                    <a:pt x="471" y="947"/>
                  </a:lnTo>
                  <a:lnTo>
                    <a:pt x="471" y="950"/>
                  </a:lnTo>
                  <a:lnTo>
                    <a:pt x="473" y="950"/>
                  </a:lnTo>
                  <a:lnTo>
                    <a:pt x="476" y="950"/>
                  </a:lnTo>
                  <a:lnTo>
                    <a:pt x="476" y="952"/>
                  </a:lnTo>
                  <a:lnTo>
                    <a:pt x="473" y="952"/>
                  </a:lnTo>
                  <a:lnTo>
                    <a:pt x="476" y="952"/>
                  </a:lnTo>
                  <a:lnTo>
                    <a:pt x="478" y="952"/>
                  </a:lnTo>
                  <a:lnTo>
                    <a:pt x="478" y="955"/>
                  </a:lnTo>
                  <a:lnTo>
                    <a:pt x="481" y="955"/>
                  </a:lnTo>
                  <a:lnTo>
                    <a:pt x="481" y="957"/>
                  </a:lnTo>
                  <a:lnTo>
                    <a:pt x="483" y="957"/>
                  </a:lnTo>
                  <a:lnTo>
                    <a:pt x="483" y="960"/>
                  </a:lnTo>
                  <a:lnTo>
                    <a:pt x="486" y="960"/>
                  </a:lnTo>
                  <a:lnTo>
                    <a:pt x="483" y="960"/>
                  </a:lnTo>
                  <a:lnTo>
                    <a:pt x="483" y="963"/>
                  </a:lnTo>
                  <a:lnTo>
                    <a:pt x="481" y="963"/>
                  </a:lnTo>
                  <a:lnTo>
                    <a:pt x="478" y="963"/>
                  </a:lnTo>
                  <a:lnTo>
                    <a:pt x="476" y="963"/>
                  </a:lnTo>
                  <a:lnTo>
                    <a:pt x="473" y="963"/>
                  </a:lnTo>
                  <a:lnTo>
                    <a:pt x="471" y="963"/>
                  </a:lnTo>
                  <a:lnTo>
                    <a:pt x="471" y="965"/>
                  </a:lnTo>
                  <a:lnTo>
                    <a:pt x="468" y="965"/>
                  </a:lnTo>
                  <a:lnTo>
                    <a:pt x="468" y="968"/>
                  </a:lnTo>
                  <a:lnTo>
                    <a:pt x="465" y="968"/>
                  </a:lnTo>
                  <a:lnTo>
                    <a:pt x="468" y="968"/>
                  </a:lnTo>
                  <a:lnTo>
                    <a:pt x="468" y="970"/>
                  </a:lnTo>
                  <a:lnTo>
                    <a:pt x="465" y="970"/>
                  </a:lnTo>
                  <a:lnTo>
                    <a:pt x="465" y="973"/>
                  </a:lnTo>
                  <a:lnTo>
                    <a:pt x="463" y="973"/>
                  </a:lnTo>
                  <a:lnTo>
                    <a:pt x="460" y="973"/>
                  </a:lnTo>
                  <a:lnTo>
                    <a:pt x="458" y="973"/>
                  </a:lnTo>
                  <a:lnTo>
                    <a:pt x="458" y="975"/>
                  </a:lnTo>
                  <a:lnTo>
                    <a:pt x="455" y="975"/>
                  </a:lnTo>
                  <a:lnTo>
                    <a:pt x="453" y="975"/>
                  </a:lnTo>
                  <a:lnTo>
                    <a:pt x="450" y="975"/>
                  </a:lnTo>
                  <a:lnTo>
                    <a:pt x="448" y="975"/>
                  </a:lnTo>
                  <a:lnTo>
                    <a:pt x="445" y="975"/>
                  </a:lnTo>
                  <a:lnTo>
                    <a:pt x="443" y="975"/>
                  </a:lnTo>
                  <a:lnTo>
                    <a:pt x="440" y="975"/>
                  </a:lnTo>
                  <a:lnTo>
                    <a:pt x="437" y="975"/>
                  </a:lnTo>
                  <a:lnTo>
                    <a:pt x="435" y="975"/>
                  </a:lnTo>
                  <a:lnTo>
                    <a:pt x="435" y="978"/>
                  </a:lnTo>
                  <a:lnTo>
                    <a:pt x="435" y="975"/>
                  </a:lnTo>
                  <a:lnTo>
                    <a:pt x="435" y="978"/>
                  </a:lnTo>
                  <a:lnTo>
                    <a:pt x="432" y="978"/>
                  </a:lnTo>
                  <a:lnTo>
                    <a:pt x="430" y="978"/>
                  </a:lnTo>
                  <a:lnTo>
                    <a:pt x="427" y="978"/>
                  </a:lnTo>
                  <a:lnTo>
                    <a:pt x="425" y="978"/>
                  </a:lnTo>
                  <a:lnTo>
                    <a:pt x="422" y="978"/>
                  </a:lnTo>
                  <a:lnTo>
                    <a:pt x="420" y="978"/>
                  </a:lnTo>
                  <a:lnTo>
                    <a:pt x="417" y="978"/>
                  </a:lnTo>
                  <a:lnTo>
                    <a:pt x="414" y="978"/>
                  </a:lnTo>
                  <a:lnTo>
                    <a:pt x="412" y="978"/>
                  </a:lnTo>
                  <a:lnTo>
                    <a:pt x="412" y="980"/>
                  </a:lnTo>
                  <a:lnTo>
                    <a:pt x="409" y="980"/>
                  </a:lnTo>
                  <a:lnTo>
                    <a:pt x="407" y="980"/>
                  </a:lnTo>
                  <a:lnTo>
                    <a:pt x="404" y="980"/>
                  </a:lnTo>
                  <a:lnTo>
                    <a:pt x="402" y="980"/>
                  </a:lnTo>
                  <a:lnTo>
                    <a:pt x="399" y="980"/>
                  </a:lnTo>
                  <a:lnTo>
                    <a:pt x="397" y="980"/>
                  </a:lnTo>
                  <a:lnTo>
                    <a:pt x="397" y="983"/>
                  </a:lnTo>
                  <a:lnTo>
                    <a:pt x="394" y="983"/>
                  </a:lnTo>
                  <a:lnTo>
                    <a:pt x="394" y="980"/>
                  </a:lnTo>
                  <a:lnTo>
                    <a:pt x="394" y="983"/>
                  </a:lnTo>
                  <a:lnTo>
                    <a:pt x="392" y="983"/>
                  </a:lnTo>
                  <a:lnTo>
                    <a:pt x="389" y="983"/>
                  </a:lnTo>
                  <a:lnTo>
                    <a:pt x="386" y="983"/>
                  </a:lnTo>
                  <a:lnTo>
                    <a:pt x="384" y="983"/>
                  </a:lnTo>
                  <a:lnTo>
                    <a:pt x="381" y="983"/>
                  </a:lnTo>
                  <a:lnTo>
                    <a:pt x="381" y="985"/>
                  </a:lnTo>
                  <a:lnTo>
                    <a:pt x="379" y="985"/>
                  </a:lnTo>
                  <a:lnTo>
                    <a:pt x="376" y="985"/>
                  </a:lnTo>
                  <a:lnTo>
                    <a:pt x="374" y="985"/>
                  </a:lnTo>
                  <a:lnTo>
                    <a:pt x="371" y="985"/>
                  </a:lnTo>
                  <a:lnTo>
                    <a:pt x="369" y="985"/>
                  </a:lnTo>
                  <a:lnTo>
                    <a:pt x="366" y="985"/>
                  </a:lnTo>
                  <a:lnTo>
                    <a:pt x="364" y="985"/>
                  </a:lnTo>
                  <a:lnTo>
                    <a:pt x="364" y="988"/>
                  </a:lnTo>
                  <a:lnTo>
                    <a:pt x="361" y="988"/>
                  </a:lnTo>
                  <a:lnTo>
                    <a:pt x="358" y="988"/>
                  </a:lnTo>
                  <a:lnTo>
                    <a:pt x="356" y="988"/>
                  </a:lnTo>
                  <a:lnTo>
                    <a:pt x="356" y="991"/>
                  </a:lnTo>
                  <a:lnTo>
                    <a:pt x="353" y="991"/>
                  </a:lnTo>
                  <a:lnTo>
                    <a:pt x="353" y="993"/>
                  </a:lnTo>
                  <a:lnTo>
                    <a:pt x="353" y="996"/>
                  </a:lnTo>
                  <a:lnTo>
                    <a:pt x="353" y="998"/>
                  </a:lnTo>
                  <a:lnTo>
                    <a:pt x="356" y="998"/>
                  </a:lnTo>
                  <a:lnTo>
                    <a:pt x="356" y="1001"/>
                  </a:lnTo>
                  <a:lnTo>
                    <a:pt x="353" y="1001"/>
                  </a:lnTo>
                  <a:lnTo>
                    <a:pt x="351" y="1001"/>
                  </a:lnTo>
                  <a:lnTo>
                    <a:pt x="351" y="1003"/>
                  </a:lnTo>
                  <a:lnTo>
                    <a:pt x="348" y="1003"/>
                  </a:lnTo>
                  <a:lnTo>
                    <a:pt x="346" y="1003"/>
                  </a:lnTo>
                  <a:lnTo>
                    <a:pt x="346" y="1006"/>
                  </a:lnTo>
                  <a:lnTo>
                    <a:pt x="343" y="1006"/>
                  </a:lnTo>
                  <a:lnTo>
                    <a:pt x="341" y="1006"/>
                  </a:lnTo>
                  <a:lnTo>
                    <a:pt x="341" y="1008"/>
                  </a:lnTo>
                  <a:lnTo>
                    <a:pt x="338" y="1008"/>
                  </a:lnTo>
                  <a:lnTo>
                    <a:pt x="336" y="1008"/>
                  </a:lnTo>
                  <a:lnTo>
                    <a:pt x="336" y="1011"/>
                  </a:lnTo>
                  <a:lnTo>
                    <a:pt x="333" y="1011"/>
                  </a:lnTo>
                  <a:lnTo>
                    <a:pt x="333" y="1013"/>
                  </a:lnTo>
                  <a:lnTo>
                    <a:pt x="330" y="1013"/>
                  </a:lnTo>
                  <a:lnTo>
                    <a:pt x="330" y="1016"/>
                  </a:lnTo>
                  <a:lnTo>
                    <a:pt x="328" y="1016"/>
                  </a:lnTo>
                  <a:lnTo>
                    <a:pt x="328" y="1019"/>
                  </a:lnTo>
                  <a:lnTo>
                    <a:pt x="325" y="1019"/>
                  </a:lnTo>
                  <a:lnTo>
                    <a:pt x="323" y="1019"/>
                  </a:lnTo>
                  <a:lnTo>
                    <a:pt x="323" y="1021"/>
                  </a:lnTo>
                  <a:lnTo>
                    <a:pt x="320" y="1021"/>
                  </a:lnTo>
                  <a:lnTo>
                    <a:pt x="320" y="1024"/>
                  </a:lnTo>
                  <a:lnTo>
                    <a:pt x="320" y="1026"/>
                  </a:lnTo>
                  <a:lnTo>
                    <a:pt x="318" y="1026"/>
                  </a:lnTo>
                  <a:lnTo>
                    <a:pt x="315" y="1026"/>
                  </a:lnTo>
                  <a:lnTo>
                    <a:pt x="315" y="1029"/>
                  </a:lnTo>
                  <a:lnTo>
                    <a:pt x="313" y="1029"/>
                  </a:lnTo>
                  <a:lnTo>
                    <a:pt x="313" y="1031"/>
                  </a:lnTo>
                  <a:lnTo>
                    <a:pt x="310" y="1031"/>
                  </a:lnTo>
                  <a:lnTo>
                    <a:pt x="308" y="1031"/>
                  </a:lnTo>
                  <a:lnTo>
                    <a:pt x="308" y="1034"/>
                  </a:lnTo>
                  <a:lnTo>
                    <a:pt x="305" y="1034"/>
                  </a:lnTo>
                  <a:lnTo>
                    <a:pt x="305" y="1036"/>
                  </a:lnTo>
                  <a:lnTo>
                    <a:pt x="302" y="1036"/>
                  </a:lnTo>
                  <a:lnTo>
                    <a:pt x="305" y="1036"/>
                  </a:lnTo>
                  <a:lnTo>
                    <a:pt x="302" y="1036"/>
                  </a:lnTo>
                  <a:lnTo>
                    <a:pt x="300" y="1036"/>
                  </a:lnTo>
                  <a:lnTo>
                    <a:pt x="300" y="1039"/>
                  </a:lnTo>
                  <a:lnTo>
                    <a:pt x="300" y="1041"/>
                  </a:lnTo>
                  <a:lnTo>
                    <a:pt x="297" y="1041"/>
                  </a:lnTo>
                  <a:lnTo>
                    <a:pt x="297" y="1044"/>
                  </a:lnTo>
                  <a:lnTo>
                    <a:pt x="295" y="1044"/>
                  </a:lnTo>
                  <a:lnTo>
                    <a:pt x="295" y="1047"/>
                  </a:lnTo>
                  <a:lnTo>
                    <a:pt x="295" y="1049"/>
                  </a:lnTo>
                  <a:lnTo>
                    <a:pt x="292" y="1049"/>
                  </a:lnTo>
                  <a:lnTo>
                    <a:pt x="290" y="1049"/>
                  </a:lnTo>
                  <a:lnTo>
                    <a:pt x="287" y="1049"/>
                  </a:lnTo>
                  <a:lnTo>
                    <a:pt x="287" y="1052"/>
                  </a:lnTo>
                  <a:lnTo>
                    <a:pt x="285" y="1052"/>
                  </a:lnTo>
                  <a:lnTo>
                    <a:pt x="282" y="1052"/>
                  </a:lnTo>
                  <a:lnTo>
                    <a:pt x="282" y="1054"/>
                  </a:lnTo>
                  <a:lnTo>
                    <a:pt x="280" y="1054"/>
                  </a:lnTo>
                  <a:lnTo>
                    <a:pt x="277" y="1054"/>
                  </a:lnTo>
                  <a:lnTo>
                    <a:pt x="274" y="1054"/>
                  </a:lnTo>
                  <a:lnTo>
                    <a:pt x="272" y="1054"/>
                  </a:lnTo>
                  <a:lnTo>
                    <a:pt x="269" y="1054"/>
                  </a:lnTo>
                  <a:lnTo>
                    <a:pt x="269" y="1057"/>
                  </a:lnTo>
                  <a:lnTo>
                    <a:pt x="267" y="1057"/>
                  </a:lnTo>
                  <a:lnTo>
                    <a:pt x="264" y="1057"/>
                  </a:lnTo>
                  <a:lnTo>
                    <a:pt x="262" y="1057"/>
                  </a:lnTo>
                  <a:lnTo>
                    <a:pt x="259" y="1057"/>
                  </a:lnTo>
                  <a:lnTo>
                    <a:pt x="257" y="1057"/>
                  </a:lnTo>
                  <a:lnTo>
                    <a:pt x="254" y="1057"/>
                  </a:lnTo>
                  <a:lnTo>
                    <a:pt x="252" y="1057"/>
                  </a:lnTo>
                  <a:lnTo>
                    <a:pt x="249" y="1057"/>
                  </a:lnTo>
                  <a:lnTo>
                    <a:pt x="249" y="1059"/>
                  </a:lnTo>
                  <a:lnTo>
                    <a:pt x="246" y="1059"/>
                  </a:lnTo>
                  <a:lnTo>
                    <a:pt x="244" y="1059"/>
                  </a:lnTo>
                  <a:lnTo>
                    <a:pt x="241" y="1059"/>
                  </a:lnTo>
                  <a:lnTo>
                    <a:pt x="239" y="1059"/>
                  </a:lnTo>
                  <a:lnTo>
                    <a:pt x="236" y="1059"/>
                  </a:lnTo>
                  <a:lnTo>
                    <a:pt x="234" y="1059"/>
                  </a:lnTo>
                  <a:lnTo>
                    <a:pt x="231" y="1059"/>
                  </a:lnTo>
                  <a:lnTo>
                    <a:pt x="231" y="1062"/>
                  </a:lnTo>
                  <a:lnTo>
                    <a:pt x="229" y="1062"/>
                  </a:lnTo>
                  <a:lnTo>
                    <a:pt x="229" y="1059"/>
                  </a:lnTo>
                  <a:lnTo>
                    <a:pt x="229" y="1062"/>
                  </a:lnTo>
                  <a:lnTo>
                    <a:pt x="226" y="1062"/>
                  </a:lnTo>
                  <a:lnTo>
                    <a:pt x="224" y="1062"/>
                  </a:lnTo>
                  <a:lnTo>
                    <a:pt x="221" y="1062"/>
                  </a:lnTo>
                  <a:lnTo>
                    <a:pt x="218" y="1062"/>
                  </a:lnTo>
                  <a:lnTo>
                    <a:pt x="216" y="1062"/>
                  </a:lnTo>
                  <a:lnTo>
                    <a:pt x="216" y="1064"/>
                  </a:lnTo>
                  <a:lnTo>
                    <a:pt x="213" y="1064"/>
                  </a:lnTo>
                  <a:lnTo>
                    <a:pt x="211" y="1064"/>
                  </a:lnTo>
                  <a:lnTo>
                    <a:pt x="211" y="1067"/>
                  </a:lnTo>
                  <a:lnTo>
                    <a:pt x="208" y="1067"/>
                  </a:lnTo>
                  <a:lnTo>
                    <a:pt x="211" y="1067"/>
                  </a:lnTo>
                  <a:lnTo>
                    <a:pt x="211" y="1069"/>
                  </a:lnTo>
                  <a:lnTo>
                    <a:pt x="208" y="1069"/>
                  </a:lnTo>
                  <a:lnTo>
                    <a:pt x="206" y="1069"/>
                  </a:lnTo>
                  <a:lnTo>
                    <a:pt x="203" y="1069"/>
                  </a:lnTo>
                  <a:lnTo>
                    <a:pt x="203" y="1072"/>
                  </a:lnTo>
                  <a:lnTo>
                    <a:pt x="201" y="1072"/>
                  </a:lnTo>
                  <a:lnTo>
                    <a:pt x="198" y="1072"/>
                  </a:lnTo>
                  <a:lnTo>
                    <a:pt x="198" y="1075"/>
                  </a:lnTo>
                  <a:lnTo>
                    <a:pt x="196" y="1075"/>
                  </a:lnTo>
                  <a:close/>
                  <a:moveTo>
                    <a:pt x="483" y="955"/>
                  </a:moveTo>
                  <a:lnTo>
                    <a:pt x="483" y="957"/>
                  </a:lnTo>
                  <a:lnTo>
                    <a:pt x="483" y="955"/>
                  </a:lnTo>
                  <a:close/>
                  <a:moveTo>
                    <a:pt x="1043" y="759"/>
                  </a:moveTo>
                  <a:lnTo>
                    <a:pt x="1043" y="761"/>
                  </a:lnTo>
                  <a:lnTo>
                    <a:pt x="1046" y="761"/>
                  </a:lnTo>
                  <a:lnTo>
                    <a:pt x="1043" y="761"/>
                  </a:lnTo>
                  <a:lnTo>
                    <a:pt x="1043" y="759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7">
              <a:extLst>
                <a:ext uri="{FF2B5EF4-FFF2-40B4-BE49-F238E27FC236}">
                  <a16:creationId xmlns:a16="http://schemas.microsoft.com/office/drawing/2014/main" id="{EED2DD0D-D278-3008-070F-59CC4C69C7C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3" y="2410"/>
              <a:ext cx="588" cy="1189"/>
            </a:xfrm>
            <a:custGeom>
              <a:avLst/>
              <a:gdLst>
                <a:gd name="T0" fmla="*/ 435 w 588"/>
                <a:gd name="T1" fmla="*/ 802 h 1189"/>
                <a:gd name="T2" fmla="*/ 481 w 588"/>
                <a:gd name="T3" fmla="*/ 911 h 1189"/>
                <a:gd name="T4" fmla="*/ 552 w 588"/>
                <a:gd name="T5" fmla="*/ 906 h 1189"/>
                <a:gd name="T6" fmla="*/ 588 w 588"/>
                <a:gd name="T7" fmla="*/ 1051 h 1189"/>
                <a:gd name="T8" fmla="*/ 565 w 588"/>
                <a:gd name="T9" fmla="*/ 1094 h 1189"/>
                <a:gd name="T10" fmla="*/ 575 w 588"/>
                <a:gd name="T11" fmla="*/ 1128 h 1189"/>
                <a:gd name="T12" fmla="*/ 565 w 588"/>
                <a:gd name="T13" fmla="*/ 1173 h 1189"/>
                <a:gd name="T14" fmla="*/ 514 w 588"/>
                <a:gd name="T15" fmla="*/ 1168 h 1189"/>
                <a:gd name="T16" fmla="*/ 432 w 588"/>
                <a:gd name="T17" fmla="*/ 1171 h 1189"/>
                <a:gd name="T18" fmla="*/ 371 w 588"/>
                <a:gd name="T19" fmla="*/ 1178 h 1189"/>
                <a:gd name="T20" fmla="*/ 333 w 588"/>
                <a:gd name="T21" fmla="*/ 1171 h 1189"/>
                <a:gd name="T22" fmla="*/ 295 w 588"/>
                <a:gd name="T23" fmla="*/ 1163 h 1189"/>
                <a:gd name="T24" fmla="*/ 257 w 588"/>
                <a:gd name="T25" fmla="*/ 1156 h 1189"/>
                <a:gd name="T26" fmla="*/ 216 w 588"/>
                <a:gd name="T27" fmla="*/ 1150 h 1189"/>
                <a:gd name="T28" fmla="*/ 178 w 588"/>
                <a:gd name="T29" fmla="*/ 1143 h 1189"/>
                <a:gd name="T30" fmla="*/ 132 w 588"/>
                <a:gd name="T31" fmla="*/ 1140 h 1189"/>
                <a:gd name="T32" fmla="*/ 94 w 588"/>
                <a:gd name="T33" fmla="*/ 1133 h 1189"/>
                <a:gd name="T34" fmla="*/ 53 w 588"/>
                <a:gd name="T35" fmla="*/ 1128 h 1189"/>
                <a:gd name="T36" fmla="*/ 15 w 588"/>
                <a:gd name="T37" fmla="*/ 1120 h 1189"/>
                <a:gd name="T38" fmla="*/ 68 w 588"/>
                <a:gd name="T39" fmla="*/ 1074 h 1189"/>
                <a:gd name="T40" fmla="*/ 79 w 588"/>
                <a:gd name="T41" fmla="*/ 1107 h 1189"/>
                <a:gd name="T42" fmla="*/ 112 w 588"/>
                <a:gd name="T43" fmla="*/ 1097 h 1189"/>
                <a:gd name="T44" fmla="*/ 114 w 588"/>
                <a:gd name="T45" fmla="*/ 1066 h 1189"/>
                <a:gd name="T46" fmla="*/ 107 w 588"/>
                <a:gd name="T47" fmla="*/ 1018 h 1189"/>
                <a:gd name="T48" fmla="*/ 104 w 588"/>
                <a:gd name="T49" fmla="*/ 975 h 1189"/>
                <a:gd name="T50" fmla="*/ 127 w 588"/>
                <a:gd name="T51" fmla="*/ 939 h 1189"/>
                <a:gd name="T52" fmla="*/ 147 w 588"/>
                <a:gd name="T53" fmla="*/ 896 h 1189"/>
                <a:gd name="T54" fmla="*/ 180 w 588"/>
                <a:gd name="T55" fmla="*/ 868 h 1189"/>
                <a:gd name="T56" fmla="*/ 221 w 588"/>
                <a:gd name="T57" fmla="*/ 825 h 1189"/>
                <a:gd name="T58" fmla="*/ 211 w 588"/>
                <a:gd name="T59" fmla="*/ 792 h 1189"/>
                <a:gd name="T60" fmla="*/ 216 w 588"/>
                <a:gd name="T61" fmla="*/ 728 h 1189"/>
                <a:gd name="T62" fmla="*/ 231 w 588"/>
                <a:gd name="T63" fmla="*/ 672 h 1189"/>
                <a:gd name="T64" fmla="*/ 236 w 588"/>
                <a:gd name="T65" fmla="*/ 641 h 1189"/>
                <a:gd name="T66" fmla="*/ 198 w 588"/>
                <a:gd name="T67" fmla="*/ 598 h 1189"/>
                <a:gd name="T68" fmla="*/ 196 w 588"/>
                <a:gd name="T69" fmla="*/ 552 h 1189"/>
                <a:gd name="T70" fmla="*/ 142 w 588"/>
                <a:gd name="T71" fmla="*/ 507 h 1189"/>
                <a:gd name="T72" fmla="*/ 107 w 588"/>
                <a:gd name="T73" fmla="*/ 433 h 1189"/>
                <a:gd name="T74" fmla="*/ 73 w 588"/>
                <a:gd name="T75" fmla="*/ 372 h 1189"/>
                <a:gd name="T76" fmla="*/ 30 w 588"/>
                <a:gd name="T77" fmla="*/ 356 h 1189"/>
                <a:gd name="T78" fmla="*/ 33 w 588"/>
                <a:gd name="T79" fmla="*/ 326 h 1189"/>
                <a:gd name="T80" fmla="*/ 48 w 588"/>
                <a:gd name="T81" fmla="*/ 298 h 1189"/>
                <a:gd name="T82" fmla="*/ 38 w 588"/>
                <a:gd name="T83" fmla="*/ 260 h 1189"/>
                <a:gd name="T84" fmla="*/ 63 w 588"/>
                <a:gd name="T85" fmla="*/ 224 h 1189"/>
                <a:gd name="T86" fmla="*/ 43 w 588"/>
                <a:gd name="T87" fmla="*/ 216 h 1189"/>
                <a:gd name="T88" fmla="*/ 48 w 588"/>
                <a:gd name="T89" fmla="*/ 186 h 1189"/>
                <a:gd name="T90" fmla="*/ 96 w 588"/>
                <a:gd name="T91" fmla="*/ 158 h 1189"/>
                <a:gd name="T92" fmla="*/ 122 w 588"/>
                <a:gd name="T93" fmla="*/ 140 h 1189"/>
                <a:gd name="T94" fmla="*/ 142 w 588"/>
                <a:gd name="T95" fmla="*/ 138 h 1189"/>
                <a:gd name="T96" fmla="*/ 119 w 588"/>
                <a:gd name="T97" fmla="*/ 122 h 1189"/>
                <a:gd name="T98" fmla="*/ 109 w 588"/>
                <a:gd name="T99" fmla="*/ 79 h 1189"/>
                <a:gd name="T100" fmla="*/ 142 w 588"/>
                <a:gd name="T101" fmla="*/ 74 h 1189"/>
                <a:gd name="T102" fmla="*/ 152 w 588"/>
                <a:gd name="T103" fmla="*/ 41 h 1189"/>
                <a:gd name="T104" fmla="*/ 155 w 588"/>
                <a:gd name="T105" fmla="*/ 18 h 1189"/>
                <a:gd name="T106" fmla="*/ 193 w 588"/>
                <a:gd name="T107" fmla="*/ 5 h 1189"/>
                <a:gd name="T108" fmla="*/ 211 w 588"/>
                <a:gd name="T109" fmla="*/ 8 h 1189"/>
                <a:gd name="T110" fmla="*/ 226 w 588"/>
                <a:gd name="T111" fmla="*/ 31 h 1189"/>
                <a:gd name="T112" fmla="*/ 290 w 588"/>
                <a:gd name="T113" fmla="*/ 43 h 1189"/>
                <a:gd name="T114" fmla="*/ 300 w 588"/>
                <a:gd name="T115" fmla="*/ 13 h 1189"/>
                <a:gd name="T116" fmla="*/ 331 w 588"/>
                <a:gd name="T117" fmla="*/ 87 h 1189"/>
                <a:gd name="T118" fmla="*/ 384 w 588"/>
                <a:gd name="T119" fmla="*/ 130 h 1189"/>
                <a:gd name="T120" fmla="*/ 397 w 588"/>
                <a:gd name="T121" fmla="*/ 163 h 1189"/>
                <a:gd name="T122" fmla="*/ 341 w 588"/>
                <a:gd name="T123" fmla="*/ 336 h 1189"/>
                <a:gd name="T124" fmla="*/ 346 w 588"/>
                <a:gd name="T125" fmla="*/ 527 h 1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88" h="1189">
                  <a:moveTo>
                    <a:pt x="364" y="580"/>
                  </a:moveTo>
                  <a:lnTo>
                    <a:pt x="369" y="588"/>
                  </a:lnTo>
                  <a:lnTo>
                    <a:pt x="371" y="593"/>
                  </a:lnTo>
                  <a:lnTo>
                    <a:pt x="374" y="598"/>
                  </a:lnTo>
                  <a:lnTo>
                    <a:pt x="379" y="608"/>
                  </a:lnTo>
                  <a:lnTo>
                    <a:pt x="392" y="631"/>
                  </a:lnTo>
                  <a:lnTo>
                    <a:pt x="397" y="662"/>
                  </a:lnTo>
                  <a:lnTo>
                    <a:pt x="397" y="667"/>
                  </a:lnTo>
                  <a:lnTo>
                    <a:pt x="397" y="675"/>
                  </a:lnTo>
                  <a:lnTo>
                    <a:pt x="399" y="682"/>
                  </a:lnTo>
                  <a:lnTo>
                    <a:pt x="404" y="705"/>
                  </a:lnTo>
                  <a:lnTo>
                    <a:pt x="412" y="725"/>
                  </a:lnTo>
                  <a:lnTo>
                    <a:pt x="412" y="731"/>
                  </a:lnTo>
                  <a:lnTo>
                    <a:pt x="420" y="746"/>
                  </a:lnTo>
                  <a:lnTo>
                    <a:pt x="422" y="748"/>
                  </a:lnTo>
                  <a:lnTo>
                    <a:pt x="435" y="779"/>
                  </a:lnTo>
                  <a:lnTo>
                    <a:pt x="435" y="787"/>
                  </a:lnTo>
                  <a:lnTo>
                    <a:pt x="435" y="802"/>
                  </a:lnTo>
                  <a:lnTo>
                    <a:pt x="435" y="812"/>
                  </a:lnTo>
                  <a:lnTo>
                    <a:pt x="435" y="817"/>
                  </a:lnTo>
                  <a:lnTo>
                    <a:pt x="432" y="837"/>
                  </a:lnTo>
                  <a:lnTo>
                    <a:pt x="432" y="840"/>
                  </a:lnTo>
                  <a:lnTo>
                    <a:pt x="432" y="850"/>
                  </a:lnTo>
                  <a:lnTo>
                    <a:pt x="432" y="860"/>
                  </a:lnTo>
                  <a:lnTo>
                    <a:pt x="437" y="860"/>
                  </a:lnTo>
                  <a:lnTo>
                    <a:pt x="440" y="863"/>
                  </a:lnTo>
                  <a:lnTo>
                    <a:pt x="445" y="860"/>
                  </a:lnTo>
                  <a:lnTo>
                    <a:pt x="450" y="860"/>
                  </a:lnTo>
                  <a:lnTo>
                    <a:pt x="455" y="860"/>
                  </a:lnTo>
                  <a:lnTo>
                    <a:pt x="468" y="860"/>
                  </a:lnTo>
                  <a:lnTo>
                    <a:pt x="465" y="881"/>
                  </a:lnTo>
                  <a:lnTo>
                    <a:pt x="463" y="899"/>
                  </a:lnTo>
                  <a:lnTo>
                    <a:pt x="465" y="901"/>
                  </a:lnTo>
                  <a:lnTo>
                    <a:pt x="473" y="901"/>
                  </a:lnTo>
                  <a:lnTo>
                    <a:pt x="476" y="909"/>
                  </a:lnTo>
                  <a:lnTo>
                    <a:pt x="481" y="911"/>
                  </a:lnTo>
                  <a:lnTo>
                    <a:pt x="483" y="911"/>
                  </a:lnTo>
                  <a:lnTo>
                    <a:pt x="486" y="906"/>
                  </a:lnTo>
                  <a:lnTo>
                    <a:pt x="493" y="906"/>
                  </a:lnTo>
                  <a:lnTo>
                    <a:pt x="496" y="904"/>
                  </a:lnTo>
                  <a:lnTo>
                    <a:pt x="499" y="904"/>
                  </a:lnTo>
                  <a:lnTo>
                    <a:pt x="501" y="901"/>
                  </a:lnTo>
                  <a:lnTo>
                    <a:pt x="509" y="896"/>
                  </a:lnTo>
                  <a:lnTo>
                    <a:pt x="511" y="896"/>
                  </a:lnTo>
                  <a:lnTo>
                    <a:pt x="511" y="891"/>
                  </a:lnTo>
                  <a:lnTo>
                    <a:pt x="516" y="891"/>
                  </a:lnTo>
                  <a:lnTo>
                    <a:pt x="516" y="888"/>
                  </a:lnTo>
                  <a:lnTo>
                    <a:pt x="519" y="893"/>
                  </a:lnTo>
                  <a:lnTo>
                    <a:pt x="529" y="896"/>
                  </a:lnTo>
                  <a:lnTo>
                    <a:pt x="537" y="901"/>
                  </a:lnTo>
                  <a:lnTo>
                    <a:pt x="542" y="904"/>
                  </a:lnTo>
                  <a:lnTo>
                    <a:pt x="544" y="904"/>
                  </a:lnTo>
                  <a:lnTo>
                    <a:pt x="547" y="906"/>
                  </a:lnTo>
                  <a:lnTo>
                    <a:pt x="552" y="906"/>
                  </a:lnTo>
                  <a:lnTo>
                    <a:pt x="555" y="904"/>
                  </a:lnTo>
                  <a:lnTo>
                    <a:pt x="557" y="911"/>
                  </a:lnTo>
                  <a:lnTo>
                    <a:pt x="562" y="911"/>
                  </a:lnTo>
                  <a:lnTo>
                    <a:pt x="562" y="916"/>
                  </a:lnTo>
                  <a:lnTo>
                    <a:pt x="565" y="916"/>
                  </a:lnTo>
                  <a:lnTo>
                    <a:pt x="570" y="921"/>
                  </a:lnTo>
                  <a:lnTo>
                    <a:pt x="565" y="942"/>
                  </a:lnTo>
                  <a:lnTo>
                    <a:pt x="565" y="947"/>
                  </a:lnTo>
                  <a:lnTo>
                    <a:pt x="570" y="970"/>
                  </a:lnTo>
                  <a:lnTo>
                    <a:pt x="575" y="1003"/>
                  </a:lnTo>
                  <a:lnTo>
                    <a:pt x="577" y="1013"/>
                  </a:lnTo>
                  <a:lnTo>
                    <a:pt x="580" y="1016"/>
                  </a:lnTo>
                  <a:lnTo>
                    <a:pt x="585" y="1023"/>
                  </a:lnTo>
                  <a:lnTo>
                    <a:pt x="588" y="1031"/>
                  </a:lnTo>
                  <a:lnTo>
                    <a:pt x="588" y="1033"/>
                  </a:lnTo>
                  <a:lnTo>
                    <a:pt x="588" y="1046"/>
                  </a:lnTo>
                  <a:lnTo>
                    <a:pt x="588" y="1049"/>
                  </a:lnTo>
                  <a:lnTo>
                    <a:pt x="588" y="1051"/>
                  </a:lnTo>
                  <a:lnTo>
                    <a:pt x="588" y="1054"/>
                  </a:lnTo>
                  <a:lnTo>
                    <a:pt x="580" y="1051"/>
                  </a:lnTo>
                  <a:lnTo>
                    <a:pt x="572" y="1054"/>
                  </a:lnTo>
                  <a:lnTo>
                    <a:pt x="567" y="1049"/>
                  </a:lnTo>
                  <a:lnTo>
                    <a:pt x="565" y="1049"/>
                  </a:lnTo>
                  <a:lnTo>
                    <a:pt x="560" y="1054"/>
                  </a:lnTo>
                  <a:lnTo>
                    <a:pt x="565" y="1056"/>
                  </a:lnTo>
                  <a:lnTo>
                    <a:pt x="560" y="1059"/>
                  </a:lnTo>
                  <a:lnTo>
                    <a:pt x="565" y="1064"/>
                  </a:lnTo>
                  <a:lnTo>
                    <a:pt x="565" y="1066"/>
                  </a:lnTo>
                  <a:lnTo>
                    <a:pt x="562" y="1077"/>
                  </a:lnTo>
                  <a:lnTo>
                    <a:pt x="562" y="1079"/>
                  </a:lnTo>
                  <a:lnTo>
                    <a:pt x="557" y="1079"/>
                  </a:lnTo>
                  <a:lnTo>
                    <a:pt x="557" y="1082"/>
                  </a:lnTo>
                  <a:lnTo>
                    <a:pt x="557" y="1087"/>
                  </a:lnTo>
                  <a:lnTo>
                    <a:pt x="557" y="1089"/>
                  </a:lnTo>
                  <a:lnTo>
                    <a:pt x="565" y="1092"/>
                  </a:lnTo>
                  <a:lnTo>
                    <a:pt x="565" y="1094"/>
                  </a:lnTo>
                  <a:lnTo>
                    <a:pt x="560" y="1094"/>
                  </a:lnTo>
                  <a:lnTo>
                    <a:pt x="565" y="1100"/>
                  </a:lnTo>
                  <a:lnTo>
                    <a:pt x="572" y="1097"/>
                  </a:lnTo>
                  <a:lnTo>
                    <a:pt x="572" y="1105"/>
                  </a:lnTo>
                  <a:lnTo>
                    <a:pt x="570" y="1105"/>
                  </a:lnTo>
                  <a:lnTo>
                    <a:pt x="572" y="1107"/>
                  </a:lnTo>
                  <a:lnTo>
                    <a:pt x="567" y="1107"/>
                  </a:lnTo>
                  <a:lnTo>
                    <a:pt x="567" y="1110"/>
                  </a:lnTo>
                  <a:lnTo>
                    <a:pt x="572" y="1110"/>
                  </a:lnTo>
                  <a:lnTo>
                    <a:pt x="572" y="1112"/>
                  </a:lnTo>
                  <a:lnTo>
                    <a:pt x="570" y="1112"/>
                  </a:lnTo>
                  <a:lnTo>
                    <a:pt x="570" y="1120"/>
                  </a:lnTo>
                  <a:lnTo>
                    <a:pt x="567" y="1120"/>
                  </a:lnTo>
                  <a:lnTo>
                    <a:pt x="567" y="1122"/>
                  </a:lnTo>
                  <a:lnTo>
                    <a:pt x="570" y="1125"/>
                  </a:lnTo>
                  <a:lnTo>
                    <a:pt x="572" y="1128"/>
                  </a:lnTo>
                  <a:lnTo>
                    <a:pt x="572" y="1125"/>
                  </a:lnTo>
                  <a:lnTo>
                    <a:pt x="575" y="1128"/>
                  </a:lnTo>
                  <a:lnTo>
                    <a:pt x="577" y="1133"/>
                  </a:lnTo>
                  <a:lnTo>
                    <a:pt x="577" y="1135"/>
                  </a:lnTo>
                  <a:lnTo>
                    <a:pt x="580" y="1140"/>
                  </a:lnTo>
                  <a:lnTo>
                    <a:pt x="577" y="1145"/>
                  </a:lnTo>
                  <a:lnTo>
                    <a:pt x="583" y="1148"/>
                  </a:lnTo>
                  <a:lnTo>
                    <a:pt x="580" y="1150"/>
                  </a:lnTo>
                  <a:lnTo>
                    <a:pt x="583" y="1150"/>
                  </a:lnTo>
                  <a:lnTo>
                    <a:pt x="585" y="1150"/>
                  </a:lnTo>
                  <a:lnTo>
                    <a:pt x="588" y="1158"/>
                  </a:lnTo>
                  <a:lnTo>
                    <a:pt x="588" y="1161"/>
                  </a:lnTo>
                  <a:lnTo>
                    <a:pt x="585" y="1161"/>
                  </a:lnTo>
                  <a:lnTo>
                    <a:pt x="583" y="1161"/>
                  </a:lnTo>
                  <a:lnTo>
                    <a:pt x="580" y="1166"/>
                  </a:lnTo>
                  <a:lnTo>
                    <a:pt x="580" y="1171"/>
                  </a:lnTo>
                  <a:lnTo>
                    <a:pt x="572" y="1171"/>
                  </a:lnTo>
                  <a:lnTo>
                    <a:pt x="572" y="1178"/>
                  </a:lnTo>
                  <a:lnTo>
                    <a:pt x="570" y="1176"/>
                  </a:lnTo>
                  <a:lnTo>
                    <a:pt x="565" y="1173"/>
                  </a:lnTo>
                  <a:lnTo>
                    <a:pt x="560" y="1173"/>
                  </a:lnTo>
                  <a:lnTo>
                    <a:pt x="557" y="1173"/>
                  </a:lnTo>
                  <a:lnTo>
                    <a:pt x="557" y="1168"/>
                  </a:lnTo>
                  <a:lnTo>
                    <a:pt x="555" y="1173"/>
                  </a:lnTo>
                  <a:lnTo>
                    <a:pt x="552" y="1176"/>
                  </a:lnTo>
                  <a:lnTo>
                    <a:pt x="549" y="1176"/>
                  </a:lnTo>
                  <a:lnTo>
                    <a:pt x="547" y="1173"/>
                  </a:lnTo>
                  <a:lnTo>
                    <a:pt x="544" y="1176"/>
                  </a:lnTo>
                  <a:lnTo>
                    <a:pt x="544" y="1173"/>
                  </a:lnTo>
                  <a:lnTo>
                    <a:pt x="542" y="1173"/>
                  </a:lnTo>
                  <a:lnTo>
                    <a:pt x="539" y="1176"/>
                  </a:lnTo>
                  <a:lnTo>
                    <a:pt x="534" y="1171"/>
                  </a:lnTo>
                  <a:lnTo>
                    <a:pt x="532" y="1171"/>
                  </a:lnTo>
                  <a:lnTo>
                    <a:pt x="532" y="1173"/>
                  </a:lnTo>
                  <a:lnTo>
                    <a:pt x="529" y="1176"/>
                  </a:lnTo>
                  <a:lnTo>
                    <a:pt x="524" y="1176"/>
                  </a:lnTo>
                  <a:lnTo>
                    <a:pt x="519" y="1171"/>
                  </a:lnTo>
                  <a:lnTo>
                    <a:pt x="514" y="1168"/>
                  </a:lnTo>
                  <a:lnTo>
                    <a:pt x="509" y="1168"/>
                  </a:lnTo>
                  <a:lnTo>
                    <a:pt x="506" y="1168"/>
                  </a:lnTo>
                  <a:lnTo>
                    <a:pt x="504" y="1168"/>
                  </a:lnTo>
                  <a:lnTo>
                    <a:pt x="501" y="1171"/>
                  </a:lnTo>
                  <a:lnTo>
                    <a:pt x="493" y="1171"/>
                  </a:lnTo>
                  <a:lnTo>
                    <a:pt x="486" y="1171"/>
                  </a:lnTo>
                  <a:lnTo>
                    <a:pt x="481" y="1176"/>
                  </a:lnTo>
                  <a:lnTo>
                    <a:pt x="483" y="1184"/>
                  </a:lnTo>
                  <a:lnTo>
                    <a:pt x="481" y="1184"/>
                  </a:lnTo>
                  <a:lnTo>
                    <a:pt x="473" y="1184"/>
                  </a:lnTo>
                  <a:lnTo>
                    <a:pt x="471" y="1189"/>
                  </a:lnTo>
                  <a:lnTo>
                    <a:pt x="468" y="1189"/>
                  </a:lnTo>
                  <a:lnTo>
                    <a:pt x="463" y="1186"/>
                  </a:lnTo>
                  <a:lnTo>
                    <a:pt x="455" y="1186"/>
                  </a:lnTo>
                  <a:lnTo>
                    <a:pt x="448" y="1181"/>
                  </a:lnTo>
                  <a:lnTo>
                    <a:pt x="443" y="1176"/>
                  </a:lnTo>
                  <a:lnTo>
                    <a:pt x="437" y="1171"/>
                  </a:lnTo>
                  <a:lnTo>
                    <a:pt x="432" y="1171"/>
                  </a:lnTo>
                  <a:lnTo>
                    <a:pt x="427" y="1168"/>
                  </a:lnTo>
                  <a:lnTo>
                    <a:pt x="425" y="1171"/>
                  </a:lnTo>
                  <a:lnTo>
                    <a:pt x="417" y="1171"/>
                  </a:lnTo>
                  <a:lnTo>
                    <a:pt x="417" y="1173"/>
                  </a:lnTo>
                  <a:lnTo>
                    <a:pt x="409" y="1171"/>
                  </a:lnTo>
                  <a:lnTo>
                    <a:pt x="407" y="1173"/>
                  </a:lnTo>
                  <a:lnTo>
                    <a:pt x="404" y="1176"/>
                  </a:lnTo>
                  <a:lnTo>
                    <a:pt x="394" y="1171"/>
                  </a:lnTo>
                  <a:lnTo>
                    <a:pt x="392" y="1173"/>
                  </a:lnTo>
                  <a:lnTo>
                    <a:pt x="387" y="1173"/>
                  </a:lnTo>
                  <a:lnTo>
                    <a:pt x="387" y="1181"/>
                  </a:lnTo>
                  <a:lnTo>
                    <a:pt x="384" y="1181"/>
                  </a:lnTo>
                  <a:lnTo>
                    <a:pt x="381" y="1181"/>
                  </a:lnTo>
                  <a:lnTo>
                    <a:pt x="379" y="1181"/>
                  </a:lnTo>
                  <a:lnTo>
                    <a:pt x="376" y="1181"/>
                  </a:lnTo>
                  <a:lnTo>
                    <a:pt x="374" y="1181"/>
                  </a:lnTo>
                  <a:lnTo>
                    <a:pt x="374" y="1178"/>
                  </a:lnTo>
                  <a:lnTo>
                    <a:pt x="371" y="1178"/>
                  </a:lnTo>
                  <a:lnTo>
                    <a:pt x="369" y="1178"/>
                  </a:lnTo>
                  <a:lnTo>
                    <a:pt x="366" y="1178"/>
                  </a:lnTo>
                  <a:lnTo>
                    <a:pt x="364" y="1178"/>
                  </a:lnTo>
                  <a:lnTo>
                    <a:pt x="361" y="1178"/>
                  </a:lnTo>
                  <a:lnTo>
                    <a:pt x="361" y="1176"/>
                  </a:lnTo>
                  <a:lnTo>
                    <a:pt x="359" y="1176"/>
                  </a:lnTo>
                  <a:lnTo>
                    <a:pt x="356" y="1176"/>
                  </a:lnTo>
                  <a:lnTo>
                    <a:pt x="353" y="1176"/>
                  </a:lnTo>
                  <a:lnTo>
                    <a:pt x="351" y="1176"/>
                  </a:lnTo>
                  <a:lnTo>
                    <a:pt x="351" y="1173"/>
                  </a:lnTo>
                  <a:lnTo>
                    <a:pt x="348" y="1173"/>
                  </a:lnTo>
                  <a:lnTo>
                    <a:pt x="346" y="1173"/>
                  </a:lnTo>
                  <a:lnTo>
                    <a:pt x="343" y="1173"/>
                  </a:lnTo>
                  <a:lnTo>
                    <a:pt x="341" y="1173"/>
                  </a:lnTo>
                  <a:lnTo>
                    <a:pt x="338" y="1173"/>
                  </a:lnTo>
                  <a:lnTo>
                    <a:pt x="336" y="1173"/>
                  </a:lnTo>
                  <a:lnTo>
                    <a:pt x="336" y="1171"/>
                  </a:lnTo>
                  <a:lnTo>
                    <a:pt x="333" y="1171"/>
                  </a:lnTo>
                  <a:lnTo>
                    <a:pt x="331" y="1171"/>
                  </a:lnTo>
                  <a:lnTo>
                    <a:pt x="328" y="1171"/>
                  </a:lnTo>
                  <a:lnTo>
                    <a:pt x="325" y="1171"/>
                  </a:lnTo>
                  <a:lnTo>
                    <a:pt x="325" y="1168"/>
                  </a:lnTo>
                  <a:lnTo>
                    <a:pt x="323" y="1168"/>
                  </a:lnTo>
                  <a:lnTo>
                    <a:pt x="320" y="1168"/>
                  </a:lnTo>
                  <a:lnTo>
                    <a:pt x="318" y="1168"/>
                  </a:lnTo>
                  <a:lnTo>
                    <a:pt x="315" y="1168"/>
                  </a:lnTo>
                  <a:lnTo>
                    <a:pt x="313" y="1168"/>
                  </a:lnTo>
                  <a:lnTo>
                    <a:pt x="310" y="1168"/>
                  </a:lnTo>
                  <a:lnTo>
                    <a:pt x="310" y="1166"/>
                  </a:lnTo>
                  <a:lnTo>
                    <a:pt x="308" y="1166"/>
                  </a:lnTo>
                  <a:lnTo>
                    <a:pt x="305" y="1166"/>
                  </a:lnTo>
                  <a:lnTo>
                    <a:pt x="303" y="1166"/>
                  </a:lnTo>
                  <a:lnTo>
                    <a:pt x="300" y="1166"/>
                  </a:lnTo>
                  <a:lnTo>
                    <a:pt x="300" y="1163"/>
                  </a:lnTo>
                  <a:lnTo>
                    <a:pt x="297" y="1163"/>
                  </a:lnTo>
                  <a:lnTo>
                    <a:pt x="295" y="1163"/>
                  </a:lnTo>
                  <a:lnTo>
                    <a:pt x="292" y="1163"/>
                  </a:lnTo>
                  <a:lnTo>
                    <a:pt x="290" y="1163"/>
                  </a:lnTo>
                  <a:lnTo>
                    <a:pt x="287" y="1163"/>
                  </a:lnTo>
                  <a:lnTo>
                    <a:pt x="285" y="1163"/>
                  </a:lnTo>
                  <a:lnTo>
                    <a:pt x="285" y="1161"/>
                  </a:lnTo>
                  <a:lnTo>
                    <a:pt x="282" y="1161"/>
                  </a:lnTo>
                  <a:lnTo>
                    <a:pt x="280" y="1161"/>
                  </a:lnTo>
                  <a:lnTo>
                    <a:pt x="277" y="1161"/>
                  </a:lnTo>
                  <a:lnTo>
                    <a:pt x="275" y="1161"/>
                  </a:lnTo>
                  <a:lnTo>
                    <a:pt x="272" y="1161"/>
                  </a:lnTo>
                  <a:lnTo>
                    <a:pt x="272" y="1158"/>
                  </a:lnTo>
                  <a:lnTo>
                    <a:pt x="269" y="1158"/>
                  </a:lnTo>
                  <a:lnTo>
                    <a:pt x="267" y="1158"/>
                  </a:lnTo>
                  <a:lnTo>
                    <a:pt x="264" y="1158"/>
                  </a:lnTo>
                  <a:lnTo>
                    <a:pt x="262" y="1158"/>
                  </a:lnTo>
                  <a:lnTo>
                    <a:pt x="259" y="1158"/>
                  </a:lnTo>
                  <a:lnTo>
                    <a:pt x="257" y="1158"/>
                  </a:lnTo>
                  <a:lnTo>
                    <a:pt x="257" y="1156"/>
                  </a:lnTo>
                  <a:lnTo>
                    <a:pt x="254" y="1156"/>
                  </a:lnTo>
                  <a:lnTo>
                    <a:pt x="252" y="1156"/>
                  </a:lnTo>
                  <a:lnTo>
                    <a:pt x="249" y="1156"/>
                  </a:lnTo>
                  <a:lnTo>
                    <a:pt x="247" y="1156"/>
                  </a:lnTo>
                  <a:lnTo>
                    <a:pt x="244" y="1156"/>
                  </a:lnTo>
                  <a:lnTo>
                    <a:pt x="244" y="1153"/>
                  </a:lnTo>
                  <a:lnTo>
                    <a:pt x="241" y="1153"/>
                  </a:lnTo>
                  <a:lnTo>
                    <a:pt x="239" y="1153"/>
                  </a:lnTo>
                  <a:lnTo>
                    <a:pt x="236" y="1153"/>
                  </a:lnTo>
                  <a:lnTo>
                    <a:pt x="234" y="1153"/>
                  </a:lnTo>
                  <a:lnTo>
                    <a:pt x="231" y="1153"/>
                  </a:lnTo>
                  <a:lnTo>
                    <a:pt x="229" y="1153"/>
                  </a:lnTo>
                  <a:lnTo>
                    <a:pt x="229" y="1150"/>
                  </a:lnTo>
                  <a:lnTo>
                    <a:pt x="226" y="1150"/>
                  </a:lnTo>
                  <a:lnTo>
                    <a:pt x="224" y="1150"/>
                  </a:lnTo>
                  <a:lnTo>
                    <a:pt x="221" y="1150"/>
                  </a:lnTo>
                  <a:lnTo>
                    <a:pt x="219" y="1150"/>
                  </a:lnTo>
                  <a:lnTo>
                    <a:pt x="216" y="1150"/>
                  </a:lnTo>
                  <a:lnTo>
                    <a:pt x="213" y="1150"/>
                  </a:lnTo>
                  <a:lnTo>
                    <a:pt x="211" y="1150"/>
                  </a:lnTo>
                  <a:lnTo>
                    <a:pt x="211" y="1148"/>
                  </a:lnTo>
                  <a:lnTo>
                    <a:pt x="208" y="1148"/>
                  </a:lnTo>
                  <a:lnTo>
                    <a:pt x="206" y="1148"/>
                  </a:lnTo>
                  <a:lnTo>
                    <a:pt x="203" y="1148"/>
                  </a:lnTo>
                  <a:lnTo>
                    <a:pt x="201" y="1148"/>
                  </a:lnTo>
                  <a:lnTo>
                    <a:pt x="198" y="1148"/>
                  </a:lnTo>
                  <a:lnTo>
                    <a:pt x="198" y="1145"/>
                  </a:lnTo>
                  <a:lnTo>
                    <a:pt x="196" y="1145"/>
                  </a:lnTo>
                  <a:lnTo>
                    <a:pt x="193" y="1145"/>
                  </a:lnTo>
                  <a:lnTo>
                    <a:pt x="191" y="1145"/>
                  </a:lnTo>
                  <a:lnTo>
                    <a:pt x="188" y="1145"/>
                  </a:lnTo>
                  <a:lnTo>
                    <a:pt x="185" y="1145"/>
                  </a:lnTo>
                  <a:lnTo>
                    <a:pt x="183" y="1145"/>
                  </a:lnTo>
                  <a:lnTo>
                    <a:pt x="180" y="1145"/>
                  </a:lnTo>
                  <a:lnTo>
                    <a:pt x="178" y="1145"/>
                  </a:lnTo>
                  <a:lnTo>
                    <a:pt x="178" y="1143"/>
                  </a:lnTo>
                  <a:lnTo>
                    <a:pt x="175" y="1143"/>
                  </a:lnTo>
                  <a:lnTo>
                    <a:pt x="173" y="1143"/>
                  </a:lnTo>
                  <a:lnTo>
                    <a:pt x="170" y="1143"/>
                  </a:lnTo>
                  <a:lnTo>
                    <a:pt x="168" y="1143"/>
                  </a:lnTo>
                  <a:lnTo>
                    <a:pt x="165" y="1143"/>
                  </a:lnTo>
                  <a:lnTo>
                    <a:pt x="163" y="1143"/>
                  </a:lnTo>
                  <a:lnTo>
                    <a:pt x="160" y="1143"/>
                  </a:lnTo>
                  <a:lnTo>
                    <a:pt x="157" y="1143"/>
                  </a:lnTo>
                  <a:lnTo>
                    <a:pt x="155" y="1143"/>
                  </a:lnTo>
                  <a:lnTo>
                    <a:pt x="152" y="1143"/>
                  </a:lnTo>
                  <a:lnTo>
                    <a:pt x="150" y="1143"/>
                  </a:lnTo>
                  <a:lnTo>
                    <a:pt x="150" y="1140"/>
                  </a:lnTo>
                  <a:lnTo>
                    <a:pt x="147" y="1140"/>
                  </a:lnTo>
                  <a:lnTo>
                    <a:pt x="142" y="1140"/>
                  </a:lnTo>
                  <a:lnTo>
                    <a:pt x="140" y="1140"/>
                  </a:lnTo>
                  <a:lnTo>
                    <a:pt x="137" y="1140"/>
                  </a:lnTo>
                  <a:lnTo>
                    <a:pt x="135" y="1140"/>
                  </a:lnTo>
                  <a:lnTo>
                    <a:pt x="132" y="1140"/>
                  </a:lnTo>
                  <a:lnTo>
                    <a:pt x="129" y="1140"/>
                  </a:lnTo>
                  <a:lnTo>
                    <a:pt x="127" y="1140"/>
                  </a:lnTo>
                  <a:lnTo>
                    <a:pt x="127" y="1138"/>
                  </a:lnTo>
                  <a:lnTo>
                    <a:pt x="124" y="1138"/>
                  </a:lnTo>
                  <a:lnTo>
                    <a:pt x="122" y="1138"/>
                  </a:lnTo>
                  <a:lnTo>
                    <a:pt x="119" y="1138"/>
                  </a:lnTo>
                  <a:lnTo>
                    <a:pt x="117" y="1138"/>
                  </a:lnTo>
                  <a:lnTo>
                    <a:pt x="114" y="1138"/>
                  </a:lnTo>
                  <a:lnTo>
                    <a:pt x="112" y="1138"/>
                  </a:lnTo>
                  <a:lnTo>
                    <a:pt x="109" y="1138"/>
                  </a:lnTo>
                  <a:lnTo>
                    <a:pt x="109" y="1135"/>
                  </a:lnTo>
                  <a:lnTo>
                    <a:pt x="107" y="1135"/>
                  </a:lnTo>
                  <a:lnTo>
                    <a:pt x="104" y="1135"/>
                  </a:lnTo>
                  <a:lnTo>
                    <a:pt x="101" y="1135"/>
                  </a:lnTo>
                  <a:lnTo>
                    <a:pt x="99" y="1135"/>
                  </a:lnTo>
                  <a:lnTo>
                    <a:pt x="96" y="1135"/>
                  </a:lnTo>
                  <a:lnTo>
                    <a:pt x="94" y="1135"/>
                  </a:lnTo>
                  <a:lnTo>
                    <a:pt x="94" y="1133"/>
                  </a:lnTo>
                  <a:lnTo>
                    <a:pt x="91" y="1133"/>
                  </a:lnTo>
                  <a:lnTo>
                    <a:pt x="89" y="1133"/>
                  </a:lnTo>
                  <a:lnTo>
                    <a:pt x="86" y="1133"/>
                  </a:lnTo>
                  <a:lnTo>
                    <a:pt x="84" y="1133"/>
                  </a:lnTo>
                  <a:lnTo>
                    <a:pt x="81" y="1133"/>
                  </a:lnTo>
                  <a:lnTo>
                    <a:pt x="79" y="1133"/>
                  </a:lnTo>
                  <a:lnTo>
                    <a:pt x="76" y="1133"/>
                  </a:lnTo>
                  <a:lnTo>
                    <a:pt x="73" y="1133"/>
                  </a:lnTo>
                  <a:lnTo>
                    <a:pt x="73" y="1130"/>
                  </a:lnTo>
                  <a:lnTo>
                    <a:pt x="71" y="1130"/>
                  </a:lnTo>
                  <a:lnTo>
                    <a:pt x="68" y="1130"/>
                  </a:lnTo>
                  <a:lnTo>
                    <a:pt x="66" y="1130"/>
                  </a:lnTo>
                  <a:lnTo>
                    <a:pt x="63" y="1130"/>
                  </a:lnTo>
                  <a:lnTo>
                    <a:pt x="61" y="1130"/>
                  </a:lnTo>
                  <a:lnTo>
                    <a:pt x="61" y="1128"/>
                  </a:lnTo>
                  <a:lnTo>
                    <a:pt x="58" y="1128"/>
                  </a:lnTo>
                  <a:lnTo>
                    <a:pt x="56" y="1128"/>
                  </a:lnTo>
                  <a:lnTo>
                    <a:pt x="53" y="1128"/>
                  </a:lnTo>
                  <a:lnTo>
                    <a:pt x="51" y="1128"/>
                  </a:lnTo>
                  <a:lnTo>
                    <a:pt x="48" y="1128"/>
                  </a:lnTo>
                  <a:lnTo>
                    <a:pt x="45" y="1128"/>
                  </a:lnTo>
                  <a:lnTo>
                    <a:pt x="45" y="1125"/>
                  </a:lnTo>
                  <a:lnTo>
                    <a:pt x="43" y="1125"/>
                  </a:lnTo>
                  <a:lnTo>
                    <a:pt x="40" y="1125"/>
                  </a:lnTo>
                  <a:lnTo>
                    <a:pt x="38" y="1125"/>
                  </a:lnTo>
                  <a:lnTo>
                    <a:pt x="35" y="1125"/>
                  </a:lnTo>
                  <a:lnTo>
                    <a:pt x="33" y="1125"/>
                  </a:lnTo>
                  <a:lnTo>
                    <a:pt x="33" y="1122"/>
                  </a:lnTo>
                  <a:lnTo>
                    <a:pt x="30" y="1122"/>
                  </a:lnTo>
                  <a:lnTo>
                    <a:pt x="28" y="1122"/>
                  </a:lnTo>
                  <a:lnTo>
                    <a:pt x="25" y="1122"/>
                  </a:lnTo>
                  <a:lnTo>
                    <a:pt x="23" y="1122"/>
                  </a:lnTo>
                  <a:lnTo>
                    <a:pt x="23" y="1120"/>
                  </a:lnTo>
                  <a:lnTo>
                    <a:pt x="20" y="1120"/>
                  </a:lnTo>
                  <a:lnTo>
                    <a:pt x="17" y="1120"/>
                  </a:lnTo>
                  <a:lnTo>
                    <a:pt x="15" y="1120"/>
                  </a:lnTo>
                  <a:lnTo>
                    <a:pt x="15" y="1117"/>
                  </a:lnTo>
                  <a:lnTo>
                    <a:pt x="12" y="1117"/>
                  </a:lnTo>
                  <a:lnTo>
                    <a:pt x="10" y="1117"/>
                  </a:lnTo>
                  <a:lnTo>
                    <a:pt x="10" y="1115"/>
                  </a:lnTo>
                  <a:lnTo>
                    <a:pt x="7" y="1115"/>
                  </a:lnTo>
                  <a:lnTo>
                    <a:pt x="5" y="1115"/>
                  </a:lnTo>
                  <a:lnTo>
                    <a:pt x="2" y="1115"/>
                  </a:lnTo>
                  <a:lnTo>
                    <a:pt x="2" y="1112"/>
                  </a:lnTo>
                  <a:lnTo>
                    <a:pt x="0" y="1112"/>
                  </a:lnTo>
                  <a:lnTo>
                    <a:pt x="5" y="1097"/>
                  </a:lnTo>
                  <a:lnTo>
                    <a:pt x="17" y="1100"/>
                  </a:lnTo>
                  <a:lnTo>
                    <a:pt x="17" y="1097"/>
                  </a:lnTo>
                  <a:lnTo>
                    <a:pt x="17" y="1094"/>
                  </a:lnTo>
                  <a:lnTo>
                    <a:pt x="15" y="1092"/>
                  </a:lnTo>
                  <a:lnTo>
                    <a:pt x="15" y="1089"/>
                  </a:lnTo>
                  <a:lnTo>
                    <a:pt x="23" y="1082"/>
                  </a:lnTo>
                  <a:lnTo>
                    <a:pt x="33" y="1087"/>
                  </a:lnTo>
                  <a:lnTo>
                    <a:pt x="68" y="1074"/>
                  </a:lnTo>
                  <a:lnTo>
                    <a:pt x="68" y="1077"/>
                  </a:lnTo>
                  <a:lnTo>
                    <a:pt x="68" y="1079"/>
                  </a:lnTo>
                  <a:lnTo>
                    <a:pt x="66" y="1082"/>
                  </a:lnTo>
                  <a:lnTo>
                    <a:pt x="63" y="1087"/>
                  </a:lnTo>
                  <a:lnTo>
                    <a:pt x="63" y="1089"/>
                  </a:lnTo>
                  <a:lnTo>
                    <a:pt x="63" y="1094"/>
                  </a:lnTo>
                  <a:lnTo>
                    <a:pt x="63" y="1100"/>
                  </a:lnTo>
                  <a:lnTo>
                    <a:pt x="68" y="1102"/>
                  </a:lnTo>
                  <a:lnTo>
                    <a:pt x="68" y="1105"/>
                  </a:lnTo>
                  <a:lnTo>
                    <a:pt x="68" y="1107"/>
                  </a:lnTo>
                  <a:lnTo>
                    <a:pt x="71" y="1110"/>
                  </a:lnTo>
                  <a:lnTo>
                    <a:pt x="68" y="1112"/>
                  </a:lnTo>
                  <a:lnTo>
                    <a:pt x="68" y="1115"/>
                  </a:lnTo>
                  <a:lnTo>
                    <a:pt x="71" y="1115"/>
                  </a:lnTo>
                  <a:lnTo>
                    <a:pt x="73" y="1112"/>
                  </a:lnTo>
                  <a:lnTo>
                    <a:pt x="73" y="1110"/>
                  </a:lnTo>
                  <a:lnTo>
                    <a:pt x="76" y="1110"/>
                  </a:lnTo>
                  <a:lnTo>
                    <a:pt x="79" y="1107"/>
                  </a:lnTo>
                  <a:lnTo>
                    <a:pt x="81" y="1107"/>
                  </a:lnTo>
                  <a:lnTo>
                    <a:pt x="84" y="1110"/>
                  </a:lnTo>
                  <a:lnTo>
                    <a:pt x="86" y="1110"/>
                  </a:lnTo>
                  <a:lnTo>
                    <a:pt x="89" y="1110"/>
                  </a:lnTo>
                  <a:lnTo>
                    <a:pt x="91" y="1110"/>
                  </a:lnTo>
                  <a:lnTo>
                    <a:pt x="94" y="1110"/>
                  </a:lnTo>
                  <a:lnTo>
                    <a:pt x="94" y="1107"/>
                  </a:lnTo>
                  <a:lnTo>
                    <a:pt x="96" y="1105"/>
                  </a:lnTo>
                  <a:lnTo>
                    <a:pt x="96" y="1102"/>
                  </a:lnTo>
                  <a:lnTo>
                    <a:pt x="96" y="1100"/>
                  </a:lnTo>
                  <a:lnTo>
                    <a:pt x="99" y="1097"/>
                  </a:lnTo>
                  <a:lnTo>
                    <a:pt x="99" y="1094"/>
                  </a:lnTo>
                  <a:lnTo>
                    <a:pt x="101" y="1094"/>
                  </a:lnTo>
                  <a:lnTo>
                    <a:pt x="104" y="1092"/>
                  </a:lnTo>
                  <a:lnTo>
                    <a:pt x="107" y="1092"/>
                  </a:lnTo>
                  <a:lnTo>
                    <a:pt x="109" y="1094"/>
                  </a:lnTo>
                  <a:lnTo>
                    <a:pt x="112" y="1094"/>
                  </a:lnTo>
                  <a:lnTo>
                    <a:pt x="112" y="1097"/>
                  </a:lnTo>
                  <a:lnTo>
                    <a:pt x="114" y="1097"/>
                  </a:lnTo>
                  <a:lnTo>
                    <a:pt x="117" y="1097"/>
                  </a:lnTo>
                  <a:lnTo>
                    <a:pt x="119" y="1097"/>
                  </a:lnTo>
                  <a:lnTo>
                    <a:pt x="122" y="1094"/>
                  </a:lnTo>
                  <a:lnTo>
                    <a:pt x="122" y="1092"/>
                  </a:lnTo>
                  <a:lnTo>
                    <a:pt x="124" y="1092"/>
                  </a:lnTo>
                  <a:lnTo>
                    <a:pt x="124" y="1089"/>
                  </a:lnTo>
                  <a:lnTo>
                    <a:pt x="124" y="1087"/>
                  </a:lnTo>
                  <a:lnTo>
                    <a:pt x="122" y="1084"/>
                  </a:lnTo>
                  <a:lnTo>
                    <a:pt x="119" y="1082"/>
                  </a:lnTo>
                  <a:lnTo>
                    <a:pt x="119" y="1079"/>
                  </a:lnTo>
                  <a:lnTo>
                    <a:pt x="119" y="1074"/>
                  </a:lnTo>
                  <a:lnTo>
                    <a:pt x="122" y="1074"/>
                  </a:lnTo>
                  <a:lnTo>
                    <a:pt x="122" y="1072"/>
                  </a:lnTo>
                  <a:lnTo>
                    <a:pt x="122" y="1069"/>
                  </a:lnTo>
                  <a:lnTo>
                    <a:pt x="119" y="1066"/>
                  </a:lnTo>
                  <a:lnTo>
                    <a:pt x="117" y="1066"/>
                  </a:lnTo>
                  <a:lnTo>
                    <a:pt x="114" y="1066"/>
                  </a:lnTo>
                  <a:lnTo>
                    <a:pt x="114" y="1064"/>
                  </a:lnTo>
                  <a:lnTo>
                    <a:pt x="114" y="1061"/>
                  </a:lnTo>
                  <a:lnTo>
                    <a:pt x="114" y="1059"/>
                  </a:lnTo>
                  <a:lnTo>
                    <a:pt x="112" y="1056"/>
                  </a:lnTo>
                  <a:lnTo>
                    <a:pt x="112" y="1054"/>
                  </a:lnTo>
                  <a:lnTo>
                    <a:pt x="109" y="1051"/>
                  </a:lnTo>
                  <a:lnTo>
                    <a:pt x="109" y="1049"/>
                  </a:lnTo>
                  <a:lnTo>
                    <a:pt x="112" y="1046"/>
                  </a:lnTo>
                  <a:lnTo>
                    <a:pt x="112" y="1044"/>
                  </a:lnTo>
                  <a:lnTo>
                    <a:pt x="112" y="1041"/>
                  </a:lnTo>
                  <a:lnTo>
                    <a:pt x="109" y="1041"/>
                  </a:lnTo>
                  <a:lnTo>
                    <a:pt x="109" y="1036"/>
                  </a:lnTo>
                  <a:lnTo>
                    <a:pt x="109" y="1033"/>
                  </a:lnTo>
                  <a:lnTo>
                    <a:pt x="109" y="1031"/>
                  </a:lnTo>
                  <a:lnTo>
                    <a:pt x="109" y="1023"/>
                  </a:lnTo>
                  <a:lnTo>
                    <a:pt x="109" y="1021"/>
                  </a:lnTo>
                  <a:lnTo>
                    <a:pt x="107" y="1021"/>
                  </a:lnTo>
                  <a:lnTo>
                    <a:pt x="107" y="1018"/>
                  </a:lnTo>
                  <a:lnTo>
                    <a:pt x="104" y="1016"/>
                  </a:lnTo>
                  <a:lnTo>
                    <a:pt x="101" y="1013"/>
                  </a:lnTo>
                  <a:lnTo>
                    <a:pt x="99" y="1010"/>
                  </a:lnTo>
                  <a:lnTo>
                    <a:pt x="99" y="1008"/>
                  </a:lnTo>
                  <a:lnTo>
                    <a:pt x="99" y="1005"/>
                  </a:lnTo>
                  <a:lnTo>
                    <a:pt x="101" y="1003"/>
                  </a:lnTo>
                  <a:lnTo>
                    <a:pt x="101" y="1000"/>
                  </a:lnTo>
                  <a:lnTo>
                    <a:pt x="101" y="998"/>
                  </a:lnTo>
                  <a:lnTo>
                    <a:pt x="101" y="995"/>
                  </a:lnTo>
                  <a:lnTo>
                    <a:pt x="104" y="993"/>
                  </a:lnTo>
                  <a:lnTo>
                    <a:pt x="104" y="990"/>
                  </a:lnTo>
                  <a:lnTo>
                    <a:pt x="104" y="988"/>
                  </a:lnTo>
                  <a:lnTo>
                    <a:pt x="104" y="985"/>
                  </a:lnTo>
                  <a:lnTo>
                    <a:pt x="104" y="982"/>
                  </a:lnTo>
                  <a:lnTo>
                    <a:pt x="101" y="980"/>
                  </a:lnTo>
                  <a:lnTo>
                    <a:pt x="101" y="977"/>
                  </a:lnTo>
                  <a:lnTo>
                    <a:pt x="101" y="975"/>
                  </a:lnTo>
                  <a:lnTo>
                    <a:pt x="104" y="975"/>
                  </a:lnTo>
                  <a:lnTo>
                    <a:pt x="104" y="972"/>
                  </a:lnTo>
                  <a:lnTo>
                    <a:pt x="104" y="970"/>
                  </a:lnTo>
                  <a:lnTo>
                    <a:pt x="104" y="967"/>
                  </a:lnTo>
                  <a:lnTo>
                    <a:pt x="101" y="967"/>
                  </a:lnTo>
                  <a:lnTo>
                    <a:pt x="104" y="965"/>
                  </a:lnTo>
                  <a:lnTo>
                    <a:pt x="107" y="965"/>
                  </a:lnTo>
                  <a:lnTo>
                    <a:pt x="109" y="962"/>
                  </a:lnTo>
                  <a:lnTo>
                    <a:pt x="114" y="955"/>
                  </a:lnTo>
                  <a:lnTo>
                    <a:pt x="117" y="955"/>
                  </a:lnTo>
                  <a:lnTo>
                    <a:pt x="117" y="952"/>
                  </a:lnTo>
                  <a:lnTo>
                    <a:pt x="119" y="949"/>
                  </a:lnTo>
                  <a:lnTo>
                    <a:pt x="122" y="949"/>
                  </a:lnTo>
                  <a:lnTo>
                    <a:pt x="122" y="947"/>
                  </a:lnTo>
                  <a:lnTo>
                    <a:pt x="122" y="944"/>
                  </a:lnTo>
                  <a:lnTo>
                    <a:pt x="124" y="944"/>
                  </a:lnTo>
                  <a:lnTo>
                    <a:pt x="124" y="942"/>
                  </a:lnTo>
                  <a:lnTo>
                    <a:pt x="124" y="939"/>
                  </a:lnTo>
                  <a:lnTo>
                    <a:pt x="127" y="939"/>
                  </a:lnTo>
                  <a:lnTo>
                    <a:pt x="127" y="937"/>
                  </a:lnTo>
                  <a:lnTo>
                    <a:pt x="127" y="934"/>
                  </a:lnTo>
                  <a:lnTo>
                    <a:pt x="127" y="932"/>
                  </a:lnTo>
                  <a:lnTo>
                    <a:pt x="129" y="932"/>
                  </a:lnTo>
                  <a:lnTo>
                    <a:pt x="132" y="929"/>
                  </a:lnTo>
                  <a:lnTo>
                    <a:pt x="135" y="929"/>
                  </a:lnTo>
                  <a:lnTo>
                    <a:pt x="135" y="927"/>
                  </a:lnTo>
                  <a:lnTo>
                    <a:pt x="137" y="924"/>
                  </a:lnTo>
                  <a:lnTo>
                    <a:pt x="140" y="924"/>
                  </a:lnTo>
                  <a:lnTo>
                    <a:pt x="140" y="921"/>
                  </a:lnTo>
                  <a:lnTo>
                    <a:pt x="142" y="921"/>
                  </a:lnTo>
                  <a:lnTo>
                    <a:pt x="142" y="919"/>
                  </a:lnTo>
                  <a:lnTo>
                    <a:pt x="142" y="916"/>
                  </a:lnTo>
                  <a:lnTo>
                    <a:pt x="140" y="906"/>
                  </a:lnTo>
                  <a:lnTo>
                    <a:pt x="140" y="904"/>
                  </a:lnTo>
                  <a:lnTo>
                    <a:pt x="140" y="901"/>
                  </a:lnTo>
                  <a:lnTo>
                    <a:pt x="142" y="901"/>
                  </a:lnTo>
                  <a:lnTo>
                    <a:pt x="147" y="896"/>
                  </a:lnTo>
                  <a:lnTo>
                    <a:pt x="150" y="896"/>
                  </a:lnTo>
                  <a:lnTo>
                    <a:pt x="152" y="896"/>
                  </a:lnTo>
                  <a:lnTo>
                    <a:pt x="152" y="893"/>
                  </a:lnTo>
                  <a:lnTo>
                    <a:pt x="155" y="893"/>
                  </a:lnTo>
                  <a:lnTo>
                    <a:pt x="155" y="891"/>
                  </a:lnTo>
                  <a:lnTo>
                    <a:pt x="157" y="891"/>
                  </a:lnTo>
                  <a:lnTo>
                    <a:pt x="157" y="888"/>
                  </a:lnTo>
                  <a:lnTo>
                    <a:pt x="157" y="886"/>
                  </a:lnTo>
                  <a:lnTo>
                    <a:pt x="160" y="886"/>
                  </a:lnTo>
                  <a:lnTo>
                    <a:pt x="163" y="883"/>
                  </a:lnTo>
                  <a:lnTo>
                    <a:pt x="165" y="881"/>
                  </a:lnTo>
                  <a:lnTo>
                    <a:pt x="165" y="878"/>
                  </a:lnTo>
                  <a:lnTo>
                    <a:pt x="170" y="873"/>
                  </a:lnTo>
                  <a:lnTo>
                    <a:pt x="173" y="873"/>
                  </a:lnTo>
                  <a:lnTo>
                    <a:pt x="175" y="873"/>
                  </a:lnTo>
                  <a:lnTo>
                    <a:pt x="178" y="873"/>
                  </a:lnTo>
                  <a:lnTo>
                    <a:pt x="180" y="871"/>
                  </a:lnTo>
                  <a:lnTo>
                    <a:pt x="180" y="868"/>
                  </a:lnTo>
                  <a:lnTo>
                    <a:pt x="183" y="865"/>
                  </a:lnTo>
                  <a:lnTo>
                    <a:pt x="185" y="865"/>
                  </a:lnTo>
                  <a:lnTo>
                    <a:pt x="191" y="858"/>
                  </a:lnTo>
                  <a:lnTo>
                    <a:pt x="191" y="855"/>
                  </a:lnTo>
                  <a:lnTo>
                    <a:pt x="191" y="850"/>
                  </a:lnTo>
                  <a:lnTo>
                    <a:pt x="193" y="848"/>
                  </a:lnTo>
                  <a:lnTo>
                    <a:pt x="196" y="848"/>
                  </a:lnTo>
                  <a:lnTo>
                    <a:pt x="196" y="845"/>
                  </a:lnTo>
                  <a:lnTo>
                    <a:pt x="201" y="843"/>
                  </a:lnTo>
                  <a:lnTo>
                    <a:pt x="203" y="840"/>
                  </a:lnTo>
                  <a:lnTo>
                    <a:pt x="206" y="837"/>
                  </a:lnTo>
                  <a:lnTo>
                    <a:pt x="208" y="835"/>
                  </a:lnTo>
                  <a:lnTo>
                    <a:pt x="213" y="832"/>
                  </a:lnTo>
                  <a:lnTo>
                    <a:pt x="216" y="830"/>
                  </a:lnTo>
                  <a:lnTo>
                    <a:pt x="219" y="830"/>
                  </a:lnTo>
                  <a:lnTo>
                    <a:pt x="221" y="830"/>
                  </a:lnTo>
                  <a:lnTo>
                    <a:pt x="221" y="827"/>
                  </a:lnTo>
                  <a:lnTo>
                    <a:pt x="221" y="825"/>
                  </a:lnTo>
                  <a:lnTo>
                    <a:pt x="219" y="825"/>
                  </a:lnTo>
                  <a:lnTo>
                    <a:pt x="216" y="822"/>
                  </a:lnTo>
                  <a:lnTo>
                    <a:pt x="213" y="822"/>
                  </a:lnTo>
                  <a:lnTo>
                    <a:pt x="211" y="822"/>
                  </a:lnTo>
                  <a:lnTo>
                    <a:pt x="208" y="822"/>
                  </a:lnTo>
                  <a:lnTo>
                    <a:pt x="206" y="822"/>
                  </a:lnTo>
                  <a:lnTo>
                    <a:pt x="206" y="820"/>
                  </a:lnTo>
                  <a:lnTo>
                    <a:pt x="206" y="817"/>
                  </a:lnTo>
                  <a:lnTo>
                    <a:pt x="206" y="815"/>
                  </a:lnTo>
                  <a:lnTo>
                    <a:pt x="206" y="812"/>
                  </a:lnTo>
                  <a:lnTo>
                    <a:pt x="206" y="809"/>
                  </a:lnTo>
                  <a:lnTo>
                    <a:pt x="206" y="807"/>
                  </a:lnTo>
                  <a:lnTo>
                    <a:pt x="208" y="807"/>
                  </a:lnTo>
                  <a:lnTo>
                    <a:pt x="208" y="802"/>
                  </a:lnTo>
                  <a:lnTo>
                    <a:pt x="208" y="799"/>
                  </a:lnTo>
                  <a:lnTo>
                    <a:pt x="211" y="797"/>
                  </a:lnTo>
                  <a:lnTo>
                    <a:pt x="208" y="792"/>
                  </a:lnTo>
                  <a:lnTo>
                    <a:pt x="211" y="792"/>
                  </a:lnTo>
                  <a:lnTo>
                    <a:pt x="211" y="787"/>
                  </a:lnTo>
                  <a:lnTo>
                    <a:pt x="216" y="789"/>
                  </a:lnTo>
                  <a:lnTo>
                    <a:pt x="213" y="784"/>
                  </a:lnTo>
                  <a:lnTo>
                    <a:pt x="211" y="781"/>
                  </a:lnTo>
                  <a:lnTo>
                    <a:pt x="211" y="779"/>
                  </a:lnTo>
                  <a:lnTo>
                    <a:pt x="208" y="779"/>
                  </a:lnTo>
                  <a:lnTo>
                    <a:pt x="206" y="769"/>
                  </a:lnTo>
                  <a:lnTo>
                    <a:pt x="208" y="761"/>
                  </a:lnTo>
                  <a:lnTo>
                    <a:pt x="208" y="759"/>
                  </a:lnTo>
                  <a:lnTo>
                    <a:pt x="213" y="751"/>
                  </a:lnTo>
                  <a:lnTo>
                    <a:pt x="216" y="746"/>
                  </a:lnTo>
                  <a:lnTo>
                    <a:pt x="216" y="743"/>
                  </a:lnTo>
                  <a:lnTo>
                    <a:pt x="219" y="741"/>
                  </a:lnTo>
                  <a:lnTo>
                    <a:pt x="221" y="736"/>
                  </a:lnTo>
                  <a:lnTo>
                    <a:pt x="221" y="733"/>
                  </a:lnTo>
                  <a:lnTo>
                    <a:pt x="219" y="731"/>
                  </a:lnTo>
                  <a:lnTo>
                    <a:pt x="219" y="728"/>
                  </a:lnTo>
                  <a:lnTo>
                    <a:pt x="216" y="728"/>
                  </a:lnTo>
                  <a:lnTo>
                    <a:pt x="219" y="725"/>
                  </a:lnTo>
                  <a:lnTo>
                    <a:pt x="219" y="723"/>
                  </a:lnTo>
                  <a:lnTo>
                    <a:pt x="221" y="723"/>
                  </a:lnTo>
                  <a:lnTo>
                    <a:pt x="226" y="723"/>
                  </a:lnTo>
                  <a:lnTo>
                    <a:pt x="231" y="723"/>
                  </a:lnTo>
                  <a:lnTo>
                    <a:pt x="234" y="718"/>
                  </a:lnTo>
                  <a:lnTo>
                    <a:pt x="236" y="710"/>
                  </a:lnTo>
                  <a:lnTo>
                    <a:pt x="236" y="708"/>
                  </a:lnTo>
                  <a:lnTo>
                    <a:pt x="236" y="705"/>
                  </a:lnTo>
                  <a:lnTo>
                    <a:pt x="241" y="703"/>
                  </a:lnTo>
                  <a:lnTo>
                    <a:pt x="241" y="700"/>
                  </a:lnTo>
                  <a:lnTo>
                    <a:pt x="239" y="695"/>
                  </a:lnTo>
                  <a:lnTo>
                    <a:pt x="236" y="690"/>
                  </a:lnTo>
                  <a:lnTo>
                    <a:pt x="234" y="685"/>
                  </a:lnTo>
                  <a:lnTo>
                    <a:pt x="229" y="682"/>
                  </a:lnTo>
                  <a:lnTo>
                    <a:pt x="234" y="677"/>
                  </a:lnTo>
                  <a:lnTo>
                    <a:pt x="234" y="675"/>
                  </a:lnTo>
                  <a:lnTo>
                    <a:pt x="231" y="672"/>
                  </a:lnTo>
                  <a:lnTo>
                    <a:pt x="229" y="672"/>
                  </a:lnTo>
                  <a:lnTo>
                    <a:pt x="226" y="672"/>
                  </a:lnTo>
                  <a:lnTo>
                    <a:pt x="224" y="675"/>
                  </a:lnTo>
                  <a:lnTo>
                    <a:pt x="224" y="672"/>
                  </a:lnTo>
                  <a:lnTo>
                    <a:pt x="224" y="667"/>
                  </a:lnTo>
                  <a:lnTo>
                    <a:pt x="226" y="664"/>
                  </a:lnTo>
                  <a:lnTo>
                    <a:pt x="229" y="664"/>
                  </a:lnTo>
                  <a:lnTo>
                    <a:pt x="231" y="662"/>
                  </a:lnTo>
                  <a:lnTo>
                    <a:pt x="234" y="662"/>
                  </a:lnTo>
                  <a:lnTo>
                    <a:pt x="236" y="664"/>
                  </a:lnTo>
                  <a:lnTo>
                    <a:pt x="239" y="662"/>
                  </a:lnTo>
                  <a:lnTo>
                    <a:pt x="239" y="659"/>
                  </a:lnTo>
                  <a:lnTo>
                    <a:pt x="239" y="657"/>
                  </a:lnTo>
                  <a:lnTo>
                    <a:pt x="234" y="652"/>
                  </a:lnTo>
                  <a:lnTo>
                    <a:pt x="231" y="649"/>
                  </a:lnTo>
                  <a:lnTo>
                    <a:pt x="231" y="644"/>
                  </a:lnTo>
                  <a:lnTo>
                    <a:pt x="231" y="641"/>
                  </a:lnTo>
                  <a:lnTo>
                    <a:pt x="236" y="641"/>
                  </a:lnTo>
                  <a:lnTo>
                    <a:pt x="239" y="641"/>
                  </a:lnTo>
                  <a:lnTo>
                    <a:pt x="239" y="634"/>
                  </a:lnTo>
                  <a:lnTo>
                    <a:pt x="239" y="631"/>
                  </a:lnTo>
                  <a:lnTo>
                    <a:pt x="231" y="626"/>
                  </a:lnTo>
                  <a:lnTo>
                    <a:pt x="231" y="624"/>
                  </a:lnTo>
                  <a:lnTo>
                    <a:pt x="226" y="613"/>
                  </a:lnTo>
                  <a:lnTo>
                    <a:pt x="224" y="606"/>
                  </a:lnTo>
                  <a:lnTo>
                    <a:pt x="221" y="606"/>
                  </a:lnTo>
                  <a:lnTo>
                    <a:pt x="208" y="606"/>
                  </a:lnTo>
                  <a:lnTo>
                    <a:pt x="208" y="608"/>
                  </a:lnTo>
                  <a:lnTo>
                    <a:pt x="208" y="613"/>
                  </a:lnTo>
                  <a:lnTo>
                    <a:pt x="213" y="619"/>
                  </a:lnTo>
                  <a:lnTo>
                    <a:pt x="206" y="616"/>
                  </a:lnTo>
                  <a:lnTo>
                    <a:pt x="206" y="611"/>
                  </a:lnTo>
                  <a:lnTo>
                    <a:pt x="206" y="606"/>
                  </a:lnTo>
                  <a:lnTo>
                    <a:pt x="203" y="603"/>
                  </a:lnTo>
                  <a:lnTo>
                    <a:pt x="203" y="601"/>
                  </a:lnTo>
                  <a:lnTo>
                    <a:pt x="198" y="598"/>
                  </a:lnTo>
                  <a:lnTo>
                    <a:pt x="196" y="598"/>
                  </a:lnTo>
                  <a:lnTo>
                    <a:pt x="193" y="596"/>
                  </a:lnTo>
                  <a:lnTo>
                    <a:pt x="193" y="593"/>
                  </a:lnTo>
                  <a:lnTo>
                    <a:pt x="193" y="588"/>
                  </a:lnTo>
                  <a:lnTo>
                    <a:pt x="196" y="585"/>
                  </a:lnTo>
                  <a:lnTo>
                    <a:pt x="198" y="583"/>
                  </a:lnTo>
                  <a:lnTo>
                    <a:pt x="211" y="588"/>
                  </a:lnTo>
                  <a:lnTo>
                    <a:pt x="213" y="588"/>
                  </a:lnTo>
                  <a:lnTo>
                    <a:pt x="213" y="585"/>
                  </a:lnTo>
                  <a:lnTo>
                    <a:pt x="213" y="583"/>
                  </a:lnTo>
                  <a:lnTo>
                    <a:pt x="213" y="580"/>
                  </a:lnTo>
                  <a:lnTo>
                    <a:pt x="208" y="578"/>
                  </a:lnTo>
                  <a:lnTo>
                    <a:pt x="206" y="578"/>
                  </a:lnTo>
                  <a:lnTo>
                    <a:pt x="203" y="575"/>
                  </a:lnTo>
                  <a:lnTo>
                    <a:pt x="201" y="568"/>
                  </a:lnTo>
                  <a:lnTo>
                    <a:pt x="198" y="557"/>
                  </a:lnTo>
                  <a:lnTo>
                    <a:pt x="198" y="555"/>
                  </a:lnTo>
                  <a:lnTo>
                    <a:pt x="196" y="552"/>
                  </a:lnTo>
                  <a:lnTo>
                    <a:pt x="188" y="545"/>
                  </a:lnTo>
                  <a:lnTo>
                    <a:pt x="188" y="542"/>
                  </a:lnTo>
                  <a:lnTo>
                    <a:pt x="183" y="540"/>
                  </a:lnTo>
                  <a:lnTo>
                    <a:pt x="183" y="537"/>
                  </a:lnTo>
                  <a:lnTo>
                    <a:pt x="183" y="532"/>
                  </a:lnTo>
                  <a:lnTo>
                    <a:pt x="185" y="527"/>
                  </a:lnTo>
                  <a:lnTo>
                    <a:pt x="183" y="527"/>
                  </a:lnTo>
                  <a:lnTo>
                    <a:pt x="178" y="527"/>
                  </a:lnTo>
                  <a:lnTo>
                    <a:pt x="178" y="519"/>
                  </a:lnTo>
                  <a:lnTo>
                    <a:pt x="178" y="517"/>
                  </a:lnTo>
                  <a:lnTo>
                    <a:pt x="168" y="507"/>
                  </a:lnTo>
                  <a:lnTo>
                    <a:pt x="165" y="507"/>
                  </a:lnTo>
                  <a:lnTo>
                    <a:pt x="157" y="509"/>
                  </a:lnTo>
                  <a:lnTo>
                    <a:pt x="160" y="509"/>
                  </a:lnTo>
                  <a:lnTo>
                    <a:pt x="160" y="514"/>
                  </a:lnTo>
                  <a:lnTo>
                    <a:pt x="157" y="517"/>
                  </a:lnTo>
                  <a:lnTo>
                    <a:pt x="145" y="507"/>
                  </a:lnTo>
                  <a:lnTo>
                    <a:pt x="142" y="507"/>
                  </a:lnTo>
                  <a:lnTo>
                    <a:pt x="140" y="507"/>
                  </a:lnTo>
                  <a:lnTo>
                    <a:pt x="137" y="512"/>
                  </a:lnTo>
                  <a:lnTo>
                    <a:pt x="132" y="507"/>
                  </a:lnTo>
                  <a:lnTo>
                    <a:pt x="127" y="501"/>
                  </a:lnTo>
                  <a:lnTo>
                    <a:pt x="127" y="499"/>
                  </a:lnTo>
                  <a:lnTo>
                    <a:pt x="124" y="499"/>
                  </a:lnTo>
                  <a:lnTo>
                    <a:pt x="124" y="486"/>
                  </a:lnTo>
                  <a:lnTo>
                    <a:pt x="122" y="484"/>
                  </a:lnTo>
                  <a:lnTo>
                    <a:pt x="112" y="476"/>
                  </a:lnTo>
                  <a:lnTo>
                    <a:pt x="109" y="479"/>
                  </a:lnTo>
                  <a:lnTo>
                    <a:pt x="109" y="473"/>
                  </a:lnTo>
                  <a:lnTo>
                    <a:pt x="107" y="468"/>
                  </a:lnTo>
                  <a:lnTo>
                    <a:pt x="107" y="466"/>
                  </a:lnTo>
                  <a:lnTo>
                    <a:pt x="114" y="453"/>
                  </a:lnTo>
                  <a:lnTo>
                    <a:pt x="112" y="443"/>
                  </a:lnTo>
                  <a:lnTo>
                    <a:pt x="109" y="440"/>
                  </a:lnTo>
                  <a:lnTo>
                    <a:pt x="107" y="435"/>
                  </a:lnTo>
                  <a:lnTo>
                    <a:pt x="107" y="433"/>
                  </a:lnTo>
                  <a:lnTo>
                    <a:pt x="107" y="428"/>
                  </a:lnTo>
                  <a:lnTo>
                    <a:pt x="104" y="425"/>
                  </a:lnTo>
                  <a:lnTo>
                    <a:pt x="101" y="420"/>
                  </a:lnTo>
                  <a:lnTo>
                    <a:pt x="99" y="417"/>
                  </a:lnTo>
                  <a:lnTo>
                    <a:pt x="101" y="412"/>
                  </a:lnTo>
                  <a:lnTo>
                    <a:pt x="99" y="407"/>
                  </a:lnTo>
                  <a:lnTo>
                    <a:pt x="99" y="405"/>
                  </a:lnTo>
                  <a:lnTo>
                    <a:pt x="94" y="402"/>
                  </a:lnTo>
                  <a:lnTo>
                    <a:pt x="89" y="400"/>
                  </a:lnTo>
                  <a:lnTo>
                    <a:pt x="86" y="397"/>
                  </a:lnTo>
                  <a:lnTo>
                    <a:pt x="86" y="395"/>
                  </a:lnTo>
                  <a:lnTo>
                    <a:pt x="86" y="389"/>
                  </a:lnTo>
                  <a:lnTo>
                    <a:pt x="86" y="387"/>
                  </a:lnTo>
                  <a:lnTo>
                    <a:pt x="91" y="384"/>
                  </a:lnTo>
                  <a:lnTo>
                    <a:pt x="91" y="377"/>
                  </a:lnTo>
                  <a:lnTo>
                    <a:pt x="89" y="372"/>
                  </a:lnTo>
                  <a:lnTo>
                    <a:pt x="79" y="369"/>
                  </a:lnTo>
                  <a:lnTo>
                    <a:pt x="73" y="372"/>
                  </a:lnTo>
                  <a:lnTo>
                    <a:pt x="68" y="379"/>
                  </a:lnTo>
                  <a:lnTo>
                    <a:pt x="63" y="379"/>
                  </a:lnTo>
                  <a:lnTo>
                    <a:pt x="61" y="377"/>
                  </a:lnTo>
                  <a:lnTo>
                    <a:pt x="58" y="377"/>
                  </a:lnTo>
                  <a:lnTo>
                    <a:pt x="56" y="374"/>
                  </a:lnTo>
                  <a:lnTo>
                    <a:pt x="48" y="374"/>
                  </a:lnTo>
                  <a:lnTo>
                    <a:pt x="48" y="377"/>
                  </a:lnTo>
                  <a:lnTo>
                    <a:pt x="45" y="382"/>
                  </a:lnTo>
                  <a:lnTo>
                    <a:pt x="43" y="384"/>
                  </a:lnTo>
                  <a:lnTo>
                    <a:pt x="43" y="382"/>
                  </a:lnTo>
                  <a:lnTo>
                    <a:pt x="43" y="379"/>
                  </a:lnTo>
                  <a:lnTo>
                    <a:pt x="43" y="377"/>
                  </a:lnTo>
                  <a:lnTo>
                    <a:pt x="40" y="374"/>
                  </a:lnTo>
                  <a:lnTo>
                    <a:pt x="40" y="372"/>
                  </a:lnTo>
                  <a:lnTo>
                    <a:pt x="40" y="369"/>
                  </a:lnTo>
                  <a:lnTo>
                    <a:pt x="38" y="367"/>
                  </a:lnTo>
                  <a:lnTo>
                    <a:pt x="33" y="359"/>
                  </a:lnTo>
                  <a:lnTo>
                    <a:pt x="30" y="356"/>
                  </a:lnTo>
                  <a:lnTo>
                    <a:pt x="28" y="356"/>
                  </a:lnTo>
                  <a:lnTo>
                    <a:pt x="30" y="354"/>
                  </a:lnTo>
                  <a:lnTo>
                    <a:pt x="33" y="354"/>
                  </a:lnTo>
                  <a:lnTo>
                    <a:pt x="33" y="351"/>
                  </a:lnTo>
                  <a:lnTo>
                    <a:pt x="35" y="351"/>
                  </a:lnTo>
                  <a:lnTo>
                    <a:pt x="35" y="349"/>
                  </a:lnTo>
                  <a:lnTo>
                    <a:pt x="40" y="344"/>
                  </a:lnTo>
                  <a:lnTo>
                    <a:pt x="43" y="344"/>
                  </a:lnTo>
                  <a:lnTo>
                    <a:pt x="45" y="344"/>
                  </a:lnTo>
                  <a:lnTo>
                    <a:pt x="45" y="341"/>
                  </a:lnTo>
                  <a:lnTo>
                    <a:pt x="43" y="336"/>
                  </a:lnTo>
                  <a:lnTo>
                    <a:pt x="40" y="334"/>
                  </a:lnTo>
                  <a:lnTo>
                    <a:pt x="40" y="331"/>
                  </a:lnTo>
                  <a:lnTo>
                    <a:pt x="40" y="328"/>
                  </a:lnTo>
                  <a:lnTo>
                    <a:pt x="38" y="328"/>
                  </a:lnTo>
                  <a:lnTo>
                    <a:pt x="38" y="326"/>
                  </a:lnTo>
                  <a:lnTo>
                    <a:pt x="35" y="326"/>
                  </a:lnTo>
                  <a:lnTo>
                    <a:pt x="33" y="326"/>
                  </a:lnTo>
                  <a:lnTo>
                    <a:pt x="33" y="323"/>
                  </a:lnTo>
                  <a:lnTo>
                    <a:pt x="33" y="321"/>
                  </a:lnTo>
                  <a:lnTo>
                    <a:pt x="33" y="318"/>
                  </a:lnTo>
                  <a:lnTo>
                    <a:pt x="30" y="316"/>
                  </a:lnTo>
                  <a:lnTo>
                    <a:pt x="30" y="313"/>
                  </a:lnTo>
                  <a:lnTo>
                    <a:pt x="28" y="313"/>
                  </a:lnTo>
                  <a:lnTo>
                    <a:pt x="28" y="311"/>
                  </a:lnTo>
                  <a:lnTo>
                    <a:pt x="30" y="308"/>
                  </a:lnTo>
                  <a:lnTo>
                    <a:pt x="33" y="308"/>
                  </a:lnTo>
                  <a:lnTo>
                    <a:pt x="35" y="308"/>
                  </a:lnTo>
                  <a:lnTo>
                    <a:pt x="38" y="306"/>
                  </a:lnTo>
                  <a:lnTo>
                    <a:pt x="40" y="306"/>
                  </a:lnTo>
                  <a:lnTo>
                    <a:pt x="43" y="306"/>
                  </a:lnTo>
                  <a:lnTo>
                    <a:pt x="45" y="306"/>
                  </a:lnTo>
                  <a:lnTo>
                    <a:pt x="48" y="306"/>
                  </a:lnTo>
                  <a:lnTo>
                    <a:pt x="48" y="303"/>
                  </a:lnTo>
                  <a:lnTo>
                    <a:pt x="48" y="300"/>
                  </a:lnTo>
                  <a:lnTo>
                    <a:pt x="48" y="298"/>
                  </a:lnTo>
                  <a:lnTo>
                    <a:pt x="48" y="295"/>
                  </a:lnTo>
                  <a:lnTo>
                    <a:pt x="48" y="293"/>
                  </a:lnTo>
                  <a:lnTo>
                    <a:pt x="48" y="290"/>
                  </a:lnTo>
                  <a:lnTo>
                    <a:pt x="48" y="288"/>
                  </a:lnTo>
                  <a:lnTo>
                    <a:pt x="51" y="285"/>
                  </a:lnTo>
                  <a:lnTo>
                    <a:pt x="53" y="285"/>
                  </a:lnTo>
                  <a:lnTo>
                    <a:pt x="53" y="283"/>
                  </a:lnTo>
                  <a:lnTo>
                    <a:pt x="56" y="283"/>
                  </a:lnTo>
                  <a:lnTo>
                    <a:pt x="56" y="280"/>
                  </a:lnTo>
                  <a:lnTo>
                    <a:pt x="53" y="278"/>
                  </a:lnTo>
                  <a:lnTo>
                    <a:pt x="53" y="275"/>
                  </a:lnTo>
                  <a:lnTo>
                    <a:pt x="51" y="272"/>
                  </a:lnTo>
                  <a:lnTo>
                    <a:pt x="45" y="270"/>
                  </a:lnTo>
                  <a:lnTo>
                    <a:pt x="45" y="267"/>
                  </a:lnTo>
                  <a:lnTo>
                    <a:pt x="40" y="265"/>
                  </a:lnTo>
                  <a:lnTo>
                    <a:pt x="40" y="262"/>
                  </a:lnTo>
                  <a:lnTo>
                    <a:pt x="38" y="262"/>
                  </a:lnTo>
                  <a:lnTo>
                    <a:pt x="38" y="260"/>
                  </a:lnTo>
                  <a:lnTo>
                    <a:pt x="38" y="257"/>
                  </a:lnTo>
                  <a:lnTo>
                    <a:pt x="40" y="257"/>
                  </a:lnTo>
                  <a:lnTo>
                    <a:pt x="40" y="255"/>
                  </a:lnTo>
                  <a:lnTo>
                    <a:pt x="43" y="255"/>
                  </a:lnTo>
                  <a:lnTo>
                    <a:pt x="43" y="252"/>
                  </a:lnTo>
                  <a:lnTo>
                    <a:pt x="45" y="247"/>
                  </a:lnTo>
                  <a:lnTo>
                    <a:pt x="48" y="244"/>
                  </a:lnTo>
                  <a:lnTo>
                    <a:pt x="51" y="244"/>
                  </a:lnTo>
                  <a:lnTo>
                    <a:pt x="51" y="242"/>
                  </a:lnTo>
                  <a:lnTo>
                    <a:pt x="53" y="239"/>
                  </a:lnTo>
                  <a:lnTo>
                    <a:pt x="56" y="239"/>
                  </a:lnTo>
                  <a:lnTo>
                    <a:pt x="56" y="237"/>
                  </a:lnTo>
                  <a:lnTo>
                    <a:pt x="58" y="234"/>
                  </a:lnTo>
                  <a:lnTo>
                    <a:pt x="61" y="234"/>
                  </a:lnTo>
                  <a:lnTo>
                    <a:pt x="61" y="232"/>
                  </a:lnTo>
                  <a:lnTo>
                    <a:pt x="61" y="229"/>
                  </a:lnTo>
                  <a:lnTo>
                    <a:pt x="63" y="227"/>
                  </a:lnTo>
                  <a:lnTo>
                    <a:pt x="63" y="224"/>
                  </a:lnTo>
                  <a:lnTo>
                    <a:pt x="61" y="224"/>
                  </a:lnTo>
                  <a:lnTo>
                    <a:pt x="61" y="222"/>
                  </a:lnTo>
                  <a:lnTo>
                    <a:pt x="61" y="219"/>
                  </a:lnTo>
                  <a:lnTo>
                    <a:pt x="58" y="216"/>
                  </a:lnTo>
                  <a:lnTo>
                    <a:pt x="58" y="214"/>
                  </a:lnTo>
                  <a:lnTo>
                    <a:pt x="58" y="211"/>
                  </a:lnTo>
                  <a:lnTo>
                    <a:pt x="61" y="209"/>
                  </a:lnTo>
                  <a:lnTo>
                    <a:pt x="58" y="209"/>
                  </a:lnTo>
                  <a:lnTo>
                    <a:pt x="58" y="206"/>
                  </a:lnTo>
                  <a:lnTo>
                    <a:pt x="56" y="206"/>
                  </a:lnTo>
                  <a:lnTo>
                    <a:pt x="53" y="206"/>
                  </a:lnTo>
                  <a:lnTo>
                    <a:pt x="51" y="206"/>
                  </a:lnTo>
                  <a:lnTo>
                    <a:pt x="51" y="209"/>
                  </a:lnTo>
                  <a:lnTo>
                    <a:pt x="48" y="209"/>
                  </a:lnTo>
                  <a:lnTo>
                    <a:pt x="48" y="211"/>
                  </a:lnTo>
                  <a:lnTo>
                    <a:pt x="45" y="214"/>
                  </a:lnTo>
                  <a:lnTo>
                    <a:pt x="45" y="216"/>
                  </a:lnTo>
                  <a:lnTo>
                    <a:pt x="43" y="216"/>
                  </a:lnTo>
                  <a:lnTo>
                    <a:pt x="43" y="219"/>
                  </a:lnTo>
                  <a:lnTo>
                    <a:pt x="43" y="222"/>
                  </a:lnTo>
                  <a:lnTo>
                    <a:pt x="40" y="222"/>
                  </a:lnTo>
                  <a:lnTo>
                    <a:pt x="38" y="222"/>
                  </a:lnTo>
                  <a:lnTo>
                    <a:pt x="38" y="219"/>
                  </a:lnTo>
                  <a:lnTo>
                    <a:pt x="35" y="219"/>
                  </a:lnTo>
                  <a:lnTo>
                    <a:pt x="35" y="216"/>
                  </a:lnTo>
                  <a:lnTo>
                    <a:pt x="35" y="214"/>
                  </a:lnTo>
                  <a:lnTo>
                    <a:pt x="35" y="211"/>
                  </a:lnTo>
                  <a:lnTo>
                    <a:pt x="35" y="204"/>
                  </a:lnTo>
                  <a:lnTo>
                    <a:pt x="38" y="199"/>
                  </a:lnTo>
                  <a:lnTo>
                    <a:pt x="40" y="199"/>
                  </a:lnTo>
                  <a:lnTo>
                    <a:pt x="40" y="196"/>
                  </a:lnTo>
                  <a:lnTo>
                    <a:pt x="43" y="194"/>
                  </a:lnTo>
                  <a:lnTo>
                    <a:pt x="45" y="191"/>
                  </a:lnTo>
                  <a:lnTo>
                    <a:pt x="45" y="188"/>
                  </a:lnTo>
                  <a:lnTo>
                    <a:pt x="48" y="188"/>
                  </a:lnTo>
                  <a:lnTo>
                    <a:pt x="48" y="186"/>
                  </a:lnTo>
                  <a:lnTo>
                    <a:pt x="51" y="186"/>
                  </a:lnTo>
                  <a:lnTo>
                    <a:pt x="53" y="183"/>
                  </a:lnTo>
                  <a:lnTo>
                    <a:pt x="56" y="183"/>
                  </a:lnTo>
                  <a:lnTo>
                    <a:pt x="58" y="183"/>
                  </a:lnTo>
                  <a:lnTo>
                    <a:pt x="63" y="181"/>
                  </a:lnTo>
                  <a:lnTo>
                    <a:pt x="66" y="183"/>
                  </a:lnTo>
                  <a:lnTo>
                    <a:pt x="68" y="183"/>
                  </a:lnTo>
                  <a:lnTo>
                    <a:pt x="71" y="183"/>
                  </a:lnTo>
                  <a:lnTo>
                    <a:pt x="71" y="178"/>
                  </a:lnTo>
                  <a:lnTo>
                    <a:pt x="71" y="176"/>
                  </a:lnTo>
                  <a:lnTo>
                    <a:pt x="73" y="173"/>
                  </a:lnTo>
                  <a:lnTo>
                    <a:pt x="79" y="171"/>
                  </a:lnTo>
                  <a:lnTo>
                    <a:pt x="81" y="168"/>
                  </a:lnTo>
                  <a:lnTo>
                    <a:pt x="84" y="168"/>
                  </a:lnTo>
                  <a:lnTo>
                    <a:pt x="86" y="166"/>
                  </a:lnTo>
                  <a:lnTo>
                    <a:pt x="89" y="163"/>
                  </a:lnTo>
                  <a:lnTo>
                    <a:pt x="91" y="160"/>
                  </a:lnTo>
                  <a:lnTo>
                    <a:pt x="96" y="158"/>
                  </a:lnTo>
                  <a:lnTo>
                    <a:pt x="99" y="158"/>
                  </a:lnTo>
                  <a:lnTo>
                    <a:pt x="104" y="160"/>
                  </a:lnTo>
                  <a:lnTo>
                    <a:pt x="107" y="160"/>
                  </a:lnTo>
                  <a:lnTo>
                    <a:pt x="109" y="160"/>
                  </a:lnTo>
                  <a:lnTo>
                    <a:pt x="112" y="163"/>
                  </a:lnTo>
                  <a:lnTo>
                    <a:pt x="112" y="160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7" y="155"/>
                  </a:lnTo>
                  <a:lnTo>
                    <a:pt x="117" y="153"/>
                  </a:lnTo>
                  <a:lnTo>
                    <a:pt x="119" y="153"/>
                  </a:lnTo>
                  <a:lnTo>
                    <a:pt x="119" y="150"/>
                  </a:lnTo>
                  <a:lnTo>
                    <a:pt x="119" y="148"/>
                  </a:lnTo>
                  <a:lnTo>
                    <a:pt x="117" y="148"/>
                  </a:lnTo>
                  <a:lnTo>
                    <a:pt x="117" y="145"/>
                  </a:lnTo>
                  <a:lnTo>
                    <a:pt x="117" y="143"/>
                  </a:lnTo>
                  <a:lnTo>
                    <a:pt x="119" y="138"/>
                  </a:lnTo>
                  <a:lnTo>
                    <a:pt x="122" y="140"/>
                  </a:lnTo>
                  <a:lnTo>
                    <a:pt x="124" y="140"/>
                  </a:lnTo>
                  <a:lnTo>
                    <a:pt x="124" y="143"/>
                  </a:lnTo>
                  <a:lnTo>
                    <a:pt x="127" y="143"/>
                  </a:lnTo>
                  <a:lnTo>
                    <a:pt x="129" y="143"/>
                  </a:lnTo>
                  <a:lnTo>
                    <a:pt x="132" y="143"/>
                  </a:lnTo>
                  <a:lnTo>
                    <a:pt x="132" y="145"/>
                  </a:lnTo>
                  <a:lnTo>
                    <a:pt x="135" y="145"/>
                  </a:lnTo>
                  <a:lnTo>
                    <a:pt x="137" y="145"/>
                  </a:lnTo>
                  <a:lnTo>
                    <a:pt x="137" y="148"/>
                  </a:lnTo>
                  <a:lnTo>
                    <a:pt x="140" y="150"/>
                  </a:lnTo>
                  <a:lnTo>
                    <a:pt x="140" y="153"/>
                  </a:lnTo>
                  <a:lnTo>
                    <a:pt x="142" y="150"/>
                  </a:lnTo>
                  <a:lnTo>
                    <a:pt x="142" y="148"/>
                  </a:lnTo>
                  <a:lnTo>
                    <a:pt x="140" y="145"/>
                  </a:lnTo>
                  <a:lnTo>
                    <a:pt x="140" y="143"/>
                  </a:lnTo>
                  <a:lnTo>
                    <a:pt x="142" y="143"/>
                  </a:lnTo>
                  <a:lnTo>
                    <a:pt x="142" y="140"/>
                  </a:lnTo>
                  <a:lnTo>
                    <a:pt x="142" y="138"/>
                  </a:lnTo>
                  <a:lnTo>
                    <a:pt x="145" y="138"/>
                  </a:lnTo>
                  <a:lnTo>
                    <a:pt x="145" y="135"/>
                  </a:lnTo>
                  <a:lnTo>
                    <a:pt x="147" y="132"/>
                  </a:lnTo>
                  <a:lnTo>
                    <a:pt x="150" y="132"/>
                  </a:lnTo>
                  <a:lnTo>
                    <a:pt x="150" y="130"/>
                  </a:lnTo>
                  <a:lnTo>
                    <a:pt x="147" y="130"/>
                  </a:lnTo>
                  <a:lnTo>
                    <a:pt x="145" y="130"/>
                  </a:lnTo>
                  <a:lnTo>
                    <a:pt x="142" y="130"/>
                  </a:lnTo>
                  <a:lnTo>
                    <a:pt x="142" y="132"/>
                  </a:lnTo>
                  <a:lnTo>
                    <a:pt x="140" y="132"/>
                  </a:lnTo>
                  <a:lnTo>
                    <a:pt x="137" y="132"/>
                  </a:lnTo>
                  <a:lnTo>
                    <a:pt x="135" y="132"/>
                  </a:lnTo>
                  <a:lnTo>
                    <a:pt x="132" y="132"/>
                  </a:lnTo>
                  <a:lnTo>
                    <a:pt x="129" y="132"/>
                  </a:lnTo>
                  <a:lnTo>
                    <a:pt x="127" y="130"/>
                  </a:lnTo>
                  <a:lnTo>
                    <a:pt x="122" y="127"/>
                  </a:lnTo>
                  <a:lnTo>
                    <a:pt x="119" y="125"/>
                  </a:lnTo>
                  <a:lnTo>
                    <a:pt x="119" y="122"/>
                  </a:lnTo>
                  <a:lnTo>
                    <a:pt x="117" y="122"/>
                  </a:lnTo>
                  <a:lnTo>
                    <a:pt x="114" y="122"/>
                  </a:lnTo>
                  <a:lnTo>
                    <a:pt x="112" y="120"/>
                  </a:lnTo>
                  <a:lnTo>
                    <a:pt x="109" y="120"/>
                  </a:lnTo>
                  <a:lnTo>
                    <a:pt x="109" y="117"/>
                  </a:lnTo>
                  <a:lnTo>
                    <a:pt x="109" y="112"/>
                  </a:lnTo>
                  <a:lnTo>
                    <a:pt x="109" y="110"/>
                  </a:lnTo>
                  <a:lnTo>
                    <a:pt x="109" y="107"/>
                  </a:lnTo>
                  <a:lnTo>
                    <a:pt x="107" y="104"/>
                  </a:lnTo>
                  <a:lnTo>
                    <a:pt x="107" y="102"/>
                  </a:lnTo>
                  <a:lnTo>
                    <a:pt x="107" y="99"/>
                  </a:lnTo>
                  <a:lnTo>
                    <a:pt x="107" y="97"/>
                  </a:lnTo>
                  <a:lnTo>
                    <a:pt x="104" y="94"/>
                  </a:lnTo>
                  <a:lnTo>
                    <a:pt x="107" y="89"/>
                  </a:lnTo>
                  <a:lnTo>
                    <a:pt x="107" y="87"/>
                  </a:lnTo>
                  <a:lnTo>
                    <a:pt x="107" y="82"/>
                  </a:lnTo>
                  <a:lnTo>
                    <a:pt x="109" y="82"/>
                  </a:lnTo>
                  <a:lnTo>
                    <a:pt x="109" y="79"/>
                  </a:lnTo>
                  <a:lnTo>
                    <a:pt x="114" y="79"/>
                  </a:lnTo>
                  <a:lnTo>
                    <a:pt x="114" y="82"/>
                  </a:lnTo>
                  <a:lnTo>
                    <a:pt x="119" y="82"/>
                  </a:lnTo>
                  <a:lnTo>
                    <a:pt x="119" y="84"/>
                  </a:lnTo>
                  <a:lnTo>
                    <a:pt x="122" y="84"/>
                  </a:lnTo>
                  <a:lnTo>
                    <a:pt x="124" y="84"/>
                  </a:lnTo>
                  <a:lnTo>
                    <a:pt x="127" y="87"/>
                  </a:lnTo>
                  <a:lnTo>
                    <a:pt x="127" y="89"/>
                  </a:lnTo>
                  <a:lnTo>
                    <a:pt x="129" y="92"/>
                  </a:lnTo>
                  <a:lnTo>
                    <a:pt x="132" y="89"/>
                  </a:lnTo>
                  <a:lnTo>
                    <a:pt x="135" y="89"/>
                  </a:lnTo>
                  <a:lnTo>
                    <a:pt x="135" y="87"/>
                  </a:lnTo>
                  <a:lnTo>
                    <a:pt x="137" y="87"/>
                  </a:lnTo>
                  <a:lnTo>
                    <a:pt x="137" y="84"/>
                  </a:lnTo>
                  <a:lnTo>
                    <a:pt x="140" y="84"/>
                  </a:lnTo>
                  <a:lnTo>
                    <a:pt x="140" y="82"/>
                  </a:lnTo>
                  <a:lnTo>
                    <a:pt x="140" y="76"/>
                  </a:lnTo>
                  <a:lnTo>
                    <a:pt x="142" y="74"/>
                  </a:lnTo>
                  <a:lnTo>
                    <a:pt x="142" y="71"/>
                  </a:lnTo>
                  <a:lnTo>
                    <a:pt x="145" y="69"/>
                  </a:lnTo>
                  <a:lnTo>
                    <a:pt x="145" y="66"/>
                  </a:lnTo>
                  <a:lnTo>
                    <a:pt x="145" y="64"/>
                  </a:lnTo>
                  <a:lnTo>
                    <a:pt x="142" y="61"/>
                  </a:lnTo>
                  <a:lnTo>
                    <a:pt x="140" y="59"/>
                  </a:lnTo>
                  <a:lnTo>
                    <a:pt x="135" y="54"/>
                  </a:lnTo>
                  <a:lnTo>
                    <a:pt x="135" y="51"/>
                  </a:lnTo>
                  <a:lnTo>
                    <a:pt x="135" y="48"/>
                  </a:lnTo>
                  <a:lnTo>
                    <a:pt x="135" y="43"/>
                  </a:lnTo>
                  <a:lnTo>
                    <a:pt x="135" y="41"/>
                  </a:lnTo>
                  <a:lnTo>
                    <a:pt x="137" y="41"/>
                  </a:lnTo>
                  <a:lnTo>
                    <a:pt x="140" y="38"/>
                  </a:lnTo>
                  <a:lnTo>
                    <a:pt x="142" y="38"/>
                  </a:lnTo>
                  <a:lnTo>
                    <a:pt x="145" y="38"/>
                  </a:lnTo>
                  <a:lnTo>
                    <a:pt x="147" y="38"/>
                  </a:lnTo>
                  <a:lnTo>
                    <a:pt x="150" y="38"/>
                  </a:lnTo>
                  <a:lnTo>
                    <a:pt x="152" y="41"/>
                  </a:lnTo>
                  <a:lnTo>
                    <a:pt x="155" y="41"/>
                  </a:lnTo>
                  <a:lnTo>
                    <a:pt x="160" y="41"/>
                  </a:lnTo>
                  <a:lnTo>
                    <a:pt x="163" y="41"/>
                  </a:lnTo>
                  <a:lnTo>
                    <a:pt x="163" y="38"/>
                  </a:lnTo>
                  <a:lnTo>
                    <a:pt x="165" y="38"/>
                  </a:lnTo>
                  <a:lnTo>
                    <a:pt x="168" y="36"/>
                  </a:lnTo>
                  <a:lnTo>
                    <a:pt x="170" y="36"/>
                  </a:lnTo>
                  <a:lnTo>
                    <a:pt x="168" y="36"/>
                  </a:lnTo>
                  <a:lnTo>
                    <a:pt x="165" y="36"/>
                  </a:lnTo>
                  <a:lnTo>
                    <a:pt x="163" y="33"/>
                  </a:lnTo>
                  <a:lnTo>
                    <a:pt x="160" y="33"/>
                  </a:lnTo>
                  <a:lnTo>
                    <a:pt x="160" y="31"/>
                  </a:lnTo>
                  <a:lnTo>
                    <a:pt x="157" y="31"/>
                  </a:lnTo>
                  <a:lnTo>
                    <a:pt x="155" y="28"/>
                  </a:lnTo>
                  <a:lnTo>
                    <a:pt x="152" y="26"/>
                  </a:lnTo>
                  <a:lnTo>
                    <a:pt x="152" y="23"/>
                  </a:lnTo>
                  <a:lnTo>
                    <a:pt x="155" y="20"/>
                  </a:lnTo>
                  <a:lnTo>
                    <a:pt x="155" y="18"/>
                  </a:lnTo>
                  <a:lnTo>
                    <a:pt x="157" y="15"/>
                  </a:lnTo>
                  <a:lnTo>
                    <a:pt x="157" y="13"/>
                  </a:lnTo>
                  <a:lnTo>
                    <a:pt x="163" y="10"/>
                  </a:lnTo>
                  <a:lnTo>
                    <a:pt x="163" y="8"/>
                  </a:lnTo>
                  <a:lnTo>
                    <a:pt x="165" y="8"/>
                  </a:lnTo>
                  <a:lnTo>
                    <a:pt x="168" y="8"/>
                  </a:lnTo>
                  <a:lnTo>
                    <a:pt x="170" y="5"/>
                  </a:lnTo>
                  <a:lnTo>
                    <a:pt x="173" y="5"/>
                  </a:lnTo>
                  <a:lnTo>
                    <a:pt x="173" y="3"/>
                  </a:lnTo>
                  <a:lnTo>
                    <a:pt x="175" y="3"/>
                  </a:lnTo>
                  <a:lnTo>
                    <a:pt x="178" y="3"/>
                  </a:lnTo>
                  <a:lnTo>
                    <a:pt x="180" y="3"/>
                  </a:lnTo>
                  <a:lnTo>
                    <a:pt x="183" y="3"/>
                  </a:lnTo>
                  <a:lnTo>
                    <a:pt x="185" y="3"/>
                  </a:lnTo>
                  <a:lnTo>
                    <a:pt x="188" y="3"/>
                  </a:lnTo>
                  <a:lnTo>
                    <a:pt x="188" y="5"/>
                  </a:lnTo>
                  <a:lnTo>
                    <a:pt x="191" y="5"/>
                  </a:lnTo>
                  <a:lnTo>
                    <a:pt x="193" y="5"/>
                  </a:lnTo>
                  <a:lnTo>
                    <a:pt x="196" y="5"/>
                  </a:lnTo>
                  <a:lnTo>
                    <a:pt x="196" y="3"/>
                  </a:lnTo>
                  <a:lnTo>
                    <a:pt x="196" y="0"/>
                  </a:lnTo>
                  <a:lnTo>
                    <a:pt x="198" y="0"/>
                  </a:lnTo>
                  <a:lnTo>
                    <a:pt x="198" y="3"/>
                  </a:lnTo>
                  <a:lnTo>
                    <a:pt x="198" y="5"/>
                  </a:lnTo>
                  <a:lnTo>
                    <a:pt x="201" y="5"/>
                  </a:lnTo>
                  <a:lnTo>
                    <a:pt x="201" y="3"/>
                  </a:lnTo>
                  <a:lnTo>
                    <a:pt x="203" y="3"/>
                  </a:lnTo>
                  <a:lnTo>
                    <a:pt x="203" y="5"/>
                  </a:lnTo>
                  <a:lnTo>
                    <a:pt x="203" y="8"/>
                  </a:lnTo>
                  <a:lnTo>
                    <a:pt x="206" y="8"/>
                  </a:lnTo>
                  <a:lnTo>
                    <a:pt x="206" y="5"/>
                  </a:lnTo>
                  <a:lnTo>
                    <a:pt x="206" y="3"/>
                  </a:lnTo>
                  <a:lnTo>
                    <a:pt x="208" y="3"/>
                  </a:lnTo>
                  <a:lnTo>
                    <a:pt x="211" y="3"/>
                  </a:lnTo>
                  <a:lnTo>
                    <a:pt x="211" y="5"/>
                  </a:lnTo>
                  <a:lnTo>
                    <a:pt x="211" y="8"/>
                  </a:lnTo>
                  <a:lnTo>
                    <a:pt x="211" y="10"/>
                  </a:lnTo>
                  <a:lnTo>
                    <a:pt x="211" y="8"/>
                  </a:lnTo>
                  <a:lnTo>
                    <a:pt x="213" y="8"/>
                  </a:lnTo>
                  <a:lnTo>
                    <a:pt x="216" y="8"/>
                  </a:lnTo>
                  <a:lnTo>
                    <a:pt x="219" y="10"/>
                  </a:lnTo>
                  <a:lnTo>
                    <a:pt x="216" y="10"/>
                  </a:lnTo>
                  <a:lnTo>
                    <a:pt x="219" y="10"/>
                  </a:lnTo>
                  <a:lnTo>
                    <a:pt x="219" y="13"/>
                  </a:lnTo>
                  <a:lnTo>
                    <a:pt x="219" y="15"/>
                  </a:lnTo>
                  <a:lnTo>
                    <a:pt x="221" y="15"/>
                  </a:lnTo>
                  <a:lnTo>
                    <a:pt x="221" y="18"/>
                  </a:lnTo>
                  <a:lnTo>
                    <a:pt x="224" y="18"/>
                  </a:lnTo>
                  <a:lnTo>
                    <a:pt x="224" y="20"/>
                  </a:lnTo>
                  <a:lnTo>
                    <a:pt x="224" y="23"/>
                  </a:lnTo>
                  <a:lnTo>
                    <a:pt x="224" y="26"/>
                  </a:lnTo>
                  <a:lnTo>
                    <a:pt x="224" y="28"/>
                  </a:lnTo>
                  <a:lnTo>
                    <a:pt x="226" y="28"/>
                  </a:lnTo>
                  <a:lnTo>
                    <a:pt x="226" y="31"/>
                  </a:lnTo>
                  <a:lnTo>
                    <a:pt x="226" y="33"/>
                  </a:lnTo>
                  <a:lnTo>
                    <a:pt x="226" y="36"/>
                  </a:lnTo>
                  <a:lnTo>
                    <a:pt x="226" y="38"/>
                  </a:lnTo>
                  <a:lnTo>
                    <a:pt x="229" y="38"/>
                  </a:lnTo>
                  <a:lnTo>
                    <a:pt x="229" y="41"/>
                  </a:lnTo>
                  <a:lnTo>
                    <a:pt x="229" y="43"/>
                  </a:lnTo>
                  <a:lnTo>
                    <a:pt x="229" y="46"/>
                  </a:lnTo>
                  <a:lnTo>
                    <a:pt x="231" y="46"/>
                  </a:lnTo>
                  <a:lnTo>
                    <a:pt x="231" y="48"/>
                  </a:lnTo>
                  <a:lnTo>
                    <a:pt x="234" y="51"/>
                  </a:lnTo>
                  <a:lnTo>
                    <a:pt x="234" y="54"/>
                  </a:lnTo>
                  <a:lnTo>
                    <a:pt x="234" y="56"/>
                  </a:lnTo>
                  <a:lnTo>
                    <a:pt x="236" y="56"/>
                  </a:lnTo>
                  <a:lnTo>
                    <a:pt x="236" y="59"/>
                  </a:lnTo>
                  <a:lnTo>
                    <a:pt x="239" y="59"/>
                  </a:lnTo>
                  <a:lnTo>
                    <a:pt x="239" y="61"/>
                  </a:lnTo>
                  <a:lnTo>
                    <a:pt x="241" y="61"/>
                  </a:lnTo>
                  <a:lnTo>
                    <a:pt x="290" y="43"/>
                  </a:lnTo>
                  <a:lnTo>
                    <a:pt x="290" y="41"/>
                  </a:lnTo>
                  <a:lnTo>
                    <a:pt x="290" y="38"/>
                  </a:lnTo>
                  <a:lnTo>
                    <a:pt x="292" y="36"/>
                  </a:lnTo>
                  <a:lnTo>
                    <a:pt x="292" y="33"/>
                  </a:lnTo>
                  <a:lnTo>
                    <a:pt x="292" y="31"/>
                  </a:lnTo>
                  <a:lnTo>
                    <a:pt x="292" y="28"/>
                  </a:lnTo>
                  <a:lnTo>
                    <a:pt x="290" y="26"/>
                  </a:lnTo>
                  <a:lnTo>
                    <a:pt x="290" y="23"/>
                  </a:lnTo>
                  <a:lnTo>
                    <a:pt x="290" y="20"/>
                  </a:lnTo>
                  <a:lnTo>
                    <a:pt x="287" y="20"/>
                  </a:lnTo>
                  <a:lnTo>
                    <a:pt x="285" y="18"/>
                  </a:lnTo>
                  <a:lnTo>
                    <a:pt x="282" y="15"/>
                  </a:lnTo>
                  <a:lnTo>
                    <a:pt x="285" y="15"/>
                  </a:lnTo>
                  <a:lnTo>
                    <a:pt x="287" y="15"/>
                  </a:lnTo>
                  <a:lnTo>
                    <a:pt x="290" y="15"/>
                  </a:lnTo>
                  <a:lnTo>
                    <a:pt x="290" y="13"/>
                  </a:lnTo>
                  <a:lnTo>
                    <a:pt x="295" y="13"/>
                  </a:lnTo>
                  <a:lnTo>
                    <a:pt x="300" y="13"/>
                  </a:lnTo>
                  <a:lnTo>
                    <a:pt x="303" y="13"/>
                  </a:lnTo>
                  <a:lnTo>
                    <a:pt x="305" y="13"/>
                  </a:lnTo>
                  <a:lnTo>
                    <a:pt x="305" y="15"/>
                  </a:lnTo>
                  <a:lnTo>
                    <a:pt x="308" y="15"/>
                  </a:lnTo>
                  <a:lnTo>
                    <a:pt x="310" y="15"/>
                  </a:lnTo>
                  <a:lnTo>
                    <a:pt x="313" y="15"/>
                  </a:lnTo>
                  <a:lnTo>
                    <a:pt x="315" y="18"/>
                  </a:lnTo>
                  <a:lnTo>
                    <a:pt x="318" y="20"/>
                  </a:lnTo>
                  <a:lnTo>
                    <a:pt x="320" y="59"/>
                  </a:lnTo>
                  <a:lnTo>
                    <a:pt x="320" y="61"/>
                  </a:lnTo>
                  <a:lnTo>
                    <a:pt x="320" y="64"/>
                  </a:lnTo>
                  <a:lnTo>
                    <a:pt x="323" y="66"/>
                  </a:lnTo>
                  <a:lnTo>
                    <a:pt x="325" y="69"/>
                  </a:lnTo>
                  <a:lnTo>
                    <a:pt x="328" y="69"/>
                  </a:lnTo>
                  <a:lnTo>
                    <a:pt x="331" y="71"/>
                  </a:lnTo>
                  <a:lnTo>
                    <a:pt x="331" y="74"/>
                  </a:lnTo>
                  <a:lnTo>
                    <a:pt x="331" y="76"/>
                  </a:lnTo>
                  <a:lnTo>
                    <a:pt x="331" y="87"/>
                  </a:lnTo>
                  <a:lnTo>
                    <a:pt x="333" y="89"/>
                  </a:lnTo>
                  <a:lnTo>
                    <a:pt x="336" y="89"/>
                  </a:lnTo>
                  <a:lnTo>
                    <a:pt x="336" y="92"/>
                  </a:lnTo>
                  <a:lnTo>
                    <a:pt x="338" y="92"/>
                  </a:lnTo>
                  <a:lnTo>
                    <a:pt x="341" y="92"/>
                  </a:lnTo>
                  <a:lnTo>
                    <a:pt x="343" y="94"/>
                  </a:lnTo>
                  <a:lnTo>
                    <a:pt x="346" y="94"/>
                  </a:lnTo>
                  <a:lnTo>
                    <a:pt x="346" y="97"/>
                  </a:lnTo>
                  <a:lnTo>
                    <a:pt x="348" y="94"/>
                  </a:lnTo>
                  <a:lnTo>
                    <a:pt x="351" y="97"/>
                  </a:lnTo>
                  <a:lnTo>
                    <a:pt x="374" y="112"/>
                  </a:lnTo>
                  <a:lnTo>
                    <a:pt x="374" y="115"/>
                  </a:lnTo>
                  <a:lnTo>
                    <a:pt x="376" y="117"/>
                  </a:lnTo>
                  <a:lnTo>
                    <a:pt x="376" y="120"/>
                  </a:lnTo>
                  <a:lnTo>
                    <a:pt x="379" y="120"/>
                  </a:lnTo>
                  <a:lnTo>
                    <a:pt x="381" y="125"/>
                  </a:lnTo>
                  <a:lnTo>
                    <a:pt x="384" y="127"/>
                  </a:lnTo>
                  <a:lnTo>
                    <a:pt x="384" y="130"/>
                  </a:lnTo>
                  <a:lnTo>
                    <a:pt x="387" y="130"/>
                  </a:lnTo>
                  <a:lnTo>
                    <a:pt x="389" y="135"/>
                  </a:lnTo>
                  <a:lnTo>
                    <a:pt x="392" y="138"/>
                  </a:lnTo>
                  <a:lnTo>
                    <a:pt x="394" y="140"/>
                  </a:lnTo>
                  <a:lnTo>
                    <a:pt x="394" y="143"/>
                  </a:lnTo>
                  <a:lnTo>
                    <a:pt x="397" y="143"/>
                  </a:lnTo>
                  <a:lnTo>
                    <a:pt x="397" y="145"/>
                  </a:lnTo>
                  <a:lnTo>
                    <a:pt x="399" y="145"/>
                  </a:lnTo>
                  <a:lnTo>
                    <a:pt x="399" y="148"/>
                  </a:lnTo>
                  <a:lnTo>
                    <a:pt x="402" y="148"/>
                  </a:lnTo>
                  <a:lnTo>
                    <a:pt x="402" y="150"/>
                  </a:lnTo>
                  <a:lnTo>
                    <a:pt x="404" y="150"/>
                  </a:lnTo>
                  <a:lnTo>
                    <a:pt x="404" y="153"/>
                  </a:lnTo>
                  <a:lnTo>
                    <a:pt x="407" y="153"/>
                  </a:lnTo>
                  <a:lnTo>
                    <a:pt x="407" y="155"/>
                  </a:lnTo>
                  <a:lnTo>
                    <a:pt x="404" y="155"/>
                  </a:lnTo>
                  <a:lnTo>
                    <a:pt x="397" y="158"/>
                  </a:lnTo>
                  <a:lnTo>
                    <a:pt x="397" y="163"/>
                  </a:lnTo>
                  <a:lnTo>
                    <a:pt x="392" y="171"/>
                  </a:lnTo>
                  <a:lnTo>
                    <a:pt x="376" y="199"/>
                  </a:lnTo>
                  <a:lnTo>
                    <a:pt x="374" y="199"/>
                  </a:lnTo>
                  <a:lnTo>
                    <a:pt x="371" y="206"/>
                  </a:lnTo>
                  <a:lnTo>
                    <a:pt x="369" y="209"/>
                  </a:lnTo>
                  <a:lnTo>
                    <a:pt x="364" y="216"/>
                  </a:lnTo>
                  <a:lnTo>
                    <a:pt x="341" y="255"/>
                  </a:lnTo>
                  <a:lnTo>
                    <a:pt x="325" y="280"/>
                  </a:lnTo>
                  <a:lnTo>
                    <a:pt x="323" y="303"/>
                  </a:lnTo>
                  <a:lnTo>
                    <a:pt x="323" y="306"/>
                  </a:lnTo>
                  <a:lnTo>
                    <a:pt x="325" y="311"/>
                  </a:lnTo>
                  <a:lnTo>
                    <a:pt x="328" y="313"/>
                  </a:lnTo>
                  <a:lnTo>
                    <a:pt x="336" y="318"/>
                  </a:lnTo>
                  <a:lnTo>
                    <a:pt x="336" y="326"/>
                  </a:lnTo>
                  <a:lnTo>
                    <a:pt x="338" y="328"/>
                  </a:lnTo>
                  <a:lnTo>
                    <a:pt x="341" y="334"/>
                  </a:lnTo>
                  <a:lnTo>
                    <a:pt x="343" y="336"/>
                  </a:lnTo>
                  <a:lnTo>
                    <a:pt x="341" y="336"/>
                  </a:lnTo>
                  <a:lnTo>
                    <a:pt x="338" y="341"/>
                  </a:lnTo>
                  <a:lnTo>
                    <a:pt x="336" y="341"/>
                  </a:lnTo>
                  <a:lnTo>
                    <a:pt x="331" y="346"/>
                  </a:lnTo>
                  <a:lnTo>
                    <a:pt x="325" y="361"/>
                  </a:lnTo>
                  <a:lnTo>
                    <a:pt x="320" y="364"/>
                  </a:lnTo>
                  <a:lnTo>
                    <a:pt x="320" y="367"/>
                  </a:lnTo>
                  <a:lnTo>
                    <a:pt x="315" y="372"/>
                  </a:lnTo>
                  <a:lnTo>
                    <a:pt x="313" y="384"/>
                  </a:lnTo>
                  <a:lnTo>
                    <a:pt x="313" y="389"/>
                  </a:lnTo>
                  <a:lnTo>
                    <a:pt x="318" y="395"/>
                  </a:lnTo>
                  <a:lnTo>
                    <a:pt x="323" y="397"/>
                  </a:lnTo>
                  <a:lnTo>
                    <a:pt x="320" y="423"/>
                  </a:lnTo>
                  <a:lnTo>
                    <a:pt x="320" y="428"/>
                  </a:lnTo>
                  <a:lnTo>
                    <a:pt x="325" y="443"/>
                  </a:lnTo>
                  <a:lnTo>
                    <a:pt x="325" y="445"/>
                  </a:lnTo>
                  <a:lnTo>
                    <a:pt x="336" y="486"/>
                  </a:lnTo>
                  <a:lnTo>
                    <a:pt x="343" y="519"/>
                  </a:lnTo>
                  <a:lnTo>
                    <a:pt x="346" y="527"/>
                  </a:lnTo>
                  <a:lnTo>
                    <a:pt x="348" y="529"/>
                  </a:lnTo>
                  <a:lnTo>
                    <a:pt x="348" y="537"/>
                  </a:lnTo>
                  <a:lnTo>
                    <a:pt x="351" y="542"/>
                  </a:lnTo>
                  <a:lnTo>
                    <a:pt x="353" y="545"/>
                  </a:lnTo>
                  <a:lnTo>
                    <a:pt x="353" y="550"/>
                  </a:lnTo>
                  <a:lnTo>
                    <a:pt x="353" y="555"/>
                  </a:lnTo>
                  <a:lnTo>
                    <a:pt x="353" y="575"/>
                  </a:lnTo>
                  <a:lnTo>
                    <a:pt x="353" y="580"/>
                  </a:lnTo>
                  <a:lnTo>
                    <a:pt x="356" y="580"/>
                  </a:lnTo>
                  <a:lnTo>
                    <a:pt x="364" y="58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8">
              <a:extLst>
                <a:ext uri="{FF2B5EF4-FFF2-40B4-BE49-F238E27FC236}">
                  <a16:creationId xmlns:a16="http://schemas.microsoft.com/office/drawing/2014/main" id="{701F7B8D-B8AF-0532-2255-A27A6577677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0" y="776"/>
              <a:ext cx="830" cy="1033"/>
            </a:xfrm>
            <a:custGeom>
              <a:avLst/>
              <a:gdLst>
                <a:gd name="T0" fmla="*/ 511 w 830"/>
                <a:gd name="T1" fmla="*/ 804 h 1033"/>
                <a:gd name="T2" fmla="*/ 501 w 830"/>
                <a:gd name="T3" fmla="*/ 837 h 1033"/>
                <a:gd name="T4" fmla="*/ 506 w 830"/>
                <a:gd name="T5" fmla="*/ 871 h 1033"/>
                <a:gd name="T6" fmla="*/ 506 w 830"/>
                <a:gd name="T7" fmla="*/ 904 h 1033"/>
                <a:gd name="T8" fmla="*/ 504 w 830"/>
                <a:gd name="T9" fmla="*/ 947 h 1033"/>
                <a:gd name="T10" fmla="*/ 506 w 830"/>
                <a:gd name="T11" fmla="*/ 985 h 1033"/>
                <a:gd name="T12" fmla="*/ 514 w 830"/>
                <a:gd name="T13" fmla="*/ 1026 h 1033"/>
                <a:gd name="T14" fmla="*/ 494 w 830"/>
                <a:gd name="T15" fmla="*/ 1008 h 1033"/>
                <a:gd name="T16" fmla="*/ 478 w 830"/>
                <a:gd name="T17" fmla="*/ 965 h 1033"/>
                <a:gd name="T18" fmla="*/ 430 w 830"/>
                <a:gd name="T19" fmla="*/ 947 h 1033"/>
                <a:gd name="T20" fmla="*/ 404 w 830"/>
                <a:gd name="T21" fmla="*/ 919 h 1033"/>
                <a:gd name="T22" fmla="*/ 376 w 830"/>
                <a:gd name="T23" fmla="*/ 896 h 1033"/>
                <a:gd name="T24" fmla="*/ 341 w 830"/>
                <a:gd name="T25" fmla="*/ 863 h 1033"/>
                <a:gd name="T26" fmla="*/ 323 w 830"/>
                <a:gd name="T27" fmla="*/ 837 h 1033"/>
                <a:gd name="T28" fmla="*/ 300 w 830"/>
                <a:gd name="T29" fmla="*/ 812 h 1033"/>
                <a:gd name="T30" fmla="*/ 262 w 830"/>
                <a:gd name="T31" fmla="*/ 797 h 1033"/>
                <a:gd name="T32" fmla="*/ 252 w 830"/>
                <a:gd name="T33" fmla="*/ 756 h 1033"/>
                <a:gd name="T34" fmla="*/ 206 w 830"/>
                <a:gd name="T35" fmla="*/ 726 h 1033"/>
                <a:gd name="T36" fmla="*/ 165 w 830"/>
                <a:gd name="T37" fmla="*/ 682 h 1033"/>
                <a:gd name="T38" fmla="*/ 147 w 830"/>
                <a:gd name="T39" fmla="*/ 619 h 1033"/>
                <a:gd name="T40" fmla="*/ 163 w 830"/>
                <a:gd name="T41" fmla="*/ 552 h 1033"/>
                <a:gd name="T42" fmla="*/ 94 w 830"/>
                <a:gd name="T43" fmla="*/ 570 h 1033"/>
                <a:gd name="T44" fmla="*/ 28 w 830"/>
                <a:gd name="T45" fmla="*/ 527 h 1033"/>
                <a:gd name="T46" fmla="*/ 10 w 830"/>
                <a:gd name="T47" fmla="*/ 479 h 1033"/>
                <a:gd name="T48" fmla="*/ 20 w 830"/>
                <a:gd name="T49" fmla="*/ 425 h 1033"/>
                <a:gd name="T50" fmla="*/ 28 w 830"/>
                <a:gd name="T51" fmla="*/ 362 h 1033"/>
                <a:gd name="T52" fmla="*/ 30 w 830"/>
                <a:gd name="T53" fmla="*/ 331 h 1033"/>
                <a:gd name="T54" fmla="*/ 18 w 830"/>
                <a:gd name="T55" fmla="*/ 300 h 1033"/>
                <a:gd name="T56" fmla="*/ 23 w 830"/>
                <a:gd name="T57" fmla="*/ 278 h 1033"/>
                <a:gd name="T58" fmla="*/ 28 w 830"/>
                <a:gd name="T59" fmla="*/ 234 h 1033"/>
                <a:gd name="T60" fmla="*/ 124 w 830"/>
                <a:gd name="T61" fmla="*/ 166 h 1033"/>
                <a:gd name="T62" fmla="*/ 186 w 830"/>
                <a:gd name="T63" fmla="*/ 127 h 1033"/>
                <a:gd name="T64" fmla="*/ 206 w 830"/>
                <a:gd name="T65" fmla="*/ 89 h 1033"/>
                <a:gd name="T66" fmla="*/ 229 w 830"/>
                <a:gd name="T67" fmla="*/ 56 h 1033"/>
                <a:gd name="T68" fmla="*/ 267 w 830"/>
                <a:gd name="T69" fmla="*/ 10 h 1033"/>
                <a:gd name="T70" fmla="*/ 318 w 830"/>
                <a:gd name="T71" fmla="*/ 23 h 1033"/>
                <a:gd name="T72" fmla="*/ 382 w 830"/>
                <a:gd name="T73" fmla="*/ 41 h 1033"/>
                <a:gd name="T74" fmla="*/ 417 w 830"/>
                <a:gd name="T75" fmla="*/ 89 h 1033"/>
                <a:gd name="T76" fmla="*/ 481 w 830"/>
                <a:gd name="T77" fmla="*/ 115 h 1033"/>
                <a:gd name="T78" fmla="*/ 562 w 830"/>
                <a:gd name="T79" fmla="*/ 138 h 1033"/>
                <a:gd name="T80" fmla="*/ 628 w 830"/>
                <a:gd name="T81" fmla="*/ 138 h 1033"/>
                <a:gd name="T82" fmla="*/ 641 w 830"/>
                <a:gd name="T83" fmla="*/ 64 h 1033"/>
                <a:gd name="T84" fmla="*/ 763 w 830"/>
                <a:gd name="T85" fmla="*/ 66 h 1033"/>
                <a:gd name="T86" fmla="*/ 802 w 830"/>
                <a:gd name="T87" fmla="*/ 120 h 1033"/>
                <a:gd name="T88" fmla="*/ 825 w 830"/>
                <a:gd name="T89" fmla="*/ 155 h 1033"/>
                <a:gd name="T90" fmla="*/ 743 w 830"/>
                <a:gd name="T91" fmla="*/ 201 h 1033"/>
                <a:gd name="T92" fmla="*/ 692 w 830"/>
                <a:gd name="T93" fmla="*/ 186 h 1033"/>
                <a:gd name="T94" fmla="*/ 649 w 830"/>
                <a:gd name="T95" fmla="*/ 224 h 1033"/>
                <a:gd name="T96" fmla="*/ 667 w 830"/>
                <a:gd name="T97" fmla="*/ 278 h 1033"/>
                <a:gd name="T98" fmla="*/ 738 w 830"/>
                <a:gd name="T99" fmla="*/ 326 h 1033"/>
                <a:gd name="T100" fmla="*/ 735 w 830"/>
                <a:gd name="T101" fmla="*/ 402 h 1033"/>
                <a:gd name="T102" fmla="*/ 728 w 830"/>
                <a:gd name="T103" fmla="*/ 443 h 1033"/>
                <a:gd name="T104" fmla="*/ 723 w 830"/>
                <a:gd name="T105" fmla="*/ 486 h 1033"/>
                <a:gd name="T106" fmla="*/ 705 w 830"/>
                <a:gd name="T107" fmla="*/ 593 h 1033"/>
                <a:gd name="T108" fmla="*/ 733 w 830"/>
                <a:gd name="T109" fmla="*/ 629 h 1033"/>
                <a:gd name="T110" fmla="*/ 730 w 830"/>
                <a:gd name="T111" fmla="*/ 708 h 1033"/>
                <a:gd name="T112" fmla="*/ 677 w 830"/>
                <a:gd name="T113" fmla="*/ 743 h 1033"/>
                <a:gd name="T114" fmla="*/ 656 w 830"/>
                <a:gd name="T115" fmla="*/ 779 h 1033"/>
                <a:gd name="T116" fmla="*/ 646 w 830"/>
                <a:gd name="T117" fmla="*/ 799 h 1033"/>
                <a:gd name="T118" fmla="*/ 595 w 830"/>
                <a:gd name="T119" fmla="*/ 792 h 1033"/>
                <a:gd name="T120" fmla="*/ 562 w 830"/>
                <a:gd name="T121" fmla="*/ 754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30" h="1033">
                  <a:moveTo>
                    <a:pt x="544" y="764"/>
                  </a:moveTo>
                  <a:lnTo>
                    <a:pt x="539" y="766"/>
                  </a:lnTo>
                  <a:lnTo>
                    <a:pt x="537" y="769"/>
                  </a:lnTo>
                  <a:lnTo>
                    <a:pt x="534" y="771"/>
                  </a:lnTo>
                  <a:lnTo>
                    <a:pt x="534" y="776"/>
                  </a:lnTo>
                  <a:lnTo>
                    <a:pt x="534" y="779"/>
                  </a:lnTo>
                  <a:lnTo>
                    <a:pt x="532" y="779"/>
                  </a:lnTo>
                  <a:lnTo>
                    <a:pt x="527" y="779"/>
                  </a:lnTo>
                  <a:lnTo>
                    <a:pt x="524" y="781"/>
                  </a:lnTo>
                  <a:lnTo>
                    <a:pt x="522" y="781"/>
                  </a:lnTo>
                  <a:lnTo>
                    <a:pt x="522" y="787"/>
                  </a:lnTo>
                  <a:lnTo>
                    <a:pt x="522" y="789"/>
                  </a:lnTo>
                  <a:lnTo>
                    <a:pt x="519" y="797"/>
                  </a:lnTo>
                  <a:lnTo>
                    <a:pt x="519" y="802"/>
                  </a:lnTo>
                  <a:lnTo>
                    <a:pt x="516" y="804"/>
                  </a:lnTo>
                  <a:lnTo>
                    <a:pt x="514" y="804"/>
                  </a:lnTo>
                  <a:lnTo>
                    <a:pt x="511" y="804"/>
                  </a:lnTo>
                  <a:lnTo>
                    <a:pt x="506" y="802"/>
                  </a:lnTo>
                  <a:lnTo>
                    <a:pt x="504" y="802"/>
                  </a:lnTo>
                  <a:lnTo>
                    <a:pt x="499" y="802"/>
                  </a:lnTo>
                  <a:lnTo>
                    <a:pt x="496" y="802"/>
                  </a:lnTo>
                  <a:lnTo>
                    <a:pt x="494" y="804"/>
                  </a:lnTo>
                  <a:lnTo>
                    <a:pt x="494" y="807"/>
                  </a:lnTo>
                  <a:lnTo>
                    <a:pt x="494" y="809"/>
                  </a:lnTo>
                  <a:lnTo>
                    <a:pt x="494" y="812"/>
                  </a:lnTo>
                  <a:lnTo>
                    <a:pt x="494" y="817"/>
                  </a:lnTo>
                  <a:lnTo>
                    <a:pt x="499" y="817"/>
                  </a:lnTo>
                  <a:lnTo>
                    <a:pt x="501" y="820"/>
                  </a:lnTo>
                  <a:lnTo>
                    <a:pt x="501" y="822"/>
                  </a:lnTo>
                  <a:lnTo>
                    <a:pt x="501" y="825"/>
                  </a:lnTo>
                  <a:lnTo>
                    <a:pt x="499" y="827"/>
                  </a:lnTo>
                  <a:lnTo>
                    <a:pt x="499" y="832"/>
                  </a:lnTo>
                  <a:lnTo>
                    <a:pt x="499" y="835"/>
                  </a:lnTo>
                  <a:lnTo>
                    <a:pt x="501" y="837"/>
                  </a:lnTo>
                  <a:lnTo>
                    <a:pt x="501" y="840"/>
                  </a:lnTo>
                  <a:lnTo>
                    <a:pt x="499" y="843"/>
                  </a:lnTo>
                  <a:lnTo>
                    <a:pt x="496" y="840"/>
                  </a:lnTo>
                  <a:lnTo>
                    <a:pt x="496" y="843"/>
                  </a:lnTo>
                  <a:lnTo>
                    <a:pt x="496" y="845"/>
                  </a:lnTo>
                  <a:lnTo>
                    <a:pt x="499" y="845"/>
                  </a:lnTo>
                  <a:lnTo>
                    <a:pt x="501" y="845"/>
                  </a:lnTo>
                  <a:lnTo>
                    <a:pt x="504" y="848"/>
                  </a:lnTo>
                  <a:lnTo>
                    <a:pt x="501" y="853"/>
                  </a:lnTo>
                  <a:lnTo>
                    <a:pt x="501" y="855"/>
                  </a:lnTo>
                  <a:lnTo>
                    <a:pt x="504" y="858"/>
                  </a:lnTo>
                  <a:lnTo>
                    <a:pt x="509" y="858"/>
                  </a:lnTo>
                  <a:lnTo>
                    <a:pt x="511" y="860"/>
                  </a:lnTo>
                  <a:lnTo>
                    <a:pt x="509" y="863"/>
                  </a:lnTo>
                  <a:lnTo>
                    <a:pt x="506" y="865"/>
                  </a:lnTo>
                  <a:lnTo>
                    <a:pt x="504" y="868"/>
                  </a:lnTo>
                  <a:lnTo>
                    <a:pt x="506" y="871"/>
                  </a:lnTo>
                  <a:lnTo>
                    <a:pt x="506" y="873"/>
                  </a:lnTo>
                  <a:lnTo>
                    <a:pt x="509" y="873"/>
                  </a:lnTo>
                  <a:lnTo>
                    <a:pt x="509" y="878"/>
                  </a:lnTo>
                  <a:lnTo>
                    <a:pt x="511" y="878"/>
                  </a:lnTo>
                  <a:lnTo>
                    <a:pt x="511" y="881"/>
                  </a:lnTo>
                  <a:lnTo>
                    <a:pt x="509" y="881"/>
                  </a:lnTo>
                  <a:lnTo>
                    <a:pt x="506" y="883"/>
                  </a:lnTo>
                  <a:lnTo>
                    <a:pt x="506" y="886"/>
                  </a:lnTo>
                  <a:lnTo>
                    <a:pt x="509" y="888"/>
                  </a:lnTo>
                  <a:lnTo>
                    <a:pt x="511" y="891"/>
                  </a:lnTo>
                  <a:lnTo>
                    <a:pt x="514" y="891"/>
                  </a:lnTo>
                  <a:lnTo>
                    <a:pt x="516" y="891"/>
                  </a:lnTo>
                  <a:lnTo>
                    <a:pt x="514" y="893"/>
                  </a:lnTo>
                  <a:lnTo>
                    <a:pt x="511" y="896"/>
                  </a:lnTo>
                  <a:lnTo>
                    <a:pt x="509" y="896"/>
                  </a:lnTo>
                  <a:lnTo>
                    <a:pt x="506" y="901"/>
                  </a:lnTo>
                  <a:lnTo>
                    <a:pt x="506" y="904"/>
                  </a:lnTo>
                  <a:lnTo>
                    <a:pt x="509" y="906"/>
                  </a:lnTo>
                  <a:lnTo>
                    <a:pt x="511" y="909"/>
                  </a:lnTo>
                  <a:lnTo>
                    <a:pt x="511" y="911"/>
                  </a:lnTo>
                  <a:lnTo>
                    <a:pt x="511" y="914"/>
                  </a:lnTo>
                  <a:lnTo>
                    <a:pt x="509" y="914"/>
                  </a:lnTo>
                  <a:lnTo>
                    <a:pt x="509" y="916"/>
                  </a:lnTo>
                  <a:lnTo>
                    <a:pt x="506" y="916"/>
                  </a:lnTo>
                  <a:lnTo>
                    <a:pt x="506" y="919"/>
                  </a:lnTo>
                  <a:lnTo>
                    <a:pt x="506" y="921"/>
                  </a:lnTo>
                  <a:lnTo>
                    <a:pt x="506" y="924"/>
                  </a:lnTo>
                  <a:lnTo>
                    <a:pt x="509" y="927"/>
                  </a:lnTo>
                  <a:lnTo>
                    <a:pt x="506" y="932"/>
                  </a:lnTo>
                  <a:lnTo>
                    <a:pt x="504" y="937"/>
                  </a:lnTo>
                  <a:lnTo>
                    <a:pt x="501" y="939"/>
                  </a:lnTo>
                  <a:lnTo>
                    <a:pt x="501" y="942"/>
                  </a:lnTo>
                  <a:lnTo>
                    <a:pt x="504" y="944"/>
                  </a:lnTo>
                  <a:lnTo>
                    <a:pt x="504" y="947"/>
                  </a:lnTo>
                  <a:lnTo>
                    <a:pt x="504" y="949"/>
                  </a:lnTo>
                  <a:lnTo>
                    <a:pt x="501" y="952"/>
                  </a:lnTo>
                  <a:lnTo>
                    <a:pt x="499" y="955"/>
                  </a:lnTo>
                  <a:lnTo>
                    <a:pt x="504" y="957"/>
                  </a:lnTo>
                  <a:lnTo>
                    <a:pt x="504" y="960"/>
                  </a:lnTo>
                  <a:lnTo>
                    <a:pt x="504" y="962"/>
                  </a:lnTo>
                  <a:lnTo>
                    <a:pt x="501" y="965"/>
                  </a:lnTo>
                  <a:lnTo>
                    <a:pt x="501" y="967"/>
                  </a:lnTo>
                  <a:lnTo>
                    <a:pt x="499" y="970"/>
                  </a:lnTo>
                  <a:lnTo>
                    <a:pt x="499" y="972"/>
                  </a:lnTo>
                  <a:lnTo>
                    <a:pt x="501" y="970"/>
                  </a:lnTo>
                  <a:lnTo>
                    <a:pt x="504" y="972"/>
                  </a:lnTo>
                  <a:lnTo>
                    <a:pt x="506" y="975"/>
                  </a:lnTo>
                  <a:lnTo>
                    <a:pt x="506" y="977"/>
                  </a:lnTo>
                  <a:lnTo>
                    <a:pt x="506" y="980"/>
                  </a:lnTo>
                  <a:lnTo>
                    <a:pt x="506" y="983"/>
                  </a:lnTo>
                  <a:lnTo>
                    <a:pt x="506" y="985"/>
                  </a:lnTo>
                  <a:lnTo>
                    <a:pt x="509" y="988"/>
                  </a:lnTo>
                  <a:lnTo>
                    <a:pt x="509" y="990"/>
                  </a:lnTo>
                  <a:lnTo>
                    <a:pt x="506" y="993"/>
                  </a:lnTo>
                  <a:lnTo>
                    <a:pt x="506" y="995"/>
                  </a:lnTo>
                  <a:lnTo>
                    <a:pt x="504" y="998"/>
                  </a:lnTo>
                  <a:lnTo>
                    <a:pt x="506" y="1000"/>
                  </a:lnTo>
                  <a:lnTo>
                    <a:pt x="506" y="1003"/>
                  </a:lnTo>
                  <a:lnTo>
                    <a:pt x="509" y="1005"/>
                  </a:lnTo>
                  <a:lnTo>
                    <a:pt x="509" y="1008"/>
                  </a:lnTo>
                  <a:lnTo>
                    <a:pt x="511" y="1011"/>
                  </a:lnTo>
                  <a:lnTo>
                    <a:pt x="514" y="1013"/>
                  </a:lnTo>
                  <a:lnTo>
                    <a:pt x="516" y="1016"/>
                  </a:lnTo>
                  <a:lnTo>
                    <a:pt x="514" y="1018"/>
                  </a:lnTo>
                  <a:lnTo>
                    <a:pt x="511" y="1018"/>
                  </a:lnTo>
                  <a:lnTo>
                    <a:pt x="516" y="1021"/>
                  </a:lnTo>
                  <a:lnTo>
                    <a:pt x="516" y="1023"/>
                  </a:lnTo>
                  <a:lnTo>
                    <a:pt x="514" y="1026"/>
                  </a:lnTo>
                  <a:lnTo>
                    <a:pt x="514" y="1028"/>
                  </a:lnTo>
                  <a:lnTo>
                    <a:pt x="516" y="1031"/>
                  </a:lnTo>
                  <a:lnTo>
                    <a:pt x="514" y="1033"/>
                  </a:lnTo>
                  <a:lnTo>
                    <a:pt x="511" y="1031"/>
                  </a:lnTo>
                  <a:lnTo>
                    <a:pt x="509" y="1031"/>
                  </a:lnTo>
                  <a:lnTo>
                    <a:pt x="506" y="1031"/>
                  </a:lnTo>
                  <a:lnTo>
                    <a:pt x="504" y="1031"/>
                  </a:lnTo>
                  <a:lnTo>
                    <a:pt x="501" y="1028"/>
                  </a:lnTo>
                  <a:lnTo>
                    <a:pt x="499" y="1026"/>
                  </a:lnTo>
                  <a:lnTo>
                    <a:pt x="499" y="1023"/>
                  </a:lnTo>
                  <a:lnTo>
                    <a:pt x="499" y="1021"/>
                  </a:lnTo>
                  <a:lnTo>
                    <a:pt x="499" y="1018"/>
                  </a:lnTo>
                  <a:lnTo>
                    <a:pt x="499" y="1016"/>
                  </a:lnTo>
                  <a:lnTo>
                    <a:pt x="496" y="1013"/>
                  </a:lnTo>
                  <a:lnTo>
                    <a:pt x="494" y="1013"/>
                  </a:lnTo>
                  <a:lnTo>
                    <a:pt x="491" y="1011"/>
                  </a:lnTo>
                  <a:lnTo>
                    <a:pt x="494" y="1008"/>
                  </a:lnTo>
                  <a:lnTo>
                    <a:pt x="494" y="1005"/>
                  </a:lnTo>
                  <a:lnTo>
                    <a:pt x="496" y="1003"/>
                  </a:lnTo>
                  <a:lnTo>
                    <a:pt x="491" y="998"/>
                  </a:lnTo>
                  <a:lnTo>
                    <a:pt x="488" y="995"/>
                  </a:lnTo>
                  <a:lnTo>
                    <a:pt x="488" y="990"/>
                  </a:lnTo>
                  <a:lnTo>
                    <a:pt x="486" y="990"/>
                  </a:lnTo>
                  <a:lnTo>
                    <a:pt x="486" y="988"/>
                  </a:lnTo>
                  <a:lnTo>
                    <a:pt x="486" y="985"/>
                  </a:lnTo>
                  <a:lnTo>
                    <a:pt x="488" y="983"/>
                  </a:lnTo>
                  <a:lnTo>
                    <a:pt x="488" y="980"/>
                  </a:lnTo>
                  <a:lnTo>
                    <a:pt x="486" y="980"/>
                  </a:lnTo>
                  <a:lnTo>
                    <a:pt x="486" y="977"/>
                  </a:lnTo>
                  <a:lnTo>
                    <a:pt x="486" y="975"/>
                  </a:lnTo>
                  <a:lnTo>
                    <a:pt x="483" y="972"/>
                  </a:lnTo>
                  <a:lnTo>
                    <a:pt x="481" y="970"/>
                  </a:lnTo>
                  <a:lnTo>
                    <a:pt x="478" y="967"/>
                  </a:lnTo>
                  <a:lnTo>
                    <a:pt x="478" y="965"/>
                  </a:lnTo>
                  <a:lnTo>
                    <a:pt x="476" y="962"/>
                  </a:lnTo>
                  <a:lnTo>
                    <a:pt x="473" y="960"/>
                  </a:lnTo>
                  <a:lnTo>
                    <a:pt x="471" y="960"/>
                  </a:lnTo>
                  <a:lnTo>
                    <a:pt x="466" y="955"/>
                  </a:lnTo>
                  <a:lnTo>
                    <a:pt x="463" y="952"/>
                  </a:lnTo>
                  <a:lnTo>
                    <a:pt x="460" y="949"/>
                  </a:lnTo>
                  <a:lnTo>
                    <a:pt x="458" y="949"/>
                  </a:lnTo>
                  <a:lnTo>
                    <a:pt x="455" y="947"/>
                  </a:lnTo>
                  <a:lnTo>
                    <a:pt x="453" y="947"/>
                  </a:lnTo>
                  <a:lnTo>
                    <a:pt x="448" y="944"/>
                  </a:lnTo>
                  <a:lnTo>
                    <a:pt x="445" y="947"/>
                  </a:lnTo>
                  <a:lnTo>
                    <a:pt x="443" y="944"/>
                  </a:lnTo>
                  <a:lnTo>
                    <a:pt x="440" y="944"/>
                  </a:lnTo>
                  <a:lnTo>
                    <a:pt x="438" y="944"/>
                  </a:lnTo>
                  <a:lnTo>
                    <a:pt x="435" y="944"/>
                  </a:lnTo>
                  <a:lnTo>
                    <a:pt x="432" y="944"/>
                  </a:lnTo>
                  <a:lnTo>
                    <a:pt x="430" y="947"/>
                  </a:lnTo>
                  <a:lnTo>
                    <a:pt x="427" y="944"/>
                  </a:lnTo>
                  <a:lnTo>
                    <a:pt x="425" y="944"/>
                  </a:lnTo>
                  <a:lnTo>
                    <a:pt x="425" y="942"/>
                  </a:lnTo>
                  <a:lnTo>
                    <a:pt x="420" y="942"/>
                  </a:lnTo>
                  <a:lnTo>
                    <a:pt x="420" y="944"/>
                  </a:lnTo>
                  <a:lnTo>
                    <a:pt x="417" y="944"/>
                  </a:lnTo>
                  <a:lnTo>
                    <a:pt x="415" y="942"/>
                  </a:lnTo>
                  <a:lnTo>
                    <a:pt x="412" y="942"/>
                  </a:lnTo>
                  <a:lnTo>
                    <a:pt x="412" y="937"/>
                  </a:lnTo>
                  <a:lnTo>
                    <a:pt x="412" y="934"/>
                  </a:lnTo>
                  <a:lnTo>
                    <a:pt x="412" y="932"/>
                  </a:lnTo>
                  <a:lnTo>
                    <a:pt x="412" y="929"/>
                  </a:lnTo>
                  <a:lnTo>
                    <a:pt x="412" y="927"/>
                  </a:lnTo>
                  <a:lnTo>
                    <a:pt x="410" y="924"/>
                  </a:lnTo>
                  <a:lnTo>
                    <a:pt x="410" y="921"/>
                  </a:lnTo>
                  <a:lnTo>
                    <a:pt x="407" y="919"/>
                  </a:lnTo>
                  <a:lnTo>
                    <a:pt x="404" y="919"/>
                  </a:lnTo>
                  <a:lnTo>
                    <a:pt x="404" y="916"/>
                  </a:lnTo>
                  <a:lnTo>
                    <a:pt x="402" y="911"/>
                  </a:lnTo>
                  <a:lnTo>
                    <a:pt x="399" y="911"/>
                  </a:lnTo>
                  <a:lnTo>
                    <a:pt x="397" y="914"/>
                  </a:lnTo>
                  <a:lnTo>
                    <a:pt x="394" y="911"/>
                  </a:lnTo>
                  <a:lnTo>
                    <a:pt x="394" y="909"/>
                  </a:lnTo>
                  <a:lnTo>
                    <a:pt x="394" y="906"/>
                  </a:lnTo>
                  <a:lnTo>
                    <a:pt x="397" y="904"/>
                  </a:lnTo>
                  <a:lnTo>
                    <a:pt x="394" y="901"/>
                  </a:lnTo>
                  <a:lnTo>
                    <a:pt x="392" y="901"/>
                  </a:lnTo>
                  <a:lnTo>
                    <a:pt x="389" y="904"/>
                  </a:lnTo>
                  <a:lnTo>
                    <a:pt x="387" y="904"/>
                  </a:lnTo>
                  <a:lnTo>
                    <a:pt x="384" y="901"/>
                  </a:lnTo>
                  <a:lnTo>
                    <a:pt x="384" y="899"/>
                  </a:lnTo>
                  <a:lnTo>
                    <a:pt x="382" y="899"/>
                  </a:lnTo>
                  <a:lnTo>
                    <a:pt x="379" y="896"/>
                  </a:lnTo>
                  <a:lnTo>
                    <a:pt x="376" y="896"/>
                  </a:lnTo>
                  <a:lnTo>
                    <a:pt x="376" y="893"/>
                  </a:lnTo>
                  <a:lnTo>
                    <a:pt x="374" y="893"/>
                  </a:lnTo>
                  <a:lnTo>
                    <a:pt x="371" y="891"/>
                  </a:lnTo>
                  <a:lnTo>
                    <a:pt x="369" y="888"/>
                  </a:lnTo>
                  <a:lnTo>
                    <a:pt x="366" y="886"/>
                  </a:lnTo>
                  <a:lnTo>
                    <a:pt x="364" y="883"/>
                  </a:lnTo>
                  <a:lnTo>
                    <a:pt x="364" y="881"/>
                  </a:lnTo>
                  <a:lnTo>
                    <a:pt x="361" y="876"/>
                  </a:lnTo>
                  <a:lnTo>
                    <a:pt x="359" y="873"/>
                  </a:lnTo>
                  <a:lnTo>
                    <a:pt x="356" y="873"/>
                  </a:lnTo>
                  <a:lnTo>
                    <a:pt x="354" y="871"/>
                  </a:lnTo>
                  <a:lnTo>
                    <a:pt x="351" y="868"/>
                  </a:lnTo>
                  <a:lnTo>
                    <a:pt x="348" y="865"/>
                  </a:lnTo>
                  <a:lnTo>
                    <a:pt x="346" y="865"/>
                  </a:lnTo>
                  <a:lnTo>
                    <a:pt x="346" y="863"/>
                  </a:lnTo>
                  <a:lnTo>
                    <a:pt x="343" y="863"/>
                  </a:lnTo>
                  <a:lnTo>
                    <a:pt x="341" y="863"/>
                  </a:lnTo>
                  <a:lnTo>
                    <a:pt x="338" y="863"/>
                  </a:lnTo>
                  <a:lnTo>
                    <a:pt x="336" y="860"/>
                  </a:lnTo>
                  <a:lnTo>
                    <a:pt x="333" y="860"/>
                  </a:lnTo>
                  <a:lnTo>
                    <a:pt x="333" y="858"/>
                  </a:lnTo>
                  <a:lnTo>
                    <a:pt x="331" y="858"/>
                  </a:lnTo>
                  <a:lnTo>
                    <a:pt x="328" y="858"/>
                  </a:lnTo>
                  <a:lnTo>
                    <a:pt x="328" y="855"/>
                  </a:lnTo>
                  <a:lnTo>
                    <a:pt x="328" y="853"/>
                  </a:lnTo>
                  <a:lnTo>
                    <a:pt x="326" y="853"/>
                  </a:lnTo>
                  <a:lnTo>
                    <a:pt x="326" y="850"/>
                  </a:lnTo>
                  <a:lnTo>
                    <a:pt x="323" y="850"/>
                  </a:lnTo>
                  <a:lnTo>
                    <a:pt x="323" y="848"/>
                  </a:lnTo>
                  <a:lnTo>
                    <a:pt x="323" y="845"/>
                  </a:lnTo>
                  <a:lnTo>
                    <a:pt x="323" y="843"/>
                  </a:lnTo>
                  <a:lnTo>
                    <a:pt x="326" y="840"/>
                  </a:lnTo>
                  <a:lnTo>
                    <a:pt x="323" y="840"/>
                  </a:lnTo>
                  <a:lnTo>
                    <a:pt x="323" y="837"/>
                  </a:lnTo>
                  <a:lnTo>
                    <a:pt x="320" y="837"/>
                  </a:lnTo>
                  <a:lnTo>
                    <a:pt x="320" y="835"/>
                  </a:lnTo>
                  <a:lnTo>
                    <a:pt x="318" y="832"/>
                  </a:lnTo>
                  <a:lnTo>
                    <a:pt x="315" y="832"/>
                  </a:lnTo>
                  <a:lnTo>
                    <a:pt x="315" y="830"/>
                  </a:lnTo>
                  <a:lnTo>
                    <a:pt x="315" y="827"/>
                  </a:lnTo>
                  <a:lnTo>
                    <a:pt x="318" y="827"/>
                  </a:lnTo>
                  <a:lnTo>
                    <a:pt x="318" y="825"/>
                  </a:lnTo>
                  <a:lnTo>
                    <a:pt x="315" y="825"/>
                  </a:lnTo>
                  <a:lnTo>
                    <a:pt x="313" y="822"/>
                  </a:lnTo>
                  <a:lnTo>
                    <a:pt x="310" y="820"/>
                  </a:lnTo>
                  <a:lnTo>
                    <a:pt x="310" y="817"/>
                  </a:lnTo>
                  <a:lnTo>
                    <a:pt x="310" y="815"/>
                  </a:lnTo>
                  <a:lnTo>
                    <a:pt x="308" y="815"/>
                  </a:lnTo>
                  <a:lnTo>
                    <a:pt x="305" y="815"/>
                  </a:lnTo>
                  <a:lnTo>
                    <a:pt x="303" y="812"/>
                  </a:lnTo>
                  <a:lnTo>
                    <a:pt x="300" y="812"/>
                  </a:lnTo>
                  <a:lnTo>
                    <a:pt x="298" y="809"/>
                  </a:lnTo>
                  <a:lnTo>
                    <a:pt x="295" y="807"/>
                  </a:lnTo>
                  <a:lnTo>
                    <a:pt x="292" y="807"/>
                  </a:lnTo>
                  <a:lnTo>
                    <a:pt x="290" y="807"/>
                  </a:lnTo>
                  <a:lnTo>
                    <a:pt x="287" y="804"/>
                  </a:lnTo>
                  <a:lnTo>
                    <a:pt x="285" y="804"/>
                  </a:lnTo>
                  <a:lnTo>
                    <a:pt x="282" y="802"/>
                  </a:lnTo>
                  <a:lnTo>
                    <a:pt x="280" y="802"/>
                  </a:lnTo>
                  <a:lnTo>
                    <a:pt x="277" y="802"/>
                  </a:lnTo>
                  <a:lnTo>
                    <a:pt x="275" y="799"/>
                  </a:lnTo>
                  <a:lnTo>
                    <a:pt x="275" y="797"/>
                  </a:lnTo>
                  <a:lnTo>
                    <a:pt x="272" y="797"/>
                  </a:lnTo>
                  <a:lnTo>
                    <a:pt x="270" y="797"/>
                  </a:lnTo>
                  <a:lnTo>
                    <a:pt x="270" y="799"/>
                  </a:lnTo>
                  <a:lnTo>
                    <a:pt x="267" y="799"/>
                  </a:lnTo>
                  <a:lnTo>
                    <a:pt x="264" y="797"/>
                  </a:lnTo>
                  <a:lnTo>
                    <a:pt x="262" y="797"/>
                  </a:lnTo>
                  <a:lnTo>
                    <a:pt x="259" y="797"/>
                  </a:lnTo>
                  <a:lnTo>
                    <a:pt x="257" y="794"/>
                  </a:lnTo>
                  <a:lnTo>
                    <a:pt x="257" y="792"/>
                  </a:lnTo>
                  <a:lnTo>
                    <a:pt x="254" y="789"/>
                  </a:lnTo>
                  <a:lnTo>
                    <a:pt x="254" y="787"/>
                  </a:lnTo>
                  <a:lnTo>
                    <a:pt x="254" y="784"/>
                  </a:lnTo>
                  <a:lnTo>
                    <a:pt x="254" y="781"/>
                  </a:lnTo>
                  <a:lnTo>
                    <a:pt x="254" y="779"/>
                  </a:lnTo>
                  <a:lnTo>
                    <a:pt x="254" y="776"/>
                  </a:lnTo>
                  <a:lnTo>
                    <a:pt x="254" y="774"/>
                  </a:lnTo>
                  <a:lnTo>
                    <a:pt x="254" y="771"/>
                  </a:lnTo>
                  <a:lnTo>
                    <a:pt x="254" y="769"/>
                  </a:lnTo>
                  <a:lnTo>
                    <a:pt x="252" y="766"/>
                  </a:lnTo>
                  <a:lnTo>
                    <a:pt x="252" y="764"/>
                  </a:lnTo>
                  <a:lnTo>
                    <a:pt x="252" y="761"/>
                  </a:lnTo>
                  <a:lnTo>
                    <a:pt x="252" y="759"/>
                  </a:lnTo>
                  <a:lnTo>
                    <a:pt x="252" y="756"/>
                  </a:lnTo>
                  <a:lnTo>
                    <a:pt x="252" y="754"/>
                  </a:lnTo>
                  <a:lnTo>
                    <a:pt x="249" y="751"/>
                  </a:lnTo>
                  <a:lnTo>
                    <a:pt x="249" y="748"/>
                  </a:lnTo>
                  <a:lnTo>
                    <a:pt x="247" y="748"/>
                  </a:lnTo>
                  <a:lnTo>
                    <a:pt x="247" y="746"/>
                  </a:lnTo>
                  <a:lnTo>
                    <a:pt x="242" y="743"/>
                  </a:lnTo>
                  <a:lnTo>
                    <a:pt x="239" y="743"/>
                  </a:lnTo>
                  <a:lnTo>
                    <a:pt x="236" y="741"/>
                  </a:lnTo>
                  <a:lnTo>
                    <a:pt x="234" y="741"/>
                  </a:lnTo>
                  <a:lnTo>
                    <a:pt x="224" y="738"/>
                  </a:lnTo>
                  <a:lnTo>
                    <a:pt x="224" y="736"/>
                  </a:lnTo>
                  <a:lnTo>
                    <a:pt x="221" y="733"/>
                  </a:lnTo>
                  <a:lnTo>
                    <a:pt x="219" y="731"/>
                  </a:lnTo>
                  <a:lnTo>
                    <a:pt x="216" y="731"/>
                  </a:lnTo>
                  <a:lnTo>
                    <a:pt x="211" y="726"/>
                  </a:lnTo>
                  <a:lnTo>
                    <a:pt x="208" y="726"/>
                  </a:lnTo>
                  <a:lnTo>
                    <a:pt x="206" y="726"/>
                  </a:lnTo>
                  <a:lnTo>
                    <a:pt x="203" y="723"/>
                  </a:lnTo>
                  <a:lnTo>
                    <a:pt x="198" y="720"/>
                  </a:lnTo>
                  <a:lnTo>
                    <a:pt x="193" y="713"/>
                  </a:lnTo>
                  <a:lnTo>
                    <a:pt x="191" y="713"/>
                  </a:lnTo>
                  <a:lnTo>
                    <a:pt x="188" y="713"/>
                  </a:lnTo>
                  <a:lnTo>
                    <a:pt x="188" y="710"/>
                  </a:lnTo>
                  <a:lnTo>
                    <a:pt x="186" y="708"/>
                  </a:lnTo>
                  <a:lnTo>
                    <a:pt x="186" y="705"/>
                  </a:lnTo>
                  <a:lnTo>
                    <a:pt x="186" y="703"/>
                  </a:lnTo>
                  <a:lnTo>
                    <a:pt x="178" y="698"/>
                  </a:lnTo>
                  <a:lnTo>
                    <a:pt x="175" y="698"/>
                  </a:lnTo>
                  <a:lnTo>
                    <a:pt x="173" y="698"/>
                  </a:lnTo>
                  <a:lnTo>
                    <a:pt x="170" y="698"/>
                  </a:lnTo>
                  <a:lnTo>
                    <a:pt x="175" y="687"/>
                  </a:lnTo>
                  <a:lnTo>
                    <a:pt x="175" y="685"/>
                  </a:lnTo>
                  <a:lnTo>
                    <a:pt x="170" y="682"/>
                  </a:lnTo>
                  <a:lnTo>
                    <a:pt x="165" y="682"/>
                  </a:lnTo>
                  <a:lnTo>
                    <a:pt x="155" y="690"/>
                  </a:lnTo>
                  <a:lnTo>
                    <a:pt x="150" y="692"/>
                  </a:lnTo>
                  <a:lnTo>
                    <a:pt x="150" y="695"/>
                  </a:lnTo>
                  <a:lnTo>
                    <a:pt x="135" y="685"/>
                  </a:lnTo>
                  <a:lnTo>
                    <a:pt x="132" y="682"/>
                  </a:lnTo>
                  <a:lnTo>
                    <a:pt x="130" y="682"/>
                  </a:lnTo>
                  <a:lnTo>
                    <a:pt x="130" y="680"/>
                  </a:lnTo>
                  <a:lnTo>
                    <a:pt x="127" y="672"/>
                  </a:lnTo>
                  <a:lnTo>
                    <a:pt x="127" y="664"/>
                  </a:lnTo>
                  <a:lnTo>
                    <a:pt x="127" y="662"/>
                  </a:lnTo>
                  <a:lnTo>
                    <a:pt x="132" y="654"/>
                  </a:lnTo>
                  <a:lnTo>
                    <a:pt x="137" y="642"/>
                  </a:lnTo>
                  <a:lnTo>
                    <a:pt x="140" y="639"/>
                  </a:lnTo>
                  <a:lnTo>
                    <a:pt x="142" y="631"/>
                  </a:lnTo>
                  <a:lnTo>
                    <a:pt x="145" y="629"/>
                  </a:lnTo>
                  <a:lnTo>
                    <a:pt x="147" y="624"/>
                  </a:lnTo>
                  <a:lnTo>
                    <a:pt x="147" y="619"/>
                  </a:lnTo>
                  <a:lnTo>
                    <a:pt x="147" y="614"/>
                  </a:lnTo>
                  <a:lnTo>
                    <a:pt x="147" y="601"/>
                  </a:lnTo>
                  <a:lnTo>
                    <a:pt x="145" y="598"/>
                  </a:lnTo>
                  <a:lnTo>
                    <a:pt x="147" y="596"/>
                  </a:lnTo>
                  <a:lnTo>
                    <a:pt x="147" y="593"/>
                  </a:lnTo>
                  <a:lnTo>
                    <a:pt x="150" y="591"/>
                  </a:lnTo>
                  <a:lnTo>
                    <a:pt x="152" y="586"/>
                  </a:lnTo>
                  <a:lnTo>
                    <a:pt x="158" y="580"/>
                  </a:lnTo>
                  <a:lnTo>
                    <a:pt x="160" y="573"/>
                  </a:lnTo>
                  <a:lnTo>
                    <a:pt x="160" y="570"/>
                  </a:lnTo>
                  <a:lnTo>
                    <a:pt x="160" y="568"/>
                  </a:lnTo>
                  <a:lnTo>
                    <a:pt x="163" y="565"/>
                  </a:lnTo>
                  <a:lnTo>
                    <a:pt x="163" y="563"/>
                  </a:lnTo>
                  <a:lnTo>
                    <a:pt x="163" y="560"/>
                  </a:lnTo>
                  <a:lnTo>
                    <a:pt x="163" y="558"/>
                  </a:lnTo>
                  <a:lnTo>
                    <a:pt x="163" y="555"/>
                  </a:lnTo>
                  <a:lnTo>
                    <a:pt x="163" y="552"/>
                  </a:lnTo>
                  <a:lnTo>
                    <a:pt x="165" y="555"/>
                  </a:lnTo>
                  <a:lnTo>
                    <a:pt x="165" y="552"/>
                  </a:lnTo>
                  <a:lnTo>
                    <a:pt x="165" y="550"/>
                  </a:lnTo>
                  <a:lnTo>
                    <a:pt x="165" y="547"/>
                  </a:lnTo>
                  <a:lnTo>
                    <a:pt x="163" y="550"/>
                  </a:lnTo>
                  <a:lnTo>
                    <a:pt x="158" y="550"/>
                  </a:lnTo>
                  <a:lnTo>
                    <a:pt x="155" y="547"/>
                  </a:lnTo>
                  <a:lnTo>
                    <a:pt x="147" y="550"/>
                  </a:lnTo>
                  <a:lnTo>
                    <a:pt x="147" y="555"/>
                  </a:lnTo>
                  <a:lnTo>
                    <a:pt x="145" y="558"/>
                  </a:lnTo>
                  <a:lnTo>
                    <a:pt x="142" y="560"/>
                  </a:lnTo>
                  <a:lnTo>
                    <a:pt x="132" y="558"/>
                  </a:lnTo>
                  <a:lnTo>
                    <a:pt x="119" y="563"/>
                  </a:lnTo>
                  <a:lnTo>
                    <a:pt x="117" y="565"/>
                  </a:lnTo>
                  <a:lnTo>
                    <a:pt x="104" y="570"/>
                  </a:lnTo>
                  <a:lnTo>
                    <a:pt x="96" y="570"/>
                  </a:lnTo>
                  <a:lnTo>
                    <a:pt x="94" y="570"/>
                  </a:lnTo>
                  <a:lnTo>
                    <a:pt x="89" y="568"/>
                  </a:lnTo>
                  <a:lnTo>
                    <a:pt x="84" y="568"/>
                  </a:lnTo>
                  <a:lnTo>
                    <a:pt x="81" y="568"/>
                  </a:lnTo>
                  <a:lnTo>
                    <a:pt x="71" y="568"/>
                  </a:lnTo>
                  <a:lnTo>
                    <a:pt x="63" y="568"/>
                  </a:lnTo>
                  <a:lnTo>
                    <a:pt x="56" y="568"/>
                  </a:lnTo>
                  <a:lnTo>
                    <a:pt x="51" y="560"/>
                  </a:lnTo>
                  <a:lnTo>
                    <a:pt x="48" y="558"/>
                  </a:lnTo>
                  <a:lnTo>
                    <a:pt x="46" y="555"/>
                  </a:lnTo>
                  <a:lnTo>
                    <a:pt x="43" y="552"/>
                  </a:lnTo>
                  <a:lnTo>
                    <a:pt x="35" y="542"/>
                  </a:lnTo>
                  <a:lnTo>
                    <a:pt x="35" y="540"/>
                  </a:lnTo>
                  <a:lnTo>
                    <a:pt x="33" y="537"/>
                  </a:lnTo>
                  <a:lnTo>
                    <a:pt x="30" y="535"/>
                  </a:lnTo>
                  <a:lnTo>
                    <a:pt x="30" y="532"/>
                  </a:lnTo>
                  <a:lnTo>
                    <a:pt x="28" y="530"/>
                  </a:lnTo>
                  <a:lnTo>
                    <a:pt x="28" y="527"/>
                  </a:lnTo>
                  <a:lnTo>
                    <a:pt x="23" y="522"/>
                  </a:lnTo>
                  <a:lnTo>
                    <a:pt x="23" y="519"/>
                  </a:lnTo>
                  <a:lnTo>
                    <a:pt x="20" y="517"/>
                  </a:lnTo>
                  <a:lnTo>
                    <a:pt x="18" y="514"/>
                  </a:lnTo>
                  <a:lnTo>
                    <a:pt x="18" y="512"/>
                  </a:lnTo>
                  <a:lnTo>
                    <a:pt x="15" y="507"/>
                  </a:lnTo>
                  <a:lnTo>
                    <a:pt x="18" y="504"/>
                  </a:lnTo>
                  <a:lnTo>
                    <a:pt x="18" y="502"/>
                  </a:lnTo>
                  <a:lnTo>
                    <a:pt x="15" y="499"/>
                  </a:lnTo>
                  <a:lnTo>
                    <a:pt x="12" y="499"/>
                  </a:lnTo>
                  <a:lnTo>
                    <a:pt x="10" y="499"/>
                  </a:lnTo>
                  <a:lnTo>
                    <a:pt x="10" y="496"/>
                  </a:lnTo>
                  <a:lnTo>
                    <a:pt x="10" y="494"/>
                  </a:lnTo>
                  <a:lnTo>
                    <a:pt x="7" y="486"/>
                  </a:lnTo>
                  <a:lnTo>
                    <a:pt x="10" y="484"/>
                  </a:lnTo>
                  <a:lnTo>
                    <a:pt x="7" y="481"/>
                  </a:lnTo>
                  <a:lnTo>
                    <a:pt x="10" y="479"/>
                  </a:lnTo>
                  <a:lnTo>
                    <a:pt x="12" y="476"/>
                  </a:lnTo>
                  <a:lnTo>
                    <a:pt x="10" y="471"/>
                  </a:lnTo>
                  <a:lnTo>
                    <a:pt x="7" y="468"/>
                  </a:lnTo>
                  <a:lnTo>
                    <a:pt x="10" y="458"/>
                  </a:lnTo>
                  <a:lnTo>
                    <a:pt x="12" y="456"/>
                  </a:lnTo>
                  <a:lnTo>
                    <a:pt x="7" y="451"/>
                  </a:lnTo>
                  <a:lnTo>
                    <a:pt x="10" y="451"/>
                  </a:lnTo>
                  <a:lnTo>
                    <a:pt x="12" y="446"/>
                  </a:lnTo>
                  <a:lnTo>
                    <a:pt x="18" y="443"/>
                  </a:lnTo>
                  <a:lnTo>
                    <a:pt x="18" y="438"/>
                  </a:lnTo>
                  <a:lnTo>
                    <a:pt x="20" y="435"/>
                  </a:lnTo>
                  <a:lnTo>
                    <a:pt x="20" y="433"/>
                  </a:lnTo>
                  <a:lnTo>
                    <a:pt x="20" y="430"/>
                  </a:lnTo>
                  <a:lnTo>
                    <a:pt x="15" y="428"/>
                  </a:lnTo>
                  <a:lnTo>
                    <a:pt x="18" y="428"/>
                  </a:lnTo>
                  <a:lnTo>
                    <a:pt x="20" y="428"/>
                  </a:lnTo>
                  <a:lnTo>
                    <a:pt x="20" y="425"/>
                  </a:lnTo>
                  <a:lnTo>
                    <a:pt x="18" y="423"/>
                  </a:lnTo>
                  <a:lnTo>
                    <a:pt x="18" y="418"/>
                  </a:lnTo>
                  <a:lnTo>
                    <a:pt x="15" y="415"/>
                  </a:lnTo>
                  <a:lnTo>
                    <a:pt x="18" y="410"/>
                  </a:lnTo>
                  <a:lnTo>
                    <a:pt x="23" y="410"/>
                  </a:lnTo>
                  <a:lnTo>
                    <a:pt x="23" y="407"/>
                  </a:lnTo>
                  <a:lnTo>
                    <a:pt x="23" y="405"/>
                  </a:lnTo>
                  <a:lnTo>
                    <a:pt x="20" y="395"/>
                  </a:lnTo>
                  <a:lnTo>
                    <a:pt x="23" y="392"/>
                  </a:lnTo>
                  <a:lnTo>
                    <a:pt x="20" y="390"/>
                  </a:lnTo>
                  <a:lnTo>
                    <a:pt x="23" y="384"/>
                  </a:lnTo>
                  <a:lnTo>
                    <a:pt x="23" y="382"/>
                  </a:lnTo>
                  <a:lnTo>
                    <a:pt x="20" y="379"/>
                  </a:lnTo>
                  <a:lnTo>
                    <a:pt x="28" y="377"/>
                  </a:lnTo>
                  <a:lnTo>
                    <a:pt x="25" y="369"/>
                  </a:lnTo>
                  <a:lnTo>
                    <a:pt x="25" y="364"/>
                  </a:lnTo>
                  <a:lnTo>
                    <a:pt x="28" y="362"/>
                  </a:lnTo>
                  <a:lnTo>
                    <a:pt x="30" y="362"/>
                  </a:lnTo>
                  <a:lnTo>
                    <a:pt x="30" y="359"/>
                  </a:lnTo>
                  <a:lnTo>
                    <a:pt x="25" y="356"/>
                  </a:lnTo>
                  <a:lnTo>
                    <a:pt x="25" y="354"/>
                  </a:lnTo>
                  <a:lnTo>
                    <a:pt x="28" y="351"/>
                  </a:lnTo>
                  <a:lnTo>
                    <a:pt x="30" y="354"/>
                  </a:lnTo>
                  <a:lnTo>
                    <a:pt x="33" y="354"/>
                  </a:lnTo>
                  <a:lnTo>
                    <a:pt x="33" y="351"/>
                  </a:lnTo>
                  <a:lnTo>
                    <a:pt x="33" y="346"/>
                  </a:lnTo>
                  <a:lnTo>
                    <a:pt x="33" y="344"/>
                  </a:lnTo>
                  <a:lnTo>
                    <a:pt x="35" y="341"/>
                  </a:lnTo>
                  <a:lnTo>
                    <a:pt x="33" y="341"/>
                  </a:lnTo>
                  <a:lnTo>
                    <a:pt x="30" y="339"/>
                  </a:lnTo>
                  <a:lnTo>
                    <a:pt x="28" y="339"/>
                  </a:lnTo>
                  <a:lnTo>
                    <a:pt x="30" y="336"/>
                  </a:lnTo>
                  <a:lnTo>
                    <a:pt x="30" y="334"/>
                  </a:lnTo>
                  <a:lnTo>
                    <a:pt x="30" y="331"/>
                  </a:lnTo>
                  <a:lnTo>
                    <a:pt x="30" y="328"/>
                  </a:lnTo>
                  <a:lnTo>
                    <a:pt x="30" y="326"/>
                  </a:lnTo>
                  <a:lnTo>
                    <a:pt x="28" y="323"/>
                  </a:lnTo>
                  <a:lnTo>
                    <a:pt x="25" y="323"/>
                  </a:lnTo>
                  <a:lnTo>
                    <a:pt x="23" y="323"/>
                  </a:lnTo>
                  <a:lnTo>
                    <a:pt x="20" y="323"/>
                  </a:lnTo>
                  <a:lnTo>
                    <a:pt x="18" y="323"/>
                  </a:lnTo>
                  <a:lnTo>
                    <a:pt x="15" y="323"/>
                  </a:lnTo>
                  <a:lnTo>
                    <a:pt x="12" y="323"/>
                  </a:lnTo>
                  <a:lnTo>
                    <a:pt x="12" y="321"/>
                  </a:lnTo>
                  <a:lnTo>
                    <a:pt x="15" y="313"/>
                  </a:lnTo>
                  <a:lnTo>
                    <a:pt x="18" y="316"/>
                  </a:lnTo>
                  <a:lnTo>
                    <a:pt x="20" y="316"/>
                  </a:lnTo>
                  <a:lnTo>
                    <a:pt x="23" y="308"/>
                  </a:lnTo>
                  <a:lnTo>
                    <a:pt x="23" y="306"/>
                  </a:lnTo>
                  <a:lnTo>
                    <a:pt x="20" y="303"/>
                  </a:lnTo>
                  <a:lnTo>
                    <a:pt x="18" y="300"/>
                  </a:lnTo>
                  <a:lnTo>
                    <a:pt x="18" y="298"/>
                  </a:lnTo>
                  <a:lnTo>
                    <a:pt x="12" y="298"/>
                  </a:lnTo>
                  <a:lnTo>
                    <a:pt x="10" y="300"/>
                  </a:lnTo>
                  <a:lnTo>
                    <a:pt x="7" y="300"/>
                  </a:lnTo>
                  <a:lnTo>
                    <a:pt x="5" y="303"/>
                  </a:lnTo>
                  <a:lnTo>
                    <a:pt x="2" y="300"/>
                  </a:lnTo>
                  <a:lnTo>
                    <a:pt x="0" y="293"/>
                  </a:lnTo>
                  <a:lnTo>
                    <a:pt x="2" y="290"/>
                  </a:lnTo>
                  <a:lnTo>
                    <a:pt x="7" y="288"/>
                  </a:lnTo>
                  <a:lnTo>
                    <a:pt x="7" y="285"/>
                  </a:lnTo>
                  <a:lnTo>
                    <a:pt x="5" y="285"/>
                  </a:lnTo>
                  <a:lnTo>
                    <a:pt x="0" y="283"/>
                  </a:lnTo>
                  <a:lnTo>
                    <a:pt x="2" y="280"/>
                  </a:lnTo>
                  <a:lnTo>
                    <a:pt x="5" y="280"/>
                  </a:lnTo>
                  <a:lnTo>
                    <a:pt x="10" y="280"/>
                  </a:lnTo>
                  <a:lnTo>
                    <a:pt x="20" y="278"/>
                  </a:lnTo>
                  <a:lnTo>
                    <a:pt x="23" y="278"/>
                  </a:lnTo>
                  <a:lnTo>
                    <a:pt x="25" y="278"/>
                  </a:lnTo>
                  <a:lnTo>
                    <a:pt x="25" y="270"/>
                  </a:lnTo>
                  <a:lnTo>
                    <a:pt x="25" y="267"/>
                  </a:lnTo>
                  <a:lnTo>
                    <a:pt x="20" y="267"/>
                  </a:lnTo>
                  <a:lnTo>
                    <a:pt x="18" y="270"/>
                  </a:lnTo>
                  <a:lnTo>
                    <a:pt x="15" y="270"/>
                  </a:lnTo>
                  <a:lnTo>
                    <a:pt x="12" y="270"/>
                  </a:lnTo>
                  <a:lnTo>
                    <a:pt x="10" y="267"/>
                  </a:lnTo>
                  <a:lnTo>
                    <a:pt x="7" y="265"/>
                  </a:lnTo>
                  <a:lnTo>
                    <a:pt x="10" y="262"/>
                  </a:lnTo>
                  <a:lnTo>
                    <a:pt x="15" y="257"/>
                  </a:lnTo>
                  <a:lnTo>
                    <a:pt x="15" y="255"/>
                  </a:lnTo>
                  <a:lnTo>
                    <a:pt x="18" y="255"/>
                  </a:lnTo>
                  <a:lnTo>
                    <a:pt x="18" y="250"/>
                  </a:lnTo>
                  <a:lnTo>
                    <a:pt x="20" y="250"/>
                  </a:lnTo>
                  <a:lnTo>
                    <a:pt x="18" y="247"/>
                  </a:lnTo>
                  <a:lnTo>
                    <a:pt x="28" y="234"/>
                  </a:lnTo>
                  <a:lnTo>
                    <a:pt x="33" y="229"/>
                  </a:lnTo>
                  <a:lnTo>
                    <a:pt x="35" y="227"/>
                  </a:lnTo>
                  <a:lnTo>
                    <a:pt x="46" y="224"/>
                  </a:lnTo>
                  <a:lnTo>
                    <a:pt x="63" y="216"/>
                  </a:lnTo>
                  <a:lnTo>
                    <a:pt x="74" y="209"/>
                  </a:lnTo>
                  <a:lnTo>
                    <a:pt x="79" y="204"/>
                  </a:lnTo>
                  <a:lnTo>
                    <a:pt x="81" y="199"/>
                  </a:lnTo>
                  <a:lnTo>
                    <a:pt x="84" y="191"/>
                  </a:lnTo>
                  <a:lnTo>
                    <a:pt x="94" y="173"/>
                  </a:lnTo>
                  <a:lnTo>
                    <a:pt x="94" y="168"/>
                  </a:lnTo>
                  <a:lnTo>
                    <a:pt x="96" y="163"/>
                  </a:lnTo>
                  <a:lnTo>
                    <a:pt x="99" y="163"/>
                  </a:lnTo>
                  <a:lnTo>
                    <a:pt x="104" y="163"/>
                  </a:lnTo>
                  <a:lnTo>
                    <a:pt x="114" y="166"/>
                  </a:lnTo>
                  <a:lnTo>
                    <a:pt x="117" y="166"/>
                  </a:lnTo>
                  <a:lnTo>
                    <a:pt x="119" y="166"/>
                  </a:lnTo>
                  <a:lnTo>
                    <a:pt x="124" y="166"/>
                  </a:lnTo>
                  <a:lnTo>
                    <a:pt x="127" y="166"/>
                  </a:lnTo>
                  <a:lnTo>
                    <a:pt x="130" y="163"/>
                  </a:lnTo>
                  <a:lnTo>
                    <a:pt x="132" y="160"/>
                  </a:lnTo>
                  <a:lnTo>
                    <a:pt x="135" y="160"/>
                  </a:lnTo>
                  <a:lnTo>
                    <a:pt x="135" y="158"/>
                  </a:lnTo>
                  <a:lnTo>
                    <a:pt x="142" y="150"/>
                  </a:lnTo>
                  <a:lnTo>
                    <a:pt x="147" y="150"/>
                  </a:lnTo>
                  <a:lnTo>
                    <a:pt x="155" y="148"/>
                  </a:lnTo>
                  <a:lnTo>
                    <a:pt x="158" y="148"/>
                  </a:lnTo>
                  <a:lnTo>
                    <a:pt x="163" y="148"/>
                  </a:lnTo>
                  <a:lnTo>
                    <a:pt x="168" y="143"/>
                  </a:lnTo>
                  <a:lnTo>
                    <a:pt x="170" y="138"/>
                  </a:lnTo>
                  <a:lnTo>
                    <a:pt x="173" y="138"/>
                  </a:lnTo>
                  <a:lnTo>
                    <a:pt x="173" y="135"/>
                  </a:lnTo>
                  <a:lnTo>
                    <a:pt x="178" y="133"/>
                  </a:lnTo>
                  <a:lnTo>
                    <a:pt x="183" y="130"/>
                  </a:lnTo>
                  <a:lnTo>
                    <a:pt x="186" y="127"/>
                  </a:lnTo>
                  <a:lnTo>
                    <a:pt x="191" y="115"/>
                  </a:lnTo>
                  <a:lnTo>
                    <a:pt x="193" y="115"/>
                  </a:lnTo>
                  <a:lnTo>
                    <a:pt x="193" y="112"/>
                  </a:lnTo>
                  <a:lnTo>
                    <a:pt x="196" y="110"/>
                  </a:lnTo>
                  <a:lnTo>
                    <a:pt x="198" y="110"/>
                  </a:lnTo>
                  <a:lnTo>
                    <a:pt x="201" y="107"/>
                  </a:lnTo>
                  <a:lnTo>
                    <a:pt x="203" y="105"/>
                  </a:lnTo>
                  <a:lnTo>
                    <a:pt x="206" y="102"/>
                  </a:lnTo>
                  <a:lnTo>
                    <a:pt x="211" y="102"/>
                  </a:lnTo>
                  <a:lnTo>
                    <a:pt x="211" y="99"/>
                  </a:lnTo>
                  <a:lnTo>
                    <a:pt x="211" y="97"/>
                  </a:lnTo>
                  <a:lnTo>
                    <a:pt x="214" y="97"/>
                  </a:lnTo>
                  <a:lnTo>
                    <a:pt x="214" y="94"/>
                  </a:lnTo>
                  <a:lnTo>
                    <a:pt x="208" y="94"/>
                  </a:lnTo>
                  <a:lnTo>
                    <a:pt x="206" y="94"/>
                  </a:lnTo>
                  <a:lnTo>
                    <a:pt x="203" y="92"/>
                  </a:lnTo>
                  <a:lnTo>
                    <a:pt x="206" y="89"/>
                  </a:lnTo>
                  <a:lnTo>
                    <a:pt x="206" y="87"/>
                  </a:lnTo>
                  <a:lnTo>
                    <a:pt x="208" y="87"/>
                  </a:lnTo>
                  <a:lnTo>
                    <a:pt x="211" y="87"/>
                  </a:lnTo>
                  <a:lnTo>
                    <a:pt x="214" y="87"/>
                  </a:lnTo>
                  <a:lnTo>
                    <a:pt x="214" y="84"/>
                  </a:lnTo>
                  <a:lnTo>
                    <a:pt x="214" y="79"/>
                  </a:lnTo>
                  <a:lnTo>
                    <a:pt x="214" y="77"/>
                  </a:lnTo>
                  <a:lnTo>
                    <a:pt x="216" y="74"/>
                  </a:lnTo>
                  <a:lnTo>
                    <a:pt x="224" y="74"/>
                  </a:lnTo>
                  <a:lnTo>
                    <a:pt x="226" y="74"/>
                  </a:lnTo>
                  <a:lnTo>
                    <a:pt x="229" y="71"/>
                  </a:lnTo>
                  <a:lnTo>
                    <a:pt x="229" y="69"/>
                  </a:lnTo>
                  <a:lnTo>
                    <a:pt x="229" y="61"/>
                  </a:lnTo>
                  <a:lnTo>
                    <a:pt x="226" y="61"/>
                  </a:lnTo>
                  <a:lnTo>
                    <a:pt x="224" y="61"/>
                  </a:lnTo>
                  <a:lnTo>
                    <a:pt x="224" y="59"/>
                  </a:lnTo>
                  <a:lnTo>
                    <a:pt x="229" y="56"/>
                  </a:lnTo>
                  <a:lnTo>
                    <a:pt x="229" y="54"/>
                  </a:lnTo>
                  <a:lnTo>
                    <a:pt x="229" y="51"/>
                  </a:lnTo>
                  <a:lnTo>
                    <a:pt x="226" y="49"/>
                  </a:lnTo>
                  <a:lnTo>
                    <a:pt x="221" y="49"/>
                  </a:lnTo>
                  <a:lnTo>
                    <a:pt x="221" y="46"/>
                  </a:lnTo>
                  <a:lnTo>
                    <a:pt x="226" y="36"/>
                  </a:lnTo>
                  <a:lnTo>
                    <a:pt x="229" y="36"/>
                  </a:lnTo>
                  <a:lnTo>
                    <a:pt x="229" y="33"/>
                  </a:lnTo>
                  <a:lnTo>
                    <a:pt x="229" y="31"/>
                  </a:lnTo>
                  <a:lnTo>
                    <a:pt x="234" y="31"/>
                  </a:lnTo>
                  <a:lnTo>
                    <a:pt x="239" y="28"/>
                  </a:lnTo>
                  <a:lnTo>
                    <a:pt x="247" y="28"/>
                  </a:lnTo>
                  <a:lnTo>
                    <a:pt x="252" y="26"/>
                  </a:lnTo>
                  <a:lnTo>
                    <a:pt x="254" y="26"/>
                  </a:lnTo>
                  <a:lnTo>
                    <a:pt x="257" y="23"/>
                  </a:lnTo>
                  <a:lnTo>
                    <a:pt x="262" y="18"/>
                  </a:lnTo>
                  <a:lnTo>
                    <a:pt x="267" y="10"/>
                  </a:lnTo>
                  <a:lnTo>
                    <a:pt x="270" y="8"/>
                  </a:lnTo>
                  <a:lnTo>
                    <a:pt x="270" y="3"/>
                  </a:lnTo>
                  <a:lnTo>
                    <a:pt x="272" y="0"/>
                  </a:lnTo>
                  <a:lnTo>
                    <a:pt x="275" y="0"/>
                  </a:lnTo>
                  <a:lnTo>
                    <a:pt x="277" y="0"/>
                  </a:lnTo>
                  <a:lnTo>
                    <a:pt x="280" y="3"/>
                  </a:lnTo>
                  <a:lnTo>
                    <a:pt x="282" y="3"/>
                  </a:lnTo>
                  <a:lnTo>
                    <a:pt x="285" y="8"/>
                  </a:lnTo>
                  <a:lnTo>
                    <a:pt x="285" y="18"/>
                  </a:lnTo>
                  <a:lnTo>
                    <a:pt x="287" y="21"/>
                  </a:lnTo>
                  <a:lnTo>
                    <a:pt x="292" y="21"/>
                  </a:lnTo>
                  <a:lnTo>
                    <a:pt x="300" y="18"/>
                  </a:lnTo>
                  <a:lnTo>
                    <a:pt x="305" y="18"/>
                  </a:lnTo>
                  <a:lnTo>
                    <a:pt x="310" y="21"/>
                  </a:lnTo>
                  <a:lnTo>
                    <a:pt x="313" y="23"/>
                  </a:lnTo>
                  <a:lnTo>
                    <a:pt x="315" y="23"/>
                  </a:lnTo>
                  <a:lnTo>
                    <a:pt x="318" y="23"/>
                  </a:lnTo>
                  <a:lnTo>
                    <a:pt x="320" y="23"/>
                  </a:lnTo>
                  <a:lnTo>
                    <a:pt x="331" y="10"/>
                  </a:lnTo>
                  <a:lnTo>
                    <a:pt x="333" y="10"/>
                  </a:lnTo>
                  <a:lnTo>
                    <a:pt x="333" y="8"/>
                  </a:lnTo>
                  <a:lnTo>
                    <a:pt x="338" y="8"/>
                  </a:lnTo>
                  <a:lnTo>
                    <a:pt x="341" y="5"/>
                  </a:lnTo>
                  <a:lnTo>
                    <a:pt x="343" y="5"/>
                  </a:lnTo>
                  <a:lnTo>
                    <a:pt x="356" y="5"/>
                  </a:lnTo>
                  <a:lnTo>
                    <a:pt x="359" y="5"/>
                  </a:lnTo>
                  <a:lnTo>
                    <a:pt x="366" y="8"/>
                  </a:lnTo>
                  <a:lnTo>
                    <a:pt x="371" y="8"/>
                  </a:lnTo>
                  <a:lnTo>
                    <a:pt x="371" y="10"/>
                  </a:lnTo>
                  <a:lnTo>
                    <a:pt x="374" y="10"/>
                  </a:lnTo>
                  <a:lnTo>
                    <a:pt x="374" y="13"/>
                  </a:lnTo>
                  <a:lnTo>
                    <a:pt x="376" y="15"/>
                  </a:lnTo>
                  <a:lnTo>
                    <a:pt x="379" y="36"/>
                  </a:lnTo>
                  <a:lnTo>
                    <a:pt x="382" y="41"/>
                  </a:lnTo>
                  <a:lnTo>
                    <a:pt x="382" y="43"/>
                  </a:lnTo>
                  <a:lnTo>
                    <a:pt x="384" y="46"/>
                  </a:lnTo>
                  <a:lnTo>
                    <a:pt x="387" y="49"/>
                  </a:lnTo>
                  <a:lnTo>
                    <a:pt x="387" y="51"/>
                  </a:lnTo>
                  <a:lnTo>
                    <a:pt x="389" y="51"/>
                  </a:lnTo>
                  <a:lnTo>
                    <a:pt x="394" y="56"/>
                  </a:lnTo>
                  <a:lnTo>
                    <a:pt x="399" y="59"/>
                  </a:lnTo>
                  <a:lnTo>
                    <a:pt x="404" y="59"/>
                  </a:lnTo>
                  <a:lnTo>
                    <a:pt x="407" y="59"/>
                  </a:lnTo>
                  <a:lnTo>
                    <a:pt x="410" y="61"/>
                  </a:lnTo>
                  <a:lnTo>
                    <a:pt x="415" y="61"/>
                  </a:lnTo>
                  <a:lnTo>
                    <a:pt x="417" y="64"/>
                  </a:lnTo>
                  <a:lnTo>
                    <a:pt x="420" y="66"/>
                  </a:lnTo>
                  <a:lnTo>
                    <a:pt x="420" y="79"/>
                  </a:lnTo>
                  <a:lnTo>
                    <a:pt x="417" y="84"/>
                  </a:lnTo>
                  <a:lnTo>
                    <a:pt x="417" y="87"/>
                  </a:lnTo>
                  <a:lnTo>
                    <a:pt x="417" y="89"/>
                  </a:lnTo>
                  <a:lnTo>
                    <a:pt x="415" y="94"/>
                  </a:lnTo>
                  <a:lnTo>
                    <a:pt x="410" y="107"/>
                  </a:lnTo>
                  <a:lnTo>
                    <a:pt x="412" y="112"/>
                  </a:lnTo>
                  <a:lnTo>
                    <a:pt x="417" y="110"/>
                  </a:lnTo>
                  <a:lnTo>
                    <a:pt x="422" y="110"/>
                  </a:lnTo>
                  <a:lnTo>
                    <a:pt x="427" y="112"/>
                  </a:lnTo>
                  <a:lnTo>
                    <a:pt x="430" y="112"/>
                  </a:lnTo>
                  <a:lnTo>
                    <a:pt x="435" y="115"/>
                  </a:lnTo>
                  <a:lnTo>
                    <a:pt x="443" y="107"/>
                  </a:lnTo>
                  <a:lnTo>
                    <a:pt x="455" y="105"/>
                  </a:lnTo>
                  <a:lnTo>
                    <a:pt x="458" y="107"/>
                  </a:lnTo>
                  <a:lnTo>
                    <a:pt x="460" y="115"/>
                  </a:lnTo>
                  <a:lnTo>
                    <a:pt x="463" y="117"/>
                  </a:lnTo>
                  <a:lnTo>
                    <a:pt x="466" y="115"/>
                  </a:lnTo>
                  <a:lnTo>
                    <a:pt x="473" y="115"/>
                  </a:lnTo>
                  <a:lnTo>
                    <a:pt x="478" y="115"/>
                  </a:lnTo>
                  <a:lnTo>
                    <a:pt x="481" y="115"/>
                  </a:lnTo>
                  <a:lnTo>
                    <a:pt x="488" y="117"/>
                  </a:lnTo>
                  <a:lnTo>
                    <a:pt x="491" y="120"/>
                  </a:lnTo>
                  <a:lnTo>
                    <a:pt x="496" y="120"/>
                  </a:lnTo>
                  <a:lnTo>
                    <a:pt x="504" y="122"/>
                  </a:lnTo>
                  <a:lnTo>
                    <a:pt x="511" y="120"/>
                  </a:lnTo>
                  <a:lnTo>
                    <a:pt x="516" y="120"/>
                  </a:lnTo>
                  <a:lnTo>
                    <a:pt x="519" y="122"/>
                  </a:lnTo>
                  <a:lnTo>
                    <a:pt x="522" y="122"/>
                  </a:lnTo>
                  <a:lnTo>
                    <a:pt x="524" y="127"/>
                  </a:lnTo>
                  <a:lnTo>
                    <a:pt x="529" y="130"/>
                  </a:lnTo>
                  <a:lnTo>
                    <a:pt x="537" y="127"/>
                  </a:lnTo>
                  <a:lnTo>
                    <a:pt x="539" y="130"/>
                  </a:lnTo>
                  <a:lnTo>
                    <a:pt x="544" y="133"/>
                  </a:lnTo>
                  <a:lnTo>
                    <a:pt x="547" y="135"/>
                  </a:lnTo>
                  <a:lnTo>
                    <a:pt x="550" y="135"/>
                  </a:lnTo>
                  <a:lnTo>
                    <a:pt x="560" y="138"/>
                  </a:lnTo>
                  <a:lnTo>
                    <a:pt x="562" y="138"/>
                  </a:lnTo>
                  <a:lnTo>
                    <a:pt x="567" y="140"/>
                  </a:lnTo>
                  <a:lnTo>
                    <a:pt x="570" y="145"/>
                  </a:lnTo>
                  <a:lnTo>
                    <a:pt x="572" y="155"/>
                  </a:lnTo>
                  <a:lnTo>
                    <a:pt x="575" y="160"/>
                  </a:lnTo>
                  <a:lnTo>
                    <a:pt x="580" y="166"/>
                  </a:lnTo>
                  <a:lnTo>
                    <a:pt x="583" y="168"/>
                  </a:lnTo>
                  <a:lnTo>
                    <a:pt x="585" y="171"/>
                  </a:lnTo>
                  <a:lnTo>
                    <a:pt x="588" y="171"/>
                  </a:lnTo>
                  <a:lnTo>
                    <a:pt x="593" y="171"/>
                  </a:lnTo>
                  <a:lnTo>
                    <a:pt x="595" y="168"/>
                  </a:lnTo>
                  <a:lnTo>
                    <a:pt x="600" y="166"/>
                  </a:lnTo>
                  <a:lnTo>
                    <a:pt x="618" y="155"/>
                  </a:lnTo>
                  <a:lnTo>
                    <a:pt x="621" y="153"/>
                  </a:lnTo>
                  <a:lnTo>
                    <a:pt x="623" y="150"/>
                  </a:lnTo>
                  <a:lnTo>
                    <a:pt x="626" y="150"/>
                  </a:lnTo>
                  <a:lnTo>
                    <a:pt x="626" y="145"/>
                  </a:lnTo>
                  <a:lnTo>
                    <a:pt x="628" y="138"/>
                  </a:lnTo>
                  <a:lnTo>
                    <a:pt x="626" y="130"/>
                  </a:lnTo>
                  <a:lnTo>
                    <a:pt x="623" y="122"/>
                  </a:lnTo>
                  <a:lnTo>
                    <a:pt x="621" y="117"/>
                  </a:lnTo>
                  <a:lnTo>
                    <a:pt x="616" y="112"/>
                  </a:lnTo>
                  <a:lnTo>
                    <a:pt x="616" y="107"/>
                  </a:lnTo>
                  <a:lnTo>
                    <a:pt x="613" y="105"/>
                  </a:lnTo>
                  <a:lnTo>
                    <a:pt x="611" y="97"/>
                  </a:lnTo>
                  <a:lnTo>
                    <a:pt x="611" y="92"/>
                  </a:lnTo>
                  <a:lnTo>
                    <a:pt x="621" y="77"/>
                  </a:lnTo>
                  <a:lnTo>
                    <a:pt x="626" y="74"/>
                  </a:lnTo>
                  <a:lnTo>
                    <a:pt x="626" y="71"/>
                  </a:lnTo>
                  <a:lnTo>
                    <a:pt x="628" y="71"/>
                  </a:lnTo>
                  <a:lnTo>
                    <a:pt x="631" y="66"/>
                  </a:lnTo>
                  <a:lnTo>
                    <a:pt x="634" y="64"/>
                  </a:lnTo>
                  <a:lnTo>
                    <a:pt x="636" y="61"/>
                  </a:lnTo>
                  <a:lnTo>
                    <a:pt x="641" y="61"/>
                  </a:lnTo>
                  <a:lnTo>
                    <a:pt x="641" y="64"/>
                  </a:lnTo>
                  <a:lnTo>
                    <a:pt x="644" y="64"/>
                  </a:lnTo>
                  <a:lnTo>
                    <a:pt x="656" y="61"/>
                  </a:lnTo>
                  <a:lnTo>
                    <a:pt x="662" y="61"/>
                  </a:lnTo>
                  <a:lnTo>
                    <a:pt x="679" y="66"/>
                  </a:lnTo>
                  <a:lnTo>
                    <a:pt x="684" y="66"/>
                  </a:lnTo>
                  <a:lnTo>
                    <a:pt x="687" y="64"/>
                  </a:lnTo>
                  <a:lnTo>
                    <a:pt x="692" y="61"/>
                  </a:lnTo>
                  <a:lnTo>
                    <a:pt x="692" y="59"/>
                  </a:lnTo>
                  <a:lnTo>
                    <a:pt x="695" y="59"/>
                  </a:lnTo>
                  <a:lnTo>
                    <a:pt x="702" y="56"/>
                  </a:lnTo>
                  <a:lnTo>
                    <a:pt x="715" y="54"/>
                  </a:lnTo>
                  <a:lnTo>
                    <a:pt x="718" y="54"/>
                  </a:lnTo>
                  <a:lnTo>
                    <a:pt x="728" y="51"/>
                  </a:lnTo>
                  <a:lnTo>
                    <a:pt x="733" y="51"/>
                  </a:lnTo>
                  <a:lnTo>
                    <a:pt x="753" y="59"/>
                  </a:lnTo>
                  <a:lnTo>
                    <a:pt x="761" y="66"/>
                  </a:lnTo>
                  <a:lnTo>
                    <a:pt x="763" y="66"/>
                  </a:lnTo>
                  <a:lnTo>
                    <a:pt x="766" y="69"/>
                  </a:lnTo>
                  <a:lnTo>
                    <a:pt x="771" y="69"/>
                  </a:lnTo>
                  <a:lnTo>
                    <a:pt x="779" y="66"/>
                  </a:lnTo>
                  <a:lnTo>
                    <a:pt x="781" y="64"/>
                  </a:lnTo>
                  <a:lnTo>
                    <a:pt x="784" y="59"/>
                  </a:lnTo>
                  <a:lnTo>
                    <a:pt x="784" y="56"/>
                  </a:lnTo>
                  <a:lnTo>
                    <a:pt x="791" y="71"/>
                  </a:lnTo>
                  <a:lnTo>
                    <a:pt x="794" y="74"/>
                  </a:lnTo>
                  <a:lnTo>
                    <a:pt x="794" y="79"/>
                  </a:lnTo>
                  <a:lnTo>
                    <a:pt x="797" y="82"/>
                  </a:lnTo>
                  <a:lnTo>
                    <a:pt x="799" y="89"/>
                  </a:lnTo>
                  <a:lnTo>
                    <a:pt x="802" y="92"/>
                  </a:lnTo>
                  <a:lnTo>
                    <a:pt x="802" y="105"/>
                  </a:lnTo>
                  <a:lnTo>
                    <a:pt x="804" y="110"/>
                  </a:lnTo>
                  <a:lnTo>
                    <a:pt x="802" y="112"/>
                  </a:lnTo>
                  <a:lnTo>
                    <a:pt x="802" y="117"/>
                  </a:lnTo>
                  <a:lnTo>
                    <a:pt x="802" y="120"/>
                  </a:lnTo>
                  <a:lnTo>
                    <a:pt x="804" y="125"/>
                  </a:lnTo>
                  <a:lnTo>
                    <a:pt x="807" y="125"/>
                  </a:lnTo>
                  <a:lnTo>
                    <a:pt x="807" y="127"/>
                  </a:lnTo>
                  <a:lnTo>
                    <a:pt x="809" y="130"/>
                  </a:lnTo>
                  <a:lnTo>
                    <a:pt x="812" y="130"/>
                  </a:lnTo>
                  <a:lnTo>
                    <a:pt x="814" y="130"/>
                  </a:lnTo>
                  <a:lnTo>
                    <a:pt x="817" y="130"/>
                  </a:lnTo>
                  <a:lnTo>
                    <a:pt x="819" y="130"/>
                  </a:lnTo>
                  <a:lnTo>
                    <a:pt x="822" y="133"/>
                  </a:lnTo>
                  <a:lnTo>
                    <a:pt x="825" y="133"/>
                  </a:lnTo>
                  <a:lnTo>
                    <a:pt x="825" y="135"/>
                  </a:lnTo>
                  <a:lnTo>
                    <a:pt x="827" y="138"/>
                  </a:lnTo>
                  <a:lnTo>
                    <a:pt x="825" y="140"/>
                  </a:lnTo>
                  <a:lnTo>
                    <a:pt x="825" y="145"/>
                  </a:lnTo>
                  <a:lnTo>
                    <a:pt x="825" y="148"/>
                  </a:lnTo>
                  <a:lnTo>
                    <a:pt x="825" y="153"/>
                  </a:lnTo>
                  <a:lnTo>
                    <a:pt x="825" y="155"/>
                  </a:lnTo>
                  <a:lnTo>
                    <a:pt x="825" y="158"/>
                  </a:lnTo>
                  <a:lnTo>
                    <a:pt x="827" y="160"/>
                  </a:lnTo>
                  <a:lnTo>
                    <a:pt x="827" y="163"/>
                  </a:lnTo>
                  <a:lnTo>
                    <a:pt x="830" y="163"/>
                  </a:lnTo>
                  <a:lnTo>
                    <a:pt x="830" y="166"/>
                  </a:lnTo>
                  <a:lnTo>
                    <a:pt x="830" y="168"/>
                  </a:lnTo>
                  <a:lnTo>
                    <a:pt x="819" y="176"/>
                  </a:lnTo>
                  <a:lnTo>
                    <a:pt x="804" y="181"/>
                  </a:lnTo>
                  <a:lnTo>
                    <a:pt x="794" y="186"/>
                  </a:lnTo>
                  <a:lnTo>
                    <a:pt x="786" y="186"/>
                  </a:lnTo>
                  <a:lnTo>
                    <a:pt x="784" y="188"/>
                  </a:lnTo>
                  <a:lnTo>
                    <a:pt x="774" y="194"/>
                  </a:lnTo>
                  <a:lnTo>
                    <a:pt x="769" y="199"/>
                  </a:lnTo>
                  <a:lnTo>
                    <a:pt x="763" y="201"/>
                  </a:lnTo>
                  <a:lnTo>
                    <a:pt x="761" y="201"/>
                  </a:lnTo>
                  <a:lnTo>
                    <a:pt x="751" y="201"/>
                  </a:lnTo>
                  <a:lnTo>
                    <a:pt x="743" y="201"/>
                  </a:lnTo>
                  <a:lnTo>
                    <a:pt x="738" y="199"/>
                  </a:lnTo>
                  <a:lnTo>
                    <a:pt x="735" y="196"/>
                  </a:lnTo>
                  <a:lnTo>
                    <a:pt x="733" y="191"/>
                  </a:lnTo>
                  <a:lnTo>
                    <a:pt x="728" y="188"/>
                  </a:lnTo>
                  <a:lnTo>
                    <a:pt x="725" y="183"/>
                  </a:lnTo>
                  <a:lnTo>
                    <a:pt x="723" y="183"/>
                  </a:lnTo>
                  <a:lnTo>
                    <a:pt x="720" y="183"/>
                  </a:lnTo>
                  <a:lnTo>
                    <a:pt x="715" y="183"/>
                  </a:lnTo>
                  <a:lnTo>
                    <a:pt x="712" y="181"/>
                  </a:lnTo>
                  <a:lnTo>
                    <a:pt x="710" y="183"/>
                  </a:lnTo>
                  <a:lnTo>
                    <a:pt x="707" y="183"/>
                  </a:lnTo>
                  <a:lnTo>
                    <a:pt x="705" y="181"/>
                  </a:lnTo>
                  <a:lnTo>
                    <a:pt x="702" y="181"/>
                  </a:lnTo>
                  <a:lnTo>
                    <a:pt x="700" y="181"/>
                  </a:lnTo>
                  <a:lnTo>
                    <a:pt x="700" y="183"/>
                  </a:lnTo>
                  <a:lnTo>
                    <a:pt x="695" y="183"/>
                  </a:lnTo>
                  <a:lnTo>
                    <a:pt x="692" y="186"/>
                  </a:lnTo>
                  <a:lnTo>
                    <a:pt x="690" y="186"/>
                  </a:lnTo>
                  <a:lnTo>
                    <a:pt x="684" y="186"/>
                  </a:lnTo>
                  <a:lnTo>
                    <a:pt x="679" y="191"/>
                  </a:lnTo>
                  <a:lnTo>
                    <a:pt x="677" y="188"/>
                  </a:lnTo>
                  <a:lnTo>
                    <a:pt x="674" y="191"/>
                  </a:lnTo>
                  <a:lnTo>
                    <a:pt x="674" y="194"/>
                  </a:lnTo>
                  <a:lnTo>
                    <a:pt x="672" y="196"/>
                  </a:lnTo>
                  <a:lnTo>
                    <a:pt x="669" y="199"/>
                  </a:lnTo>
                  <a:lnTo>
                    <a:pt x="667" y="199"/>
                  </a:lnTo>
                  <a:lnTo>
                    <a:pt x="664" y="201"/>
                  </a:lnTo>
                  <a:lnTo>
                    <a:pt x="662" y="204"/>
                  </a:lnTo>
                  <a:lnTo>
                    <a:pt x="662" y="209"/>
                  </a:lnTo>
                  <a:lnTo>
                    <a:pt x="656" y="214"/>
                  </a:lnTo>
                  <a:lnTo>
                    <a:pt x="656" y="216"/>
                  </a:lnTo>
                  <a:lnTo>
                    <a:pt x="654" y="216"/>
                  </a:lnTo>
                  <a:lnTo>
                    <a:pt x="649" y="222"/>
                  </a:lnTo>
                  <a:lnTo>
                    <a:pt x="649" y="224"/>
                  </a:lnTo>
                  <a:lnTo>
                    <a:pt x="649" y="227"/>
                  </a:lnTo>
                  <a:lnTo>
                    <a:pt x="646" y="229"/>
                  </a:lnTo>
                  <a:lnTo>
                    <a:pt x="649" y="234"/>
                  </a:lnTo>
                  <a:lnTo>
                    <a:pt x="649" y="237"/>
                  </a:lnTo>
                  <a:lnTo>
                    <a:pt x="649" y="239"/>
                  </a:lnTo>
                  <a:lnTo>
                    <a:pt x="646" y="242"/>
                  </a:lnTo>
                  <a:lnTo>
                    <a:pt x="646" y="244"/>
                  </a:lnTo>
                  <a:lnTo>
                    <a:pt x="639" y="257"/>
                  </a:lnTo>
                  <a:lnTo>
                    <a:pt x="636" y="257"/>
                  </a:lnTo>
                  <a:lnTo>
                    <a:pt x="634" y="262"/>
                  </a:lnTo>
                  <a:lnTo>
                    <a:pt x="631" y="265"/>
                  </a:lnTo>
                  <a:lnTo>
                    <a:pt x="631" y="270"/>
                  </a:lnTo>
                  <a:lnTo>
                    <a:pt x="636" y="272"/>
                  </a:lnTo>
                  <a:lnTo>
                    <a:pt x="644" y="272"/>
                  </a:lnTo>
                  <a:lnTo>
                    <a:pt x="654" y="275"/>
                  </a:lnTo>
                  <a:lnTo>
                    <a:pt x="664" y="278"/>
                  </a:lnTo>
                  <a:lnTo>
                    <a:pt x="667" y="278"/>
                  </a:lnTo>
                  <a:lnTo>
                    <a:pt x="672" y="278"/>
                  </a:lnTo>
                  <a:lnTo>
                    <a:pt x="674" y="275"/>
                  </a:lnTo>
                  <a:lnTo>
                    <a:pt x="679" y="275"/>
                  </a:lnTo>
                  <a:lnTo>
                    <a:pt x="684" y="278"/>
                  </a:lnTo>
                  <a:lnTo>
                    <a:pt x="690" y="283"/>
                  </a:lnTo>
                  <a:lnTo>
                    <a:pt x="695" y="285"/>
                  </a:lnTo>
                  <a:lnTo>
                    <a:pt x="700" y="288"/>
                  </a:lnTo>
                  <a:lnTo>
                    <a:pt x="705" y="290"/>
                  </a:lnTo>
                  <a:lnTo>
                    <a:pt x="710" y="295"/>
                  </a:lnTo>
                  <a:lnTo>
                    <a:pt x="718" y="300"/>
                  </a:lnTo>
                  <a:lnTo>
                    <a:pt x="720" y="300"/>
                  </a:lnTo>
                  <a:lnTo>
                    <a:pt x="723" y="303"/>
                  </a:lnTo>
                  <a:lnTo>
                    <a:pt x="728" y="308"/>
                  </a:lnTo>
                  <a:lnTo>
                    <a:pt x="730" y="311"/>
                  </a:lnTo>
                  <a:lnTo>
                    <a:pt x="733" y="316"/>
                  </a:lnTo>
                  <a:lnTo>
                    <a:pt x="735" y="321"/>
                  </a:lnTo>
                  <a:lnTo>
                    <a:pt x="738" y="326"/>
                  </a:lnTo>
                  <a:lnTo>
                    <a:pt x="738" y="331"/>
                  </a:lnTo>
                  <a:lnTo>
                    <a:pt x="735" y="339"/>
                  </a:lnTo>
                  <a:lnTo>
                    <a:pt x="735" y="346"/>
                  </a:lnTo>
                  <a:lnTo>
                    <a:pt x="735" y="354"/>
                  </a:lnTo>
                  <a:lnTo>
                    <a:pt x="733" y="359"/>
                  </a:lnTo>
                  <a:lnTo>
                    <a:pt x="730" y="369"/>
                  </a:lnTo>
                  <a:lnTo>
                    <a:pt x="730" y="374"/>
                  </a:lnTo>
                  <a:lnTo>
                    <a:pt x="733" y="377"/>
                  </a:lnTo>
                  <a:lnTo>
                    <a:pt x="735" y="377"/>
                  </a:lnTo>
                  <a:lnTo>
                    <a:pt x="741" y="382"/>
                  </a:lnTo>
                  <a:lnTo>
                    <a:pt x="743" y="382"/>
                  </a:lnTo>
                  <a:lnTo>
                    <a:pt x="746" y="384"/>
                  </a:lnTo>
                  <a:lnTo>
                    <a:pt x="743" y="387"/>
                  </a:lnTo>
                  <a:lnTo>
                    <a:pt x="741" y="392"/>
                  </a:lnTo>
                  <a:lnTo>
                    <a:pt x="741" y="395"/>
                  </a:lnTo>
                  <a:lnTo>
                    <a:pt x="738" y="397"/>
                  </a:lnTo>
                  <a:lnTo>
                    <a:pt x="735" y="402"/>
                  </a:lnTo>
                  <a:lnTo>
                    <a:pt x="735" y="407"/>
                  </a:lnTo>
                  <a:lnTo>
                    <a:pt x="735" y="410"/>
                  </a:lnTo>
                  <a:lnTo>
                    <a:pt x="741" y="410"/>
                  </a:lnTo>
                  <a:lnTo>
                    <a:pt x="743" y="412"/>
                  </a:lnTo>
                  <a:lnTo>
                    <a:pt x="743" y="415"/>
                  </a:lnTo>
                  <a:lnTo>
                    <a:pt x="741" y="415"/>
                  </a:lnTo>
                  <a:lnTo>
                    <a:pt x="735" y="418"/>
                  </a:lnTo>
                  <a:lnTo>
                    <a:pt x="733" y="420"/>
                  </a:lnTo>
                  <a:lnTo>
                    <a:pt x="733" y="425"/>
                  </a:lnTo>
                  <a:lnTo>
                    <a:pt x="733" y="428"/>
                  </a:lnTo>
                  <a:lnTo>
                    <a:pt x="733" y="430"/>
                  </a:lnTo>
                  <a:lnTo>
                    <a:pt x="733" y="433"/>
                  </a:lnTo>
                  <a:lnTo>
                    <a:pt x="730" y="433"/>
                  </a:lnTo>
                  <a:lnTo>
                    <a:pt x="728" y="435"/>
                  </a:lnTo>
                  <a:lnTo>
                    <a:pt x="725" y="438"/>
                  </a:lnTo>
                  <a:lnTo>
                    <a:pt x="725" y="440"/>
                  </a:lnTo>
                  <a:lnTo>
                    <a:pt x="728" y="443"/>
                  </a:lnTo>
                  <a:lnTo>
                    <a:pt x="725" y="446"/>
                  </a:lnTo>
                  <a:lnTo>
                    <a:pt x="725" y="448"/>
                  </a:lnTo>
                  <a:lnTo>
                    <a:pt x="725" y="453"/>
                  </a:lnTo>
                  <a:lnTo>
                    <a:pt x="723" y="456"/>
                  </a:lnTo>
                  <a:lnTo>
                    <a:pt x="725" y="458"/>
                  </a:lnTo>
                  <a:lnTo>
                    <a:pt x="725" y="463"/>
                  </a:lnTo>
                  <a:lnTo>
                    <a:pt x="728" y="466"/>
                  </a:lnTo>
                  <a:lnTo>
                    <a:pt x="725" y="468"/>
                  </a:lnTo>
                  <a:lnTo>
                    <a:pt x="720" y="468"/>
                  </a:lnTo>
                  <a:lnTo>
                    <a:pt x="720" y="471"/>
                  </a:lnTo>
                  <a:lnTo>
                    <a:pt x="720" y="474"/>
                  </a:lnTo>
                  <a:lnTo>
                    <a:pt x="718" y="476"/>
                  </a:lnTo>
                  <a:lnTo>
                    <a:pt x="715" y="479"/>
                  </a:lnTo>
                  <a:lnTo>
                    <a:pt x="715" y="481"/>
                  </a:lnTo>
                  <a:lnTo>
                    <a:pt x="718" y="484"/>
                  </a:lnTo>
                  <a:lnTo>
                    <a:pt x="720" y="486"/>
                  </a:lnTo>
                  <a:lnTo>
                    <a:pt x="723" y="486"/>
                  </a:lnTo>
                  <a:lnTo>
                    <a:pt x="725" y="486"/>
                  </a:lnTo>
                  <a:lnTo>
                    <a:pt x="725" y="491"/>
                  </a:lnTo>
                  <a:lnTo>
                    <a:pt x="728" y="491"/>
                  </a:lnTo>
                  <a:lnTo>
                    <a:pt x="735" y="499"/>
                  </a:lnTo>
                  <a:lnTo>
                    <a:pt x="738" y="502"/>
                  </a:lnTo>
                  <a:lnTo>
                    <a:pt x="718" y="517"/>
                  </a:lnTo>
                  <a:lnTo>
                    <a:pt x="720" y="537"/>
                  </a:lnTo>
                  <a:lnTo>
                    <a:pt x="720" y="545"/>
                  </a:lnTo>
                  <a:lnTo>
                    <a:pt x="718" y="555"/>
                  </a:lnTo>
                  <a:lnTo>
                    <a:pt x="718" y="560"/>
                  </a:lnTo>
                  <a:lnTo>
                    <a:pt x="718" y="565"/>
                  </a:lnTo>
                  <a:lnTo>
                    <a:pt x="718" y="568"/>
                  </a:lnTo>
                  <a:lnTo>
                    <a:pt x="715" y="575"/>
                  </a:lnTo>
                  <a:lnTo>
                    <a:pt x="715" y="583"/>
                  </a:lnTo>
                  <a:lnTo>
                    <a:pt x="712" y="586"/>
                  </a:lnTo>
                  <a:lnTo>
                    <a:pt x="710" y="591"/>
                  </a:lnTo>
                  <a:lnTo>
                    <a:pt x="705" y="593"/>
                  </a:lnTo>
                  <a:lnTo>
                    <a:pt x="707" y="596"/>
                  </a:lnTo>
                  <a:lnTo>
                    <a:pt x="712" y="598"/>
                  </a:lnTo>
                  <a:lnTo>
                    <a:pt x="715" y="603"/>
                  </a:lnTo>
                  <a:lnTo>
                    <a:pt x="720" y="606"/>
                  </a:lnTo>
                  <a:lnTo>
                    <a:pt x="718" y="608"/>
                  </a:lnTo>
                  <a:lnTo>
                    <a:pt x="718" y="611"/>
                  </a:lnTo>
                  <a:lnTo>
                    <a:pt x="718" y="616"/>
                  </a:lnTo>
                  <a:lnTo>
                    <a:pt x="718" y="619"/>
                  </a:lnTo>
                  <a:lnTo>
                    <a:pt x="718" y="621"/>
                  </a:lnTo>
                  <a:lnTo>
                    <a:pt x="715" y="624"/>
                  </a:lnTo>
                  <a:lnTo>
                    <a:pt x="718" y="626"/>
                  </a:lnTo>
                  <a:lnTo>
                    <a:pt x="720" y="629"/>
                  </a:lnTo>
                  <a:lnTo>
                    <a:pt x="723" y="629"/>
                  </a:lnTo>
                  <a:lnTo>
                    <a:pt x="725" y="629"/>
                  </a:lnTo>
                  <a:lnTo>
                    <a:pt x="728" y="629"/>
                  </a:lnTo>
                  <a:lnTo>
                    <a:pt x="730" y="629"/>
                  </a:lnTo>
                  <a:lnTo>
                    <a:pt x="733" y="629"/>
                  </a:lnTo>
                  <a:lnTo>
                    <a:pt x="735" y="631"/>
                  </a:lnTo>
                  <a:lnTo>
                    <a:pt x="738" y="631"/>
                  </a:lnTo>
                  <a:lnTo>
                    <a:pt x="738" y="636"/>
                  </a:lnTo>
                  <a:lnTo>
                    <a:pt x="738" y="642"/>
                  </a:lnTo>
                  <a:lnTo>
                    <a:pt x="735" y="644"/>
                  </a:lnTo>
                  <a:lnTo>
                    <a:pt x="735" y="652"/>
                  </a:lnTo>
                  <a:lnTo>
                    <a:pt x="735" y="657"/>
                  </a:lnTo>
                  <a:lnTo>
                    <a:pt x="735" y="662"/>
                  </a:lnTo>
                  <a:lnTo>
                    <a:pt x="735" y="667"/>
                  </a:lnTo>
                  <a:lnTo>
                    <a:pt x="733" y="672"/>
                  </a:lnTo>
                  <a:lnTo>
                    <a:pt x="733" y="677"/>
                  </a:lnTo>
                  <a:lnTo>
                    <a:pt x="733" y="682"/>
                  </a:lnTo>
                  <a:lnTo>
                    <a:pt x="733" y="687"/>
                  </a:lnTo>
                  <a:lnTo>
                    <a:pt x="733" y="692"/>
                  </a:lnTo>
                  <a:lnTo>
                    <a:pt x="730" y="698"/>
                  </a:lnTo>
                  <a:lnTo>
                    <a:pt x="730" y="703"/>
                  </a:lnTo>
                  <a:lnTo>
                    <a:pt x="730" y="708"/>
                  </a:lnTo>
                  <a:lnTo>
                    <a:pt x="730" y="713"/>
                  </a:lnTo>
                  <a:lnTo>
                    <a:pt x="728" y="715"/>
                  </a:lnTo>
                  <a:lnTo>
                    <a:pt x="725" y="723"/>
                  </a:lnTo>
                  <a:lnTo>
                    <a:pt x="723" y="726"/>
                  </a:lnTo>
                  <a:lnTo>
                    <a:pt x="720" y="728"/>
                  </a:lnTo>
                  <a:lnTo>
                    <a:pt x="715" y="731"/>
                  </a:lnTo>
                  <a:lnTo>
                    <a:pt x="712" y="731"/>
                  </a:lnTo>
                  <a:lnTo>
                    <a:pt x="705" y="736"/>
                  </a:lnTo>
                  <a:lnTo>
                    <a:pt x="700" y="736"/>
                  </a:lnTo>
                  <a:lnTo>
                    <a:pt x="697" y="738"/>
                  </a:lnTo>
                  <a:lnTo>
                    <a:pt x="695" y="741"/>
                  </a:lnTo>
                  <a:lnTo>
                    <a:pt x="692" y="743"/>
                  </a:lnTo>
                  <a:lnTo>
                    <a:pt x="690" y="743"/>
                  </a:lnTo>
                  <a:lnTo>
                    <a:pt x="684" y="741"/>
                  </a:lnTo>
                  <a:lnTo>
                    <a:pt x="682" y="741"/>
                  </a:lnTo>
                  <a:lnTo>
                    <a:pt x="679" y="743"/>
                  </a:lnTo>
                  <a:lnTo>
                    <a:pt x="677" y="743"/>
                  </a:lnTo>
                  <a:lnTo>
                    <a:pt x="674" y="746"/>
                  </a:lnTo>
                  <a:lnTo>
                    <a:pt x="672" y="748"/>
                  </a:lnTo>
                  <a:lnTo>
                    <a:pt x="669" y="751"/>
                  </a:lnTo>
                  <a:lnTo>
                    <a:pt x="667" y="751"/>
                  </a:lnTo>
                  <a:lnTo>
                    <a:pt x="664" y="748"/>
                  </a:lnTo>
                  <a:lnTo>
                    <a:pt x="662" y="748"/>
                  </a:lnTo>
                  <a:lnTo>
                    <a:pt x="659" y="751"/>
                  </a:lnTo>
                  <a:lnTo>
                    <a:pt x="659" y="754"/>
                  </a:lnTo>
                  <a:lnTo>
                    <a:pt x="659" y="756"/>
                  </a:lnTo>
                  <a:lnTo>
                    <a:pt x="656" y="759"/>
                  </a:lnTo>
                  <a:lnTo>
                    <a:pt x="656" y="764"/>
                  </a:lnTo>
                  <a:lnTo>
                    <a:pt x="656" y="766"/>
                  </a:lnTo>
                  <a:lnTo>
                    <a:pt x="656" y="769"/>
                  </a:lnTo>
                  <a:lnTo>
                    <a:pt x="656" y="771"/>
                  </a:lnTo>
                  <a:lnTo>
                    <a:pt x="656" y="774"/>
                  </a:lnTo>
                  <a:lnTo>
                    <a:pt x="656" y="776"/>
                  </a:lnTo>
                  <a:lnTo>
                    <a:pt x="656" y="779"/>
                  </a:lnTo>
                  <a:lnTo>
                    <a:pt x="656" y="781"/>
                  </a:lnTo>
                  <a:lnTo>
                    <a:pt x="656" y="784"/>
                  </a:lnTo>
                  <a:lnTo>
                    <a:pt x="656" y="787"/>
                  </a:lnTo>
                  <a:lnTo>
                    <a:pt x="656" y="789"/>
                  </a:lnTo>
                  <a:lnTo>
                    <a:pt x="656" y="792"/>
                  </a:lnTo>
                  <a:lnTo>
                    <a:pt x="656" y="797"/>
                  </a:lnTo>
                  <a:lnTo>
                    <a:pt x="656" y="799"/>
                  </a:lnTo>
                  <a:lnTo>
                    <a:pt x="659" y="802"/>
                  </a:lnTo>
                  <a:lnTo>
                    <a:pt x="659" y="804"/>
                  </a:lnTo>
                  <a:lnTo>
                    <a:pt x="659" y="807"/>
                  </a:lnTo>
                  <a:lnTo>
                    <a:pt x="659" y="809"/>
                  </a:lnTo>
                  <a:lnTo>
                    <a:pt x="656" y="809"/>
                  </a:lnTo>
                  <a:lnTo>
                    <a:pt x="654" y="809"/>
                  </a:lnTo>
                  <a:lnTo>
                    <a:pt x="651" y="807"/>
                  </a:lnTo>
                  <a:lnTo>
                    <a:pt x="649" y="804"/>
                  </a:lnTo>
                  <a:lnTo>
                    <a:pt x="649" y="802"/>
                  </a:lnTo>
                  <a:lnTo>
                    <a:pt x="646" y="799"/>
                  </a:lnTo>
                  <a:lnTo>
                    <a:pt x="644" y="797"/>
                  </a:lnTo>
                  <a:lnTo>
                    <a:pt x="641" y="794"/>
                  </a:lnTo>
                  <a:lnTo>
                    <a:pt x="639" y="792"/>
                  </a:lnTo>
                  <a:lnTo>
                    <a:pt x="636" y="792"/>
                  </a:lnTo>
                  <a:lnTo>
                    <a:pt x="634" y="794"/>
                  </a:lnTo>
                  <a:lnTo>
                    <a:pt x="628" y="797"/>
                  </a:lnTo>
                  <a:lnTo>
                    <a:pt x="626" y="797"/>
                  </a:lnTo>
                  <a:lnTo>
                    <a:pt x="623" y="797"/>
                  </a:lnTo>
                  <a:lnTo>
                    <a:pt x="623" y="794"/>
                  </a:lnTo>
                  <a:lnTo>
                    <a:pt x="618" y="794"/>
                  </a:lnTo>
                  <a:lnTo>
                    <a:pt x="616" y="792"/>
                  </a:lnTo>
                  <a:lnTo>
                    <a:pt x="613" y="792"/>
                  </a:lnTo>
                  <a:lnTo>
                    <a:pt x="611" y="792"/>
                  </a:lnTo>
                  <a:lnTo>
                    <a:pt x="606" y="794"/>
                  </a:lnTo>
                  <a:lnTo>
                    <a:pt x="600" y="794"/>
                  </a:lnTo>
                  <a:lnTo>
                    <a:pt x="598" y="794"/>
                  </a:lnTo>
                  <a:lnTo>
                    <a:pt x="595" y="792"/>
                  </a:lnTo>
                  <a:lnTo>
                    <a:pt x="593" y="792"/>
                  </a:lnTo>
                  <a:lnTo>
                    <a:pt x="590" y="789"/>
                  </a:lnTo>
                  <a:lnTo>
                    <a:pt x="588" y="787"/>
                  </a:lnTo>
                  <a:lnTo>
                    <a:pt x="585" y="784"/>
                  </a:lnTo>
                  <a:lnTo>
                    <a:pt x="585" y="779"/>
                  </a:lnTo>
                  <a:lnTo>
                    <a:pt x="583" y="776"/>
                  </a:lnTo>
                  <a:lnTo>
                    <a:pt x="583" y="774"/>
                  </a:lnTo>
                  <a:lnTo>
                    <a:pt x="580" y="769"/>
                  </a:lnTo>
                  <a:lnTo>
                    <a:pt x="578" y="766"/>
                  </a:lnTo>
                  <a:lnTo>
                    <a:pt x="575" y="764"/>
                  </a:lnTo>
                  <a:lnTo>
                    <a:pt x="575" y="761"/>
                  </a:lnTo>
                  <a:lnTo>
                    <a:pt x="572" y="761"/>
                  </a:lnTo>
                  <a:lnTo>
                    <a:pt x="570" y="759"/>
                  </a:lnTo>
                  <a:lnTo>
                    <a:pt x="567" y="759"/>
                  </a:lnTo>
                  <a:lnTo>
                    <a:pt x="565" y="756"/>
                  </a:lnTo>
                  <a:lnTo>
                    <a:pt x="562" y="756"/>
                  </a:lnTo>
                  <a:lnTo>
                    <a:pt x="562" y="754"/>
                  </a:lnTo>
                  <a:lnTo>
                    <a:pt x="560" y="754"/>
                  </a:lnTo>
                  <a:lnTo>
                    <a:pt x="557" y="751"/>
                  </a:lnTo>
                  <a:lnTo>
                    <a:pt x="552" y="751"/>
                  </a:lnTo>
                  <a:lnTo>
                    <a:pt x="550" y="754"/>
                  </a:lnTo>
                  <a:lnTo>
                    <a:pt x="547" y="756"/>
                  </a:lnTo>
                  <a:lnTo>
                    <a:pt x="544" y="761"/>
                  </a:lnTo>
                  <a:lnTo>
                    <a:pt x="544" y="764"/>
                  </a:lnTo>
                  <a:close/>
                </a:path>
              </a:pathLst>
            </a:custGeom>
            <a:solidFill>
              <a:srgbClr val="76A432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9">
              <a:extLst>
                <a:ext uri="{FF2B5EF4-FFF2-40B4-BE49-F238E27FC236}">
                  <a16:creationId xmlns:a16="http://schemas.microsoft.com/office/drawing/2014/main" id="{D7355F71-7316-9977-50BB-7224828A32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3" y="2777"/>
              <a:ext cx="784" cy="786"/>
            </a:xfrm>
            <a:custGeom>
              <a:avLst/>
              <a:gdLst>
                <a:gd name="T0" fmla="*/ 377 w 784"/>
                <a:gd name="T1" fmla="*/ 547 h 786"/>
                <a:gd name="T2" fmla="*/ 235 w 784"/>
                <a:gd name="T3" fmla="*/ 588 h 786"/>
                <a:gd name="T4" fmla="*/ 230 w 784"/>
                <a:gd name="T5" fmla="*/ 580 h 786"/>
                <a:gd name="T6" fmla="*/ 224 w 784"/>
                <a:gd name="T7" fmla="*/ 575 h 786"/>
                <a:gd name="T8" fmla="*/ 219 w 784"/>
                <a:gd name="T9" fmla="*/ 562 h 786"/>
                <a:gd name="T10" fmla="*/ 217 w 784"/>
                <a:gd name="T11" fmla="*/ 552 h 786"/>
                <a:gd name="T12" fmla="*/ 214 w 784"/>
                <a:gd name="T13" fmla="*/ 547 h 786"/>
                <a:gd name="T14" fmla="*/ 219 w 784"/>
                <a:gd name="T15" fmla="*/ 544 h 786"/>
                <a:gd name="T16" fmla="*/ 219 w 784"/>
                <a:gd name="T17" fmla="*/ 534 h 786"/>
                <a:gd name="T18" fmla="*/ 222 w 784"/>
                <a:gd name="T19" fmla="*/ 526 h 786"/>
                <a:gd name="T20" fmla="*/ 207 w 784"/>
                <a:gd name="T21" fmla="*/ 516 h 786"/>
                <a:gd name="T22" fmla="*/ 199 w 784"/>
                <a:gd name="T23" fmla="*/ 501 h 786"/>
                <a:gd name="T24" fmla="*/ 189 w 784"/>
                <a:gd name="T25" fmla="*/ 491 h 786"/>
                <a:gd name="T26" fmla="*/ 194 w 784"/>
                <a:gd name="T27" fmla="*/ 481 h 786"/>
                <a:gd name="T28" fmla="*/ 179 w 784"/>
                <a:gd name="T29" fmla="*/ 470 h 786"/>
                <a:gd name="T30" fmla="*/ 176 w 784"/>
                <a:gd name="T31" fmla="*/ 460 h 786"/>
                <a:gd name="T32" fmla="*/ 118 w 784"/>
                <a:gd name="T33" fmla="*/ 465 h 786"/>
                <a:gd name="T34" fmla="*/ 112 w 784"/>
                <a:gd name="T35" fmla="*/ 458 h 786"/>
                <a:gd name="T36" fmla="*/ 102 w 784"/>
                <a:gd name="T37" fmla="*/ 445 h 786"/>
                <a:gd name="T38" fmla="*/ 100 w 784"/>
                <a:gd name="T39" fmla="*/ 420 h 786"/>
                <a:gd name="T40" fmla="*/ 87 w 784"/>
                <a:gd name="T41" fmla="*/ 414 h 786"/>
                <a:gd name="T42" fmla="*/ 82 w 784"/>
                <a:gd name="T43" fmla="*/ 397 h 786"/>
                <a:gd name="T44" fmla="*/ 79 w 784"/>
                <a:gd name="T45" fmla="*/ 356 h 786"/>
                <a:gd name="T46" fmla="*/ 46 w 784"/>
                <a:gd name="T47" fmla="*/ 330 h 786"/>
                <a:gd name="T48" fmla="*/ 31 w 784"/>
                <a:gd name="T49" fmla="*/ 302 h 786"/>
                <a:gd name="T50" fmla="*/ 13 w 784"/>
                <a:gd name="T51" fmla="*/ 259 h 786"/>
                <a:gd name="T52" fmla="*/ 8 w 784"/>
                <a:gd name="T53" fmla="*/ 213 h 786"/>
                <a:gd name="T54" fmla="*/ 3 w 784"/>
                <a:gd name="T55" fmla="*/ 196 h 786"/>
                <a:gd name="T56" fmla="*/ 36 w 784"/>
                <a:gd name="T57" fmla="*/ 183 h 786"/>
                <a:gd name="T58" fmla="*/ 125 w 784"/>
                <a:gd name="T59" fmla="*/ 170 h 786"/>
                <a:gd name="T60" fmla="*/ 153 w 784"/>
                <a:gd name="T61" fmla="*/ 170 h 786"/>
                <a:gd name="T62" fmla="*/ 174 w 784"/>
                <a:gd name="T63" fmla="*/ 160 h 786"/>
                <a:gd name="T64" fmla="*/ 181 w 784"/>
                <a:gd name="T65" fmla="*/ 142 h 786"/>
                <a:gd name="T66" fmla="*/ 186 w 784"/>
                <a:gd name="T67" fmla="*/ 119 h 786"/>
                <a:gd name="T68" fmla="*/ 199 w 784"/>
                <a:gd name="T69" fmla="*/ 99 h 786"/>
                <a:gd name="T70" fmla="*/ 204 w 784"/>
                <a:gd name="T71" fmla="*/ 81 h 786"/>
                <a:gd name="T72" fmla="*/ 364 w 784"/>
                <a:gd name="T73" fmla="*/ 81 h 786"/>
                <a:gd name="T74" fmla="*/ 543 w 784"/>
                <a:gd name="T75" fmla="*/ 28 h 786"/>
                <a:gd name="T76" fmla="*/ 591 w 784"/>
                <a:gd name="T77" fmla="*/ 33 h 786"/>
                <a:gd name="T78" fmla="*/ 594 w 784"/>
                <a:gd name="T79" fmla="*/ 53 h 786"/>
                <a:gd name="T80" fmla="*/ 581 w 784"/>
                <a:gd name="T81" fmla="*/ 71 h 786"/>
                <a:gd name="T82" fmla="*/ 591 w 784"/>
                <a:gd name="T83" fmla="*/ 94 h 786"/>
                <a:gd name="T84" fmla="*/ 586 w 784"/>
                <a:gd name="T85" fmla="*/ 122 h 786"/>
                <a:gd name="T86" fmla="*/ 599 w 784"/>
                <a:gd name="T87" fmla="*/ 147 h 786"/>
                <a:gd name="T88" fmla="*/ 619 w 784"/>
                <a:gd name="T89" fmla="*/ 145 h 786"/>
                <a:gd name="T90" fmla="*/ 639 w 784"/>
                <a:gd name="T91" fmla="*/ 145 h 786"/>
                <a:gd name="T92" fmla="*/ 734 w 784"/>
                <a:gd name="T93" fmla="*/ 323 h 786"/>
                <a:gd name="T94" fmla="*/ 784 w 784"/>
                <a:gd name="T95" fmla="*/ 440 h 786"/>
                <a:gd name="T96" fmla="*/ 741 w 784"/>
                <a:gd name="T97" fmla="*/ 572 h 786"/>
                <a:gd name="T98" fmla="*/ 746 w 784"/>
                <a:gd name="T99" fmla="*/ 588 h 786"/>
                <a:gd name="T100" fmla="*/ 746 w 784"/>
                <a:gd name="T101" fmla="*/ 603 h 786"/>
                <a:gd name="T102" fmla="*/ 739 w 784"/>
                <a:gd name="T103" fmla="*/ 613 h 786"/>
                <a:gd name="T104" fmla="*/ 736 w 784"/>
                <a:gd name="T105" fmla="*/ 626 h 786"/>
                <a:gd name="T106" fmla="*/ 734 w 784"/>
                <a:gd name="T107" fmla="*/ 636 h 786"/>
                <a:gd name="T108" fmla="*/ 728 w 784"/>
                <a:gd name="T109" fmla="*/ 643 h 786"/>
                <a:gd name="T110" fmla="*/ 726 w 784"/>
                <a:gd name="T111" fmla="*/ 654 h 786"/>
                <a:gd name="T112" fmla="*/ 721 w 784"/>
                <a:gd name="T113" fmla="*/ 666 h 786"/>
                <a:gd name="T114" fmla="*/ 718 w 784"/>
                <a:gd name="T115" fmla="*/ 677 h 786"/>
                <a:gd name="T116" fmla="*/ 721 w 784"/>
                <a:gd name="T117" fmla="*/ 689 h 786"/>
                <a:gd name="T118" fmla="*/ 716 w 784"/>
                <a:gd name="T119" fmla="*/ 697 h 786"/>
                <a:gd name="T120" fmla="*/ 622 w 784"/>
                <a:gd name="T121" fmla="*/ 755 h 786"/>
                <a:gd name="T122" fmla="*/ 441 w 784"/>
                <a:gd name="T123" fmla="*/ 588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84" h="786">
                  <a:moveTo>
                    <a:pt x="441" y="588"/>
                  </a:moveTo>
                  <a:lnTo>
                    <a:pt x="431" y="575"/>
                  </a:lnTo>
                  <a:lnTo>
                    <a:pt x="431" y="567"/>
                  </a:lnTo>
                  <a:lnTo>
                    <a:pt x="431" y="565"/>
                  </a:lnTo>
                  <a:lnTo>
                    <a:pt x="420" y="567"/>
                  </a:lnTo>
                  <a:lnTo>
                    <a:pt x="410" y="570"/>
                  </a:lnTo>
                  <a:lnTo>
                    <a:pt x="377" y="547"/>
                  </a:lnTo>
                  <a:lnTo>
                    <a:pt x="362" y="537"/>
                  </a:lnTo>
                  <a:lnTo>
                    <a:pt x="319" y="565"/>
                  </a:lnTo>
                  <a:lnTo>
                    <a:pt x="242" y="590"/>
                  </a:lnTo>
                  <a:lnTo>
                    <a:pt x="240" y="588"/>
                  </a:lnTo>
                  <a:lnTo>
                    <a:pt x="240" y="590"/>
                  </a:lnTo>
                  <a:lnTo>
                    <a:pt x="237" y="588"/>
                  </a:lnTo>
                  <a:lnTo>
                    <a:pt x="235" y="588"/>
                  </a:lnTo>
                  <a:lnTo>
                    <a:pt x="235" y="588"/>
                  </a:lnTo>
                  <a:lnTo>
                    <a:pt x="232" y="588"/>
                  </a:lnTo>
                  <a:lnTo>
                    <a:pt x="232" y="588"/>
                  </a:lnTo>
                  <a:lnTo>
                    <a:pt x="232" y="585"/>
                  </a:lnTo>
                  <a:lnTo>
                    <a:pt x="230" y="582"/>
                  </a:lnTo>
                  <a:lnTo>
                    <a:pt x="230" y="580"/>
                  </a:lnTo>
                  <a:lnTo>
                    <a:pt x="230" y="580"/>
                  </a:lnTo>
                  <a:lnTo>
                    <a:pt x="230" y="577"/>
                  </a:lnTo>
                  <a:lnTo>
                    <a:pt x="230" y="577"/>
                  </a:lnTo>
                  <a:lnTo>
                    <a:pt x="230" y="575"/>
                  </a:lnTo>
                  <a:lnTo>
                    <a:pt x="227" y="575"/>
                  </a:lnTo>
                  <a:lnTo>
                    <a:pt x="227" y="575"/>
                  </a:lnTo>
                  <a:lnTo>
                    <a:pt x="224" y="575"/>
                  </a:lnTo>
                  <a:lnTo>
                    <a:pt x="224" y="575"/>
                  </a:lnTo>
                  <a:lnTo>
                    <a:pt x="224" y="572"/>
                  </a:lnTo>
                  <a:lnTo>
                    <a:pt x="224" y="572"/>
                  </a:lnTo>
                  <a:lnTo>
                    <a:pt x="222" y="570"/>
                  </a:lnTo>
                  <a:lnTo>
                    <a:pt x="222" y="567"/>
                  </a:lnTo>
                  <a:lnTo>
                    <a:pt x="222" y="567"/>
                  </a:lnTo>
                  <a:lnTo>
                    <a:pt x="222" y="565"/>
                  </a:lnTo>
                  <a:lnTo>
                    <a:pt x="219" y="562"/>
                  </a:lnTo>
                  <a:lnTo>
                    <a:pt x="219" y="562"/>
                  </a:lnTo>
                  <a:lnTo>
                    <a:pt x="219" y="560"/>
                  </a:lnTo>
                  <a:lnTo>
                    <a:pt x="219" y="560"/>
                  </a:lnTo>
                  <a:lnTo>
                    <a:pt x="219" y="557"/>
                  </a:lnTo>
                  <a:lnTo>
                    <a:pt x="217" y="557"/>
                  </a:lnTo>
                  <a:lnTo>
                    <a:pt x="217" y="554"/>
                  </a:lnTo>
                  <a:lnTo>
                    <a:pt x="217" y="552"/>
                  </a:lnTo>
                  <a:lnTo>
                    <a:pt x="217" y="552"/>
                  </a:lnTo>
                  <a:lnTo>
                    <a:pt x="217" y="552"/>
                  </a:lnTo>
                  <a:lnTo>
                    <a:pt x="217" y="549"/>
                  </a:lnTo>
                  <a:lnTo>
                    <a:pt x="219" y="549"/>
                  </a:lnTo>
                  <a:lnTo>
                    <a:pt x="217" y="547"/>
                  </a:lnTo>
                  <a:lnTo>
                    <a:pt x="217" y="547"/>
                  </a:lnTo>
                  <a:lnTo>
                    <a:pt x="214" y="547"/>
                  </a:lnTo>
                  <a:lnTo>
                    <a:pt x="214" y="547"/>
                  </a:lnTo>
                  <a:lnTo>
                    <a:pt x="214" y="544"/>
                  </a:lnTo>
                  <a:lnTo>
                    <a:pt x="214" y="544"/>
                  </a:lnTo>
                  <a:lnTo>
                    <a:pt x="217" y="544"/>
                  </a:lnTo>
                  <a:lnTo>
                    <a:pt x="217" y="544"/>
                  </a:lnTo>
                  <a:lnTo>
                    <a:pt x="219" y="544"/>
                  </a:lnTo>
                  <a:lnTo>
                    <a:pt x="219" y="544"/>
                  </a:lnTo>
                  <a:lnTo>
                    <a:pt x="219" y="542"/>
                  </a:lnTo>
                  <a:lnTo>
                    <a:pt x="219" y="542"/>
                  </a:lnTo>
                  <a:lnTo>
                    <a:pt x="219" y="539"/>
                  </a:lnTo>
                  <a:lnTo>
                    <a:pt x="219" y="539"/>
                  </a:lnTo>
                  <a:lnTo>
                    <a:pt x="219" y="537"/>
                  </a:lnTo>
                  <a:lnTo>
                    <a:pt x="219" y="534"/>
                  </a:lnTo>
                  <a:lnTo>
                    <a:pt x="219" y="534"/>
                  </a:lnTo>
                  <a:lnTo>
                    <a:pt x="222" y="532"/>
                  </a:lnTo>
                  <a:lnTo>
                    <a:pt x="222" y="532"/>
                  </a:lnTo>
                  <a:lnTo>
                    <a:pt x="222" y="532"/>
                  </a:lnTo>
                  <a:lnTo>
                    <a:pt x="222" y="529"/>
                  </a:lnTo>
                  <a:lnTo>
                    <a:pt x="222" y="529"/>
                  </a:lnTo>
                  <a:lnTo>
                    <a:pt x="222" y="526"/>
                  </a:lnTo>
                  <a:lnTo>
                    <a:pt x="222" y="526"/>
                  </a:lnTo>
                  <a:lnTo>
                    <a:pt x="219" y="526"/>
                  </a:lnTo>
                  <a:lnTo>
                    <a:pt x="219" y="526"/>
                  </a:lnTo>
                  <a:lnTo>
                    <a:pt x="217" y="526"/>
                  </a:lnTo>
                  <a:lnTo>
                    <a:pt x="214" y="521"/>
                  </a:lnTo>
                  <a:lnTo>
                    <a:pt x="212" y="519"/>
                  </a:lnTo>
                  <a:lnTo>
                    <a:pt x="209" y="519"/>
                  </a:lnTo>
                  <a:lnTo>
                    <a:pt x="207" y="516"/>
                  </a:lnTo>
                  <a:lnTo>
                    <a:pt x="209" y="514"/>
                  </a:lnTo>
                  <a:lnTo>
                    <a:pt x="209" y="511"/>
                  </a:lnTo>
                  <a:lnTo>
                    <a:pt x="207" y="511"/>
                  </a:lnTo>
                  <a:lnTo>
                    <a:pt x="207" y="511"/>
                  </a:lnTo>
                  <a:lnTo>
                    <a:pt x="204" y="511"/>
                  </a:lnTo>
                  <a:lnTo>
                    <a:pt x="202" y="509"/>
                  </a:lnTo>
                  <a:lnTo>
                    <a:pt x="199" y="501"/>
                  </a:lnTo>
                  <a:lnTo>
                    <a:pt x="196" y="498"/>
                  </a:lnTo>
                  <a:lnTo>
                    <a:pt x="196" y="496"/>
                  </a:lnTo>
                  <a:lnTo>
                    <a:pt x="196" y="493"/>
                  </a:lnTo>
                  <a:lnTo>
                    <a:pt x="196" y="491"/>
                  </a:lnTo>
                  <a:lnTo>
                    <a:pt x="194" y="491"/>
                  </a:lnTo>
                  <a:lnTo>
                    <a:pt x="191" y="493"/>
                  </a:lnTo>
                  <a:lnTo>
                    <a:pt x="189" y="491"/>
                  </a:lnTo>
                  <a:lnTo>
                    <a:pt x="189" y="488"/>
                  </a:lnTo>
                  <a:lnTo>
                    <a:pt x="189" y="486"/>
                  </a:lnTo>
                  <a:lnTo>
                    <a:pt x="191" y="486"/>
                  </a:lnTo>
                  <a:lnTo>
                    <a:pt x="191" y="486"/>
                  </a:lnTo>
                  <a:lnTo>
                    <a:pt x="194" y="483"/>
                  </a:lnTo>
                  <a:lnTo>
                    <a:pt x="194" y="483"/>
                  </a:lnTo>
                  <a:lnTo>
                    <a:pt x="194" y="481"/>
                  </a:lnTo>
                  <a:lnTo>
                    <a:pt x="194" y="481"/>
                  </a:lnTo>
                  <a:lnTo>
                    <a:pt x="194" y="478"/>
                  </a:lnTo>
                  <a:lnTo>
                    <a:pt x="191" y="476"/>
                  </a:lnTo>
                  <a:lnTo>
                    <a:pt x="181" y="470"/>
                  </a:lnTo>
                  <a:lnTo>
                    <a:pt x="179" y="470"/>
                  </a:lnTo>
                  <a:lnTo>
                    <a:pt x="179" y="470"/>
                  </a:lnTo>
                  <a:lnTo>
                    <a:pt x="179" y="470"/>
                  </a:lnTo>
                  <a:lnTo>
                    <a:pt x="179" y="470"/>
                  </a:lnTo>
                  <a:lnTo>
                    <a:pt x="176" y="470"/>
                  </a:lnTo>
                  <a:lnTo>
                    <a:pt x="176" y="468"/>
                  </a:lnTo>
                  <a:lnTo>
                    <a:pt x="176" y="468"/>
                  </a:lnTo>
                  <a:lnTo>
                    <a:pt x="174" y="468"/>
                  </a:lnTo>
                  <a:lnTo>
                    <a:pt x="176" y="465"/>
                  </a:lnTo>
                  <a:lnTo>
                    <a:pt x="176" y="460"/>
                  </a:lnTo>
                  <a:lnTo>
                    <a:pt x="166" y="460"/>
                  </a:lnTo>
                  <a:lnTo>
                    <a:pt x="163" y="460"/>
                  </a:lnTo>
                  <a:lnTo>
                    <a:pt x="153" y="460"/>
                  </a:lnTo>
                  <a:lnTo>
                    <a:pt x="128" y="460"/>
                  </a:lnTo>
                  <a:lnTo>
                    <a:pt x="123" y="463"/>
                  </a:lnTo>
                  <a:lnTo>
                    <a:pt x="120" y="463"/>
                  </a:lnTo>
                  <a:lnTo>
                    <a:pt x="118" y="465"/>
                  </a:lnTo>
                  <a:lnTo>
                    <a:pt x="115" y="468"/>
                  </a:lnTo>
                  <a:lnTo>
                    <a:pt x="112" y="465"/>
                  </a:lnTo>
                  <a:lnTo>
                    <a:pt x="112" y="463"/>
                  </a:lnTo>
                  <a:lnTo>
                    <a:pt x="110" y="460"/>
                  </a:lnTo>
                  <a:lnTo>
                    <a:pt x="110" y="460"/>
                  </a:lnTo>
                  <a:lnTo>
                    <a:pt x="110" y="458"/>
                  </a:lnTo>
                  <a:lnTo>
                    <a:pt x="112" y="458"/>
                  </a:lnTo>
                  <a:lnTo>
                    <a:pt x="110" y="455"/>
                  </a:lnTo>
                  <a:lnTo>
                    <a:pt x="110" y="453"/>
                  </a:lnTo>
                  <a:lnTo>
                    <a:pt x="110" y="450"/>
                  </a:lnTo>
                  <a:lnTo>
                    <a:pt x="107" y="450"/>
                  </a:lnTo>
                  <a:lnTo>
                    <a:pt x="107" y="448"/>
                  </a:lnTo>
                  <a:lnTo>
                    <a:pt x="105" y="448"/>
                  </a:lnTo>
                  <a:lnTo>
                    <a:pt x="102" y="445"/>
                  </a:lnTo>
                  <a:lnTo>
                    <a:pt x="102" y="442"/>
                  </a:lnTo>
                  <a:lnTo>
                    <a:pt x="102" y="440"/>
                  </a:lnTo>
                  <a:lnTo>
                    <a:pt x="105" y="432"/>
                  </a:lnTo>
                  <a:lnTo>
                    <a:pt x="102" y="425"/>
                  </a:lnTo>
                  <a:lnTo>
                    <a:pt x="100" y="422"/>
                  </a:lnTo>
                  <a:lnTo>
                    <a:pt x="100" y="422"/>
                  </a:lnTo>
                  <a:lnTo>
                    <a:pt x="100" y="420"/>
                  </a:lnTo>
                  <a:lnTo>
                    <a:pt x="97" y="420"/>
                  </a:lnTo>
                  <a:lnTo>
                    <a:pt x="97" y="420"/>
                  </a:lnTo>
                  <a:lnTo>
                    <a:pt x="95" y="417"/>
                  </a:lnTo>
                  <a:lnTo>
                    <a:pt x="92" y="417"/>
                  </a:lnTo>
                  <a:lnTo>
                    <a:pt x="90" y="417"/>
                  </a:lnTo>
                  <a:lnTo>
                    <a:pt x="87" y="414"/>
                  </a:lnTo>
                  <a:lnTo>
                    <a:pt x="87" y="414"/>
                  </a:lnTo>
                  <a:lnTo>
                    <a:pt x="84" y="412"/>
                  </a:lnTo>
                  <a:lnTo>
                    <a:pt x="82" y="409"/>
                  </a:lnTo>
                  <a:lnTo>
                    <a:pt x="82" y="407"/>
                  </a:lnTo>
                  <a:lnTo>
                    <a:pt x="82" y="404"/>
                  </a:lnTo>
                  <a:lnTo>
                    <a:pt x="82" y="402"/>
                  </a:lnTo>
                  <a:lnTo>
                    <a:pt x="84" y="399"/>
                  </a:lnTo>
                  <a:lnTo>
                    <a:pt x="82" y="397"/>
                  </a:lnTo>
                  <a:lnTo>
                    <a:pt x="82" y="394"/>
                  </a:lnTo>
                  <a:lnTo>
                    <a:pt x="82" y="394"/>
                  </a:lnTo>
                  <a:lnTo>
                    <a:pt x="79" y="392"/>
                  </a:lnTo>
                  <a:lnTo>
                    <a:pt x="79" y="384"/>
                  </a:lnTo>
                  <a:lnTo>
                    <a:pt x="79" y="379"/>
                  </a:lnTo>
                  <a:lnTo>
                    <a:pt x="79" y="358"/>
                  </a:lnTo>
                  <a:lnTo>
                    <a:pt x="79" y="356"/>
                  </a:lnTo>
                  <a:lnTo>
                    <a:pt x="77" y="353"/>
                  </a:lnTo>
                  <a:lnTo>
                    <a:pt x="74" y="348"/>
                  </a:lnTo>
                  <a:lnTo>
                    <a:pt x="72" y="346"/>
                  </a:lnTo>
                  <a:lnTo>
                    <a:pt x="69" y="346"/>
                  </a:lnTo>
                  <a:lnTo>
                    <a:pt x="64" y="341"/>
                  </a:lnTo>
                  <a:lnTo>
                    <a:pt x="51" y="333"/>
                  </a:lnTo>
                  <a:lnTo>
                    <a:pt x="46" y="330"/>
                  </a:lnTo>
                  <a:lnTo>
                    <a:pt x="41" y="325"/>
                  </a:lnTo>
                  <a:lnTo>
                    <a:pt x="39" y="323"/>
                  </a:lnTo>
                  <a:lnTo>
                    <a:pt x="36" y="318"/>
                  </a:lnTo>
                  <a:lnTo>
                    <a:pt x="36" y="313"/>
                  </a:lnTo>
                  <a:lnTo>
                    <a:pt x="34" y="308"/>
                  </a:lnTo>
                  <a:lnTo>
                    <a:pt x="31" y="305"/>
                  </a:lnTo>
                  <a:lnTo>
                    <a:pt x="31" y="302"/>
                  </a:lnTo>
                  <a:lnTo>
                    <a:pt x="28" y="297"/>
                  </a:lnTo>
                  <a:lnTo>
                    <a:pt x="26" y="292"/>
                  </a:lnTo>
                  <a:lnTo>
                    <a:pt x="23" y="287"/>
                  </a:lnTo>
                  <a:lnTo>
                    <a:pt x="23" y="282"/>
                  </a:lnTo>
                  <a:lnTo>
                    <a:pt x="23" y="280"/>
                  </a:lnTo>
                  <a:lnTo>
                    <a:pt x="23" y="277"/>
                  </a:lnTo>
                  <a:lnTo>
                    <a:pt x="13" y="259"/>
                  </a:lnTo>
                  <a:lnTo>
                    <a:pt x="13" y="257"/>
                  </a:lnTo>
                  <a:lnTo>
                    <a:pt x="11" y="249"/>
                  </a:lnTo>
                  <a:lnTo>
                    <a:pt x="8" y="236"/>
                  </a:lnTo>
                  <a:lnTo>
                    <a:pt x="8" y="234"/>
                  </a:lnTo>
                  <a:lnTo>
                    <a:pt x="8" y="231"/>
                  </a:lnTo>
                  <a:lnTo>
                    <a:pt x="8" y="213"/>
                  </a:lnTo>
                  <a:lnTo>
                    <a:pt x="8" y="213"/>
                  </a:lnTo>
                  <a:lnTo>
                    <a:pt x="6" y="208"/>
                  </a:lnTo>
                  <a:lnTo>
                    <a:pt x="6" y="208"/>
                  </a:lnTo>
                  <a:lnTo>
                    <a:pt x="6" y="206"/>
                  </a:lnTo>
                  <a:lnTo>
                    <a:pt x="6" y="203"/>
                  </a:lnTo>
                  <a:lnTo>
                    <a:pt x="6" y="201"/>
                  </a:lnTo>
                  <a:lnTo>
                    <a:pt x="6" y="198"/>
                  </a:lnTo>
                  <a:lnTo>
                    <a:pt x="3" y="196"/>
                  </a:lnTo>
                  <a:lnTo>
                    <a:pt x="3" y="193"/>
                  </a:lnTo>
                  <a:lnTo>
                    <a:pt x="0" y="190"/>
                  </a:lnTo>
                  <a:lnTo>
                    <a:pt x="0" y="188"/>
                  </a:lnTo>
                  <a:lnTo>
                    <a:pt x="8" y="185"/>
                  </a:lnTo>
                  <a:lnTo>
                    <a:pt x="11" y="185"/>
                  </a:lnTo>
                  <a:lnTo>
                    <a:pt x="34" y="185"/>
                  </a:lnTo>
                  <a:lnTo>
                    <a:pt x="36" y="183"/>
                  </a:lnTo>
                  <a:lnTo>
                    <a:pt x="41" y="183"/>
                  </a:lnTo>
                  <a:lnTo>
                    <a:pt x="54" y="180"/>
                  </a:lnTo>
                  <a:lnTo>
                    <a:pt x="54" y="178"/>
                  </a:lnTo>
                  <a:lnTo>
                    <a:pt x="59" y="170"/>
                  </a:lnTo>
                  <a:lnTo>
                    <a:pt x="67" y="162"/>
                  </a:lnTo>
                  <a:lnTo>
                    <a:pt x="120" y="168"/>
                  </a:lnTo>
                  <a:lnTo>
                    <a:pt x="125" y="170"/>
                  </a:lnTo>
                  <a:lnTo>
                    <a:pt x="128" y="170"/>
                  </a:lnTo>
                  <a:lnTo>
                    <a:pt x="133" y="168"/>
                  </a:lnTo>
                  <a:lnTo>
                    <a:pt x="138" y="162"/>
                  </a:lnTo>
                  <a:lnTo>
                    <a:pt x="140" y="162"/>
                  </a:lnTo>
                  <a:lnTo>
                    <a:pt x="146" y="165"/>
                  </a:lnTo>
                  <a:lnTo>
                    <a:pt x="151" y="168"/>
                  </a:lnTo>
                  <a:lnTo>
                    <a:pt x="153" y="170"/>
                  </a:lnTo>
                  <a:lnTo>
                    <a:pt x="156" y="170"/>
                  </a:lnTo>
                  <a:lnTo>
                    <a:pt x="161" y="170"/>
                  </a:lnTo>
                  <a:lnTo>
                    <a:pt x="168" y="173"/>
                  </a:lnTo>
                  <a:lnTo>
                    <a:pt x="168" y="168"/>
                  </a:lnTo>
                  <a:lnTo>
                    <a:pt x="171" y="165"/>
                  </a:lnTo>
                  <a:lnTo>
                    <a:pt x="171" y="162"/>
                  </a:lnTo>
                  <a:lnTo>
                    <a:pt x="174" y="160"/>
                  </a:lnTo>
                  <a:lnTo>
                    <a:pt x="174" y="157"/>
                  </a:lnTo>
                  <a:lnTo>
                    <a:pt x="174" y="155"/>
                  </a:lnTo>
                  <a:lnTo>
                    <a:pt x="174" y="150"/>
                  </a:lnTo>
                  <a:lnTo>
                    <a:pt x="174" y="147"/>
                  </a:lnTo>
                  <a:lnTo>
                    <a:pt x="176" y="147"/>
                  </a:lnTo>
                  <a:lnTo>
                    <a:pt x="179" y="145"/>
                  </a:lnTo>
                  <a:lnTo>
                    <a:pt x="181" y="142"/>
                  </a:lnTo>
                  <a:lnTo>
                    <a:pt x="181" y="137"/>
                  </a:lnTo>
                  <a:lnTo>
                    <a:pt x="181" y="134"/>
                  </a:lnTo>
                  <a:lnTo>
                    <a:pt x="181" y="132"/>
                  </a:lnTo>
                  <a:lnTo>
                    <a:pt x="184" y="129"/>
                  </a:lnTo>
                  <a:lnTo>
                    <a:pt x="184" y="124"/>
                  </a:lnTo>
                  <a:lnTo>
                    <a:pt x="186" y="122"/>
                  </a:lnTo>
                  <a:lnTo>
                    <a:pt x="186" y="119"/>
                  </a:lnTo>
                  <a:lnTo>
                    <a:pt x="189" y="117"/>
                  </a:lnTo>
                  <a:lnTo>
                    <a:pt x="191" y="112"/>
                  </a:lnTo>
                  <a:lnTo>
                    <a:pt x="194" y="109"/>
                  </a:lnTo>
                  <a:lnTo>
                    <a:pt x="196" y="109"/>
                  </a:lnTo>
                  <a:lnTo>
                    <a:pt x="199" y="106"/>
                  </a:lnTo>
                  <a:lnTo>
                    <a:pt x="199" y="104"/>
                  </a:lnTo>
                  <a:lnTo>
                    <a:pt x="199" y="99"/>
                  </a:lnTo>
                  <a:lnTo>
                    <a:pt x="202" y="99"/>
                  </a:lnTo>
                  <a:lnTo>
                    <a:pt x="202" y="96"/>
                  </a:lnTo>
                  <a:lnTo>
                    <a:pt x="202" y="94"/>
                  </a:lnTo>
                  <a:lnTo>
                    <a:pt x="202" y="91"/>
                  </a:lnTo>
                  <a:lnTo>
                    <a:pt x="204" y="86"/>
                  </a:lnTo>
                  <a:lnTo>
                    <a:pt x="204" y="84"/>
                  </a:lnTo>
                  <a:lnTo>
                    <a:pt x="204" y="81"/>
                  </a:lnTo>
                  <a:lnTo>
                    <a:pt x="204" y="76"/>
                  </a:lnTo>
                  <a:lnTo>
                    <a:pt x="204" y="73"/>
                  </a:lnTo>
                  <a:lnTo>
                    <a:pt x="207" y="68"/>
                  </a:lnTo>
                  <a:lnTo>
                    <a:pt x="207" y="66"/>
                  </a:lnTo>
                  <a:lnTo>
                    <a:pt x="207" y="63"/>
                  </a:lnTo>
                  <a:lnTo>
                    <a:pt x="265" y="66"/>
                  </a:lnTo>
                  <a:lnTo>
                    <a:pt x="364" y="81"/>
                  </a:lnTo>
                  <a:lnTo>
                    <a:pt x="489" y="0"/>
                  </a:lnTo>
                  <a:lnTo>
                    <a:pt x="540" y="0"/>
                  </a:lnTo>
                  <a:lnTo>
                    <a:pt x="535" y="10"/>
                  </a:lnTo>
                  <a:lnTo>
                    <a:pt x="535" y="17"/>
                  </a:lnTo>
                  <a:lnTo>
                    <a:pt x="538" y="22"/>
                  </a:lnTo>
                  <a:lnTo>
                    <a:pt x="540" y="25"/>
                  </a:lnTo>
                  <a:lnTo>
                    <a:pt x="543" y="28"/>
                  </a:lnTo>
                  <a:lnTo>
                    <a:pt x="548" y="28"/>
                  </a:lnTo>
                  <a:lnTo>
                    <a:pt x="555" y="28"/>
                  </a:lnTo>
                  <a:lnTo>
                    <a:pt x="560" y="25"/>
                  </a:lnTo>
                  <a:lnTo>
                    <a:pt x="568" y="28"/>
                  </a:lnTo>
                  <a:lnTo>
                    <a:pt x="573" y="28"/>
                  </a:lnTo>
                  <a:lnTo>
                    <a:pt x="581" y="30"/>
                  </a:lnTo>
                  <a:lnTo>
                    <a:pt x="591" y="33"/>
                  </a:lnTo>
                  <a:lnTo>
                    <a:pt x="594" y="35"/>
                  </a:lnTo>
                  <a:lnTo>
                    <a:pt x="596" y="40"/>
                  </a:lnTo>
                  <a:lnTo>
                    <a:pt x="594" y="45"/>
                  </a:lnTo>
                  <a:lnTo>
                    <a:pt x="594" y="48"/>
                  </a:lnTo>
                  <a:lnTo>
                    <a:pt x="591" y="50"/>
                  </a:lnTo>
                  <a:lnTo>
                    <a:pt x="591" y="53"/>
                  </a:lnTo>
                  <a:lnTo>
                    <a:pt x="594" y="53"/>
                  </a:lnTo>
                  <a:lnTo>
                    <a:pt x="594" y="58"/>
                  </a:lnTo>
                  <a:lnTo>
                    <a:pt x="591" y="61"/>
                  </a:lnTo>
                  <a:lnTo>
                    <a:pt x="588" y="63"/>
                  </a:lnTo>
                  <a:lnTo>
                    <a:pt x="586" y="63"/>
                  </a:lnTo>
                  <a:lnTo>
                    <a:pt x="581" y="66"/>
                  </a:lnTo>
                  <a:lnTo>
                    <a:pt x="581" y="68"/>
                  </a:lnTo>
                  <a:lnTo>
                    <a:pt x="581" y="71"/>
                  </a:lnTo>
                  <a:lnTo>
                    <a:pt x="583" y="73"/>
                  </a:lnTo>
                  <a:lnTo>
                    <a:pt x="588" y="73"/>
                  </a:lnTo>
                  <a:lnTo>
                    <a:pt x="594" y="76"/>
                  </a:lnTo>
                  <a:lnTo>
                    <a:pt x="596" y="81"/>
                  </a:lnTo>
                  <a:lnTo>
                    <a:pt x="594" y="84"/>
                  </a:lnTo>
                  <a:lnTo>
                    <a:pt x="594" y="89"/>
                  </a:lnTo>
                  <a:lnTo>
                    <a:pt x="591" y="94"/>
                  </a:lnTo>
                  <a:lnTo>
                    <a:pt x="586" y="96"/>
                  </a:lnTo>
                  <a:lnTo>
                    <a:pt x="583" y="101"/>
                  </a:lnTo>
                  <a:lnTo>
                    <a:pt x="586" y="104"/>
                  </a:lnTo>
                  <a:lnTo>
                    <a:pt x="588" y="109"/>
                  </a:lnTo>
                  <a:lnTo>
                    <a:pt x="588" y="117"/>
                  </a:lnTo>
                  <a:lnTo>
                    <a:pt x="586" y="119"/>
                  </a:lnTo>
                  <a:lnTo>
                    <a:pt x="586" y="122"/>
                  </a:lnTo>
                  <a:lnTo>
                    <a:pt x="586" y="127"/>
                  </a:lnTo>
                  <a:lnTo>
                    <a:pt x="588" y="132"/>
                  </a:lnTo>
                  <a:lnTo>
                    <a:pt x="588" y="134"/>
                  </a:lnTo>
                  <a:lnTo>
                    <a:pt x="588" y="140"/>
                  </a:lnTo>
                  <a:lnTo>
                    <a:pt x="594" y="145"/>
                  </a:lnTo>
                  <a:lnTo>
                    <a:pt x="596" y="145"/>
                  </a:lnTo>
                  <a:lnTo>
                    <a:pt x="599" y="147"/>
                  </a:lnTo>
                  <a:lnTo>
                    <a:pt x="601" y="147"/>
                  </a:lnTo>
                  <a:lnTo>
                    <a:pt x="604" y="150"/>
                  </a:lnTo>
                  <a:lnTo>
                    <a:pt x="604" y="152"/>
                  </a:lnTo>
                  <a:lnTo>
                    <a:pt x="609" y="150"/>
                  </a:lnTo>
                  <a:lnTo>
                    <a:pt x="614" y="150"/>
                  </a:lnTo>
                  <a:lnTo>
                    <a:pt x="616" y="147"/>
                  </a:lnTo>
                  <a:lnTo>
                    <a:pt x="619" y="145"/>
                  </a:lnTo>
                  <a:lnTo>
                    <a:pt x="624" y="142"/>
                  </a:lnTo>
                  <a:lnTo>
                    <a:pt x="629" y="142"/>
                  </a:lnTo>
                  <a:lnTo>
                    <a:pt x="637" y="140"/>
                  </a:lnTo>
                  <a:lnTo>
                    <a:pt x="639" y="142"/>
                  </a:lnTo>
                  <a:lnTo>
                    <a:pt x="639" y="142"/>
                  </a:lnTo>
                  <a:lnTo>
                    <a:pt x="642" y="142"/>
                  </a:lnTo>
                  <a:lnTo>
                    <a:pt x="639" y="145"/>
                  </a:lnTo>
                  <a:lnTo>
                    <a:pt x="624" y="229"/>
                  </a:lnTo>
                  <a:lnTo>
                    <a:pt x="650" y="254"/>
                  </a:lnTo>
                  <a:lnTo>
                    <a:pt x="713" y="267"/>
                  </a:lnTo>
                  <a:lnTo>
                    <a:pt x="749" y="274"/>
                  </a:lnTo>
                  <a:lnTo>
                    <a:pt x="759" y="295"/>
                  </a:lnTo>
                  <a:lnTo>
                    <a:pt x="746" y="310"/>
                  </a:lnTo>
                  <a:lnTo>
                    <a:pt x="734" y="323"/>
                  </a:lnTo>
                  <a:lnTo>
                    <a:pt x="744" y="351"/>
                  </a:lnTo>
                  <a:lnTo>
                    <a:pt x="744" y="358"/>
                  </a:lnTo>
                  <a:lnTo>
                    <a:pt x="744" y="361"/>
                  </a:lnTo>
                  <a:lnTo>
                    <a:pt x="746" y="371"/>
                  </a:lnTo>
                  <a:lnTo>
                    <a:pt x="746" y="371"/>
                  </a:lnTo>
                  <a:lnTo>
                    <a:pt x="746" y="389"/>
                  </a:lnTo>
                  <a:lnTo>
                    <a:pt x="784" y="440"/>
                  </a:lnTo>
                  <a:lnTo>
                    <a:pt x="751" y="511"/>
                  </a:lnTo>
                  <a:lnTo>
                    <a:pt x="751" y="539"/>
                  </a:lnTo>
                  <a:lnTo>
                    <a:pt x="749" y="542"/>
                  </a:lnTo>
                  <a:lnTo>
                    <a:pt x="739" y="570"/>
                  </a:lnTo>
                  <a:lnTo>
                    <a:pt x="739" y="570"/>
                  </a:lnTo>
                  <a:lnTo>
                    <a:pt x="741" y="570"/>
                  </a:lnTo>
                  <a:lnTo>
                    <a:pt x="741" y="572"/>
                  </a:lnTo>
                  <a:lnTo>
                    <a:pt x="744" y="580"/>
                  </a:lnTo>
                  <a:lnTo>
                    <a:pt x="746" y="580"/>
                  </a:lnTo>
                  <a:lnTo>
                    <a:pt x="746" y="582"/>
                  </a:lnTo>
                  <a:lnTo>
                    <a:pt x="746" y="585"/>
                  </a:lnTo>
                  <a:lnTo>
                    <a:pt x="746" y="585"/>
                  </a:lnTo>
                  <a:lnTo>
                    <a:pt x="744" y="588"/>
                  </a:lnTo>
                  <a:lnTo>
                    <a:pt x="746" y="588"/>
                  </a:lnTo>
                  <a:lnTo>
                    <a:pt x="746" y="595"/>
                  </a:lnTo>
                  <a:lnTo>
                    <a:pt x="746" y="595"/>
                  </a:lnTo>
                  <a:lnTo>
                    <a:pt x="746" y="598"/>
                  </a:lnTo>
                  <a:lnTo>
                    <a:pt x="746" y="598"/>
                  </a:lnTo>
                  <a:lnTo>
                    <a:pt x="746" y="600"/>
                  </a:lnTo>
                  <a:lnTo>
                    <a:pt x="746" y="603"/>
                  </a:lnTo>
                  <a:lnTo>
                    <a:pt x="746" y="603"/>
                  </a:lnTo>
                  <a:lnTo>
                    <a:pt x="746" y="605"/>
                  </a:lnTo>
                  <a:lnTo>
                    <a:pt x="744" y="605"/>
                  </a:lnTo>
                  <a:lnTo>
                    <a:pt x="744" y="608"/>
                  </a:lnTo>
                  <a:lnTo>
                    <a:pt x="741" y="610"/>
                  </a:lnTo>
                  <a:lnTo>
                    <a:pt x="741" y="610"/>
                  </a:lnTo>
                  <a:lnTo>
                    <a:pt x="739" y="613"/>
                  </a:lnTo>
                  <a:lnTo>
                    <a:pt x="739" y="613"/>
                  </a:lnTo>
                  <a:lnTo>
                    <a:pt x="739" y="615"/>
                  </a:lnTo>
                  <a:lnTo>
                    <a:pt x="739" y="618"/>
                  </a:lnTo>
                  <a:lnTo>
                    <a:pt x="739" y="618"/>
                  </a:lnTo>
                  <a:lnTo>
                    <a:pt x="739" y="621"/>
                  </a:lnTo>
                  <a:lnTo>
                    <a:pt x="739" y="623"/>
                  </a:lnTo>
                  <a:lnTo>
                    <a:pt x="739" y="626"/>
                  </a:lnTo>
                  <a:lnTo>
                    <a:pt x="736" y="626"/>
                  </a:lnTo>
                  <a:lnTo>
                    <a:pt x="736" y="628"/>
                  </a:lnTo>
                  <a:lnTo>
                    <a:pt x="736" y="628"/>
                  </a:lnTo>
                  <a:lnTo>
                    <a:pt x="736" y="631"/>
                  </a:lnTo>
                  <a:lnTo>
                    <a:pt x="736" y="631"/>
                  </a:lnTo>
                  <a:lnTo>
                    <a:pt x="734" y="633"/>
                  </a:lnTo>
                  <a:lnTo>
                    <a:pt x="734" y="633"/>
                  </a:lnTo>
                  <a:lnTo>
                    <a:pt x="734" y="636"/>
                  </a:lnTo>
                  <a:lnTo>
                    <a:pt x="734" y="636"/>
                  </a:lnTo>
                  <a:lnTo>
                    <a:pt x="731" y="638"/>
                  </a:lnTo>
                  <a:lnTo>
                    <a:pt x="731" y="638"/>
                  </a:lnTo>
                  <a:lnTo>
                    <a:pt x="731" y="641"/>
                  </a:lnTo>
                  <a:lnTo>
                    <a:pt x="731" y="641"/>
                  </a:lnTo>
                  <a:lnTo>
                    <a:pt x="728" y="643"/>
                  </a:lnTo>
                  <a:lnTo>
                    <a:pt x="728" y="643"/>
                  </a:lnTo>
                  <a:lnTo>
                    <a:pt x="728" y="643"/>
                  </a:lnTo>
                  <a:lnTo>
                    <a:pt x="728" y="646"/>
                  </a:lnTo>
                  <a:lnTo>
                    <a:pt x="728" y="646"/>
                  </a:lnTo>
                  <a:lnTo>
                    <a:pt x="728" y="649"/>
                  </a:lnTo>
                  <a:lnTo>
                    <a:pt x="726" y="651"/>
                  </a:lnTo>
                  <a:lnTo>
                    <a:pt x="726" y="651"/>
                  </a:lnTo>
                  <a:lnTo>
                    <a:pt x="726" y="654"/>
                  </a:lnTo>
                  <a:lnTo>
                    <a:pt x="726" y="656"/>
                  </a:lnTo>
                  <a:lnTo>
                    <a:pt x="726" y="656"/>
                  </a:lnTo>
                  <a:lnTo>
                    <a:pt x="723" y="659"/>
                  </a:lnTo>
                  <a:lnTo>
                    <a:pt x="723" y="659"/>
                  </a:lnTo>
                  <a:lnTo>
                    <a:pt x="721" y="661"/>
                  </a:lnTo>
                  <a:lnTo>
                    <a:pt x="723" y="664"/>
                  </a:lnTo>
                  <a:lnTo>
                    <a:pt x="721" y="666"/>
                  </a:lnTo>
                  <a:lnTo>
                    <a:pt x="721" y="666"/>
                  </a:lnTo>
                  <a:lnTo>
                    <a:pt x="721" y="669"/>
                  </a:lnTo>
                  <a:lnTo>
                    <a:pt x="721" y="671"/>
                  </a:lnTo>
                  <a:lnTo>
                    <a:pt x="721" y="674"/>
                  </a:lnTo>
                  <a:lnTo>
                    <a:pt x="718" y="674"/>
                  </a:lnTo>
                  <a:lnTo>
                    <a:pt x="718" y="677"/>
                  </a:lnTo>
                  <a:lnTo>
                    <a:pt x="718" y="677"/>
                  </a:lnTo>
                  <a:lnTo>
                    <a:pt x="718" y="682"/>
                  </a:lnTo>
                  <a:lnTo>
                    <a:pt x="718" y="682"/>
                  </a:lnTo>
                  <a:lnTo>
                    <a:pt x="721" y="684"/>
                  </a:lnTo>
                  <a:lnTo>
                    <a:pt x="718" y="687"/>
                  </a:lnTo>
                  <a:lnTo>
                    <a:pt x="721" y="687"/>
                  </a:lnTo>
                  <a:lnTo>
                    <a:pt x="721" y="687"/>
                  </a:lnTo>
                  <a:lnTo>
                    <a:pt x="721" y="689"/>
                  </a:lnTo>
                  <a:lnTo>
                    <a:pt x="721" y="692"/>
                  </a:lnTo>
                  <a:lnTo>
                    <a:pt x="718" y="692"/>
                  </a:lnTo>
                  <a:lnTo>
                    <a:pt x="718" y="694"/>
                  </a:lnTo>
                  <a:lnTo>
                    <a:pt x="716" y="694"/>
                  </a:lnTo>
                  <a:lnTo>
                    <a:pt x="716" y="694"/>
                  </a:lnTo>
                  <a:lnTo>
                    <a:pt x="716" y="694"/>
                  </a:lnTo>
                  <a:lnTo>
                    <a:pt x="716" y="697"/>
                  </a:lnTo>
                  <a:lnTo>
                    <a:pt x="716" y="712"/>
                  </a:lnTo>
                  <a:lnTo>
                    <a:pt x="713" y="761"/>
                  </a:lnTo>
                  <a:lnTo>
                    <a:pt x="693" y="773"/>
                  </a:lnTo>
                  <a:lnTo>
                    <a:pt x="639" y="755"/>
                  </a:lnTo>
                  <a:lnTo>
                    <a:pt x="637" y="755"/>
                  </a:lnTo>
                  <a:lnTo>
                    <a:pt x="624" y="753"/>
                  </a:lnTo>
                  <a:lnTo>
                    <a:pt x="622" y="755"/>
                  </a:lnTo>
                  <a:lnTo>
                    <a:pt x="622" y="755"/>
                  </a:lnTo>
                  <a:lnTo>
                    <a:pt x="576" y="786"/>
                  </a:lnTo>
                  <a:lnTo>
                    <a:pt x="512" y="750"/>
                  </a:lnTo>
                  <a:lnTo>
                    <a:pt x="504" y="636"/>
                  </a:lnTo>
                  <a:lnTo>
                    <a:pt x="494" y="638"/>
                  </a:lnTo>
                  <a:lnTo>
                    <a:pt x="482" y="638"/>
                  </a:lnTo>
                  <a:lnTo>
                    <a:pt x="441" y="588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10">
              <a:extLst>
                <a:ext uri="{FF2B5EF4-FFF2-40B4-BE49-F238E27FC236}">
                  <a16:creationId xmlns:a16="http://schemas.microsoft.com/office/drawing/2014/main" id="{482CE9EB-C23C-B1BE-08EA-0022FD5103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3" y="2049"/>
              <a:ext cx="1133" cy="974"/>
            </a:xfrm>
            <a:custGeom>
              <a:avLst/>
              <a:gdLst>
                <a:gd name="T0" fmla="*/ 799 w 1133"/>
                <a:gd name="T1" fmla="*/ 845 h 974"/>
                <a:gd name="T2" fmla="*/ 799 w 1133"/>
                <a:gd name="T3" fmla="*/ 936 h 974"/>
                <a:gd name="T4" fmla="*/ 751 w 1133"/>
                <a:gd name="T5" fmla="*/ 972 h 974"/>
                <a:gd name="T6" fmla="*/ 698 w 1133"/>
                <a:gd name="T7" fmla="*/ 964 h 974"/>
                <a:gd name="T8" fmla="*/ 621 w 1133"/>
                <a:gd name="T9" fmla="*/ 939 h 974"/>
                <a:gd name="T10" fmla="*/ 517 w 1133"/>
                <a:gd name="T11" fmla="*/ 921 h 974"/>
                <a:gd name="T12" fmla="*/ 443 w 1133"/>
                <a:gd name="T13" fmla="*/ 946 h 974"/>
                <a:gd name="T14" fmla="*/ 194 w 1133"/>
                <a:gd name="T15" fmla="*/ 873 h 974"/>
                <a:gd name="T16" fmla="*/ 188 w 1133"/>
                <a:gd name="T17" fmla="*/ 791 h 974"/>
                <a:gd name="T18" fmla="*/ 262 w 1133"/>
                <a:gd name="T19" fmla="*/ 700 h 974"/>
                <a:gd name="T20" fmla="*/ 374 w 1133"/>
                <a:gd name="T21" fmla="*/ 664 h 974"/>
                <a:gd name="T22" fmla="*/ 354 w 1133"/>
                <a:gd name="T23" fmla="*/ 605 h 974"/>
                <a:gd name="T24" fmla="*/ 318 w 1133"/>
                <a:gd name="T25" fmla="*/ 562 h 974"/>
                <a:gd name="T26" fmla="*/ 278 w 1133"/>
                <a:gd name="T27" fmla="*/ 534 h 974"/>
                <a:gd name="T28" fmla="*/ 244 w 1133"/>
                <a:gd name="T29" fmla="*/ 506 h 974"/>
                <a:gd name="T30" fmla="*/ 160 w 1133"/>
                <a:gd name="T31" fmla="*/ 511 h 974"/>
                <a:gd name="T32" fmla="*/ 94 w 1133"/>
                <a:gd name="T33" fmla="*/ 488 h 974"/>
                <a:gd name="T34" fmla="*/ 13 w 1133"/>
                <a:gd name="T35" fmla="*/ 440 h 974"/>
                <a:gd name="T36" fmla="*/ 43 w 1133"/>
                <a:gd name="T37" fmla="*/ 402 h 974"/>
                <a:gd name="T38" fmla="*/ 92 w 1133"/>
                <a:gd name="T39" fmla="*/ 392 h 974"/>
                <a:gd name="T40" fmla="*/ 130 w 1133"/>
                <a:gd name="T41" fmla="*/ 397 h 974"/>
                <a:gd name="T42" fmla="*/ 168 w 1133"/>
                <a:gd name="T43" fmla="*/ 420 h 974"/>
                <a:gd name="T44" fmla="*/ 209 w 1133"/>
                <a:gd name="T45" fmla="*/ 404 h 974"/>
                <a:gd name="T46" fmla="*/ 250 w 1133"/>
                <a:gd name="T47" fmla="*/ 379 h 974"/>
                <a:gd name="T48" fmla="*/ 295 w 1133"/>
                <a:gd name="T49" fmla="*/ 361 h 974"/>
                <a:gd name="T50" fmla="*/ 334 w 1133"/>
                <a:gd name="T51" fmla="*/ 328 h 974"/>
                <a:gd name="T52" fmla="*/ 349 w 1133"/>
                <a:gd name="T53" fmla="*/ 300 h 974"/>
                <a:gd name="T54" fmla="*/ 387 w 1133"/>
                <a:gd name="T55" fmla="*/ 285 h 974"/>
                <a:gd name="T56" fmla="*/ 420 w 1133"/>
                <a:gd name="T57" fmla="*/ 254 h 974"/>
                <a:gd name="T58" fmla="*/ 484 w 1133"/>
                <a:gd name="T59" fmla="*/ 262 h 974"/>
                <a:gd name="T60" fmla="*/ 524 w 1133"/>
                <a:gd name="T61" fmla="*/ 269 h 974"/>
                <a:gd name="T62" fmla="*/ 560 w 1133"/>
                <a:gd name="T63" fmla="*/ 236 h 974"/>
                <a:gd name="T64" fmla="*/ 603 w 1133"/>
                <a:gd name="T65" fmla="*/ 229 h 974"/>
                <a:gd name="T66" fmla="*/ 601 w 1133"/>
                <a:gd name="T67" fmla="*/ 160 h 974"/>
                <a:gd name="T68" fmla="*/ 598 w 1133"/>
                <a:gd name="T69" fmla="*/ 117 h 974"/>
                <a:gd name="T70" fmla="*/ 726 w 1133"/>
                <a:gd name="T71" fmla="*/ 84 h 974"/>
                <a:gd name="T72" fmla="*/ 835 w 1133"/>
                <a:gd name="T73" fmla="*/ 18 h 974"/>
                <a:gd name="T74" fmla="*/ 889 w 1133"/>
                <a:gd name="T75" fmla="*/ 20 h 974"/>
                <a:gd name="T76" fmla="*/ 878 w 1133"/>
                <a:gd name="T77" fmla="*/ 46 h 974"/>
                <a:gd name="T78" fmla="*/ 904 w 1133"/>
                <a:gd name="T79" fmla="*/ 58 h 974"/>
                <a:gd name="T80" fmla="*/ 896 w 1133"/>
                <a:gd name="T81" fmla="*/ 81 h 974"/>
                <a:gd name="T82" fmla="*/ 939 w 1133"/>
                <a:gd name="T83" fmla="*/ 109 h 974"/>
                <a:gd name="T84" fmla="*/ 947 w 1133"/>
                <a:gd name="T85" fmla="*/ 145 h 974"/>
                <a:gd name="T86" fmla="*/ 995 w 1133"/>
                <a:gd name="T87" fmla="*/ 163 h 974"/>
                <a:gd name="T88" fmla="*/ 1013 w 1133"/>
                <a:gd name="T89" fmla="*/ 201 h 974"/>
                <a:gd name="T90" fmla="*/ 1054 w 1133"/>
                <a:gd name="T91" fmla="*/ 247 h 974"/>
                <a:gd name="T92" fmla="*/ 1092 w 1133"/>
                <a:gd name="T93" fmla="*/ 262 h 974"/>
                <a:gd name="T94" fmla="*/ 1120 w 1133"/>
                <a:gd name="T95" fmla="*/ 305 h 974"/>
                <a:gd name="T96" fmla="*/ 1125 w 1133"/>
                <a:gd name="T97" fmla="*/ 364 h 974"/>
                <a:gd name="T98" fmla="*/ 1115 w 1133"/>
                <a:gd name="T99" fmla="*/ 399 h 974"/>
                <a:gd name="T100" fmla="*/ 1092 w 1133"/>
                <a:gd name="T101" fmla="*/ 435 h 974"/>
                <a:gd name="T102" fmla="*/ 1054 w 1133"/>
                <a:gd name="T103" fmla="*/ 455 h 974"/>
                <a:gd name="T104" fmla="*/ 1092 w 1133"/>
                <a:gd name="T105" fmla="*/ 491 h 974"/>
                <a:gd name="T106" fmla="*/ 1077 w 1133"/>
                <a:gd name="T107" fmla="*/ 504 h 974"/>
                <a:gd name="T108" fmla="*/ 1039 w 1133"/>
                <a:gd name="T109" fmla="*/ 524 h 974"/>
                <a:gd name="T110" fmla="*/ 988 w 1133"/>
                <a:gd name="T111" fmla="*/ 560 h 974"/>
                <a:gd name="T112" fmla="*/ 1008 w 1133"/>
                <a:gd name="T113" fmla="*/ 572 h 974"/>
                <a:gd name="T114" fmla="*/ 988 w 1133"/>
                <a:gd name="T115" fmla="*/ 618 h 974"/>
                <a:gd name="T116" fmla="*/ 995 w 1133"/>
                <a:gd name="T117" fmla="*/ 667 h 974"/>
                <a:gd name="T118" fmla="*/ 995 w 1133"/>
                <a:gd name="T119" fmla="*/ 705 h 974"/>
                <a:gd name="T120" fmla="*/ 970 w 1133"/>
                <a:gd name="T121" fmla="*/ 763 h 974"/>
                <a:gd name="T122" fmla="*/ 861 w 1133"/>
                <a:gd name="T123" fmla="*/ 778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33" h="974">
                  <a:moveTo>
                    <a:pt x="858" y="778"/>
                  </a:moveTo>
                  <a:lnTo>
                    <a:pt x="850" y="776"/>
                  </a:lnTo>
                  <a:lnTo>
                    <a:pt x="845" y="778"/>
                  </a:lnTo>
                  <a:lnTo>
                    <a:pt x="843" y="778"/>
                  </a:lnTo>
                  <a:lnTo>
                    <a:pt x="843" y="781"/>
                  </a:lnTo>
                  <a:lnTo>
                    <a:pt x="838" y="789"/>
                  </a:lnTo>
                  <a:lnTo>
                    <a:pt x="835" y="789"/>
                  </a:lnTo>
                  <a:lnTo>
                    <a:pt x="833" y="796"/>
                  </a:lnTo>
                  <a:lnTo>
                    <a:pt x="830" y="796"/>
                  </a:lnTo>
                  <a:lnTo>
                    <a:pt x="827" y="799"/>
                  </a:lnTo>
                  <a:lnTo>
                    <a:pt x="825" y="801"/>
                  </a:lnTo>
                  <a:lnTo>
                    <a:pt x="817" y="806"/>
                  </a:lnTo>
                  <a:lnTo>
                    <a:pt x="817" y="812"/>
                  </a:lnTo>
                  <a:lnTo>
                    <a:pt x="817" y="817"/>
                  </a:lnTo>
                  <a:lnTo>
                    <a:pt x="817" y="819"/>
                  </a:lnTo>
                  <a:lnTo>
                    <a:pt x="817" y="827"/>
                  </a:lnTo>
                  <a:lnTo>
                    <a:pt x="815" y="827"/>
                  </a:lnTo>
                  <a:lnTo>
                    <a:pt x="815" y="829"/>
                  </a:lnTo>
                  <a:lnTo>
                    <a:pt x="815" y="832"/>
                  </a:lnTo>
                  <a:lnTo>
                    <a:pt x="812" y="834"/>
                  </a:lnTo>
                  <a:lnTo>
                    <a:pt x="802" y="842"/>
                  </a:lnTo>
                  <a:lnTo>
                    <a:pt x="799" y="842"/>
                  </a:lnTo>
                  <a:lnTo>
                    <a:pt x="799" y="845"/>
                  </a:lnTo>
                  <a:lnTo>
                    <a:pt x="797" y="847"/>
                  </a:lnTo>
                  <a:lnTo>
                    <a:pt x="792" y="857"/>
                  </a:lnTo>
                  <a:lnTo>
                    <a:pt x="792" y="860"/>
                  </a:lnTo>
                  <a:lnTo>
                    <a:pt x="789" y="862"/>
                  </a:lnTo>
                  <a:lnTo>
                    <a:pt x="787" y="868"/>
                  </a:lnTo>
                  <a:lnTo>
                    <a:pt x="789" y="875"/>
                  </a:lnTo>
                  <a:lnTo>
                    <a:pt x="787" y="878"/>
                  </a:lnTo>
                  <a:lnTo>
                    <a:pt x="789" y="880"/>
                  </a:lnTo>
                  <a:lnTo>
                    <a:pt x="789" y="883"/>
                  </a:lnTo>
                  <a:lnTo>
                    <a:pt x="792" y="885"/>
                  </a:lnTo>
                  <a:lnTo>
                    <a:pt x="792" y="890"/>
                  </a:lnTo>
                  <a:lnTo>
                    <a:pt x="792" y="896"/>
                  </a:lnTo>
                  <a:lnTo>
                    <a:pt x="792" y="906"/>
                  </a:lnTo>
                  <a:lnTo>
                    <a:pt x="789" y="916"/>
                  </a:lnTo>
                  <a:lnTo>
                    <a:pt x="792" y="918"/>
                  </a:lnTo>
                  <a:lnTo>
                    <a:pt x="792" y="921"/>
                  </a:lnTo>
                  <a:lnTo>
                    <a:pt x="792" y="924"/>
                  </a:lnTo>
                  <a:lnTo>
                    <a:pt x="792" y="926"/>
                  </a:lnTo>
                  <a:lnTo>
                    <a:pt x="797" y="929"/>
                  </a:lnTo>
                  <a:lnTo>
                    <a:pt x="797" y="931"/>
                  </a:lnTo>
                  <a:lnTo>
                    <a:pt x="794" y="934"/>
                  </a:lnTo>
                  <a:lnTo>
                    <a:pt x="797" y="936"/>
                  </a:lnTo>
                  <a:lnTo>
                    <a:pt x="799" y="936"/>
                  </a:lnTo>
                  <a:lnTo>
                    <a:pt x="797" y="936"/>
                  </a:lnTo>
                  <a:lnTo>
                    <a:pt x="797" y="939"/>
                  </a:lnTo>
                  <a:lnTo>
                    <a:pt x="794" y="939"/>
                  </a:lnTo>
                  <a:lnTo>
                    <a:pt x="794" y="941"/>
                  </a:lnTo>
                  <a:lnTo>
                    <a:pt x="794" y="944"/>
                  </a:lnTo>
                  <a:lnTo>
                    <a:pt x="799" y="949"/>
                  </a:lnTo>
                  <a:lnTo>
                    <a:pt x="797" y="949"/>
                  </a:lnTo>
                  <a:lnTo>
                    <a:pt x="794" y="952"/>
                  </a:lnTo>
                  <a:lnTo>
                    <a:pt x="792" y="954"/>
                  </a:lnTo>
                  <a:lnTo>
                    <a:pt x="792" y="959"/>
                  </a:lnTo>
                  <a:lnTo>
                    <a:pt x="792" y="962"/>
                  </a:lnTo>
                  <a:lnTo>
                    <a:pt x="789" y="964"/>
                  </a:lnTo>
                  <a:lnTo>
                    <a:pt x="789" y="967"/>
                  </a:lnTo>
                  <a:lnTo>
                    <a:pt x="784" y="969"/>
                  </a:lnTo>
                  <a:lnTo>
                    <a:pt x="782" y="967"/>
                  </a:lnTo>
                  <a:lnTo>
                    <a:pt x="779" y="967"/>
                  </a:lnTo>
                  <a:lnTo>
                    <a:pt x="777" y="967"/>
                  </a:lnTo>
                  <a:lnTo>
                    <a:pt x="771" y="967"/>
                  </a:lnTo>
                  <a:lnTo>
                    <a:pt x="769" y="967"/>
                  </a:lnTo>
                  <a:lnTo>
                    <a:pt x="766" y="967"/>
                  </a:lnTo>
                  <a:lnTo>
                    <a:pt x="759" y="964"/>
                  </a:lnTo>
                  <a:lnTo>
                    <a:pt x="751" y="969"/>
                  </a:lnTo>
                  <a:lnTo>
                    <a:pt x="751" y="972"/>
                  </a:lnTo>
                  <a:lnTo>
                    <a:pt x="749" y="974"/>
                  </a:lnTo>
                  <a:lnTo>
                    <a:pt x="746" y="974"/>
                  </a:lnTo>
                  <a:lnTo>
                    <a:pt x="743" y="972"/>
                  </a:lnTo>
                  <a:lnTo>
                    <a:pt x="741" y="969"/>
                  </a:lnTo>
                  <a:lnTo>
                    <a:pt x="738" y="969"/>
                  </a:lnTo>
                  <a:lnTo>
                    <a:pt x="736" y="969"/>
                  </a:lnTo>
                  <a:lnTo>
                    <a:pt x="733" y="967"/>
                  </a:lnTo>
                  <a:lnTo>
                    <a:pt x="731" y="967"/>
                  </a:lnTo>
                  <a:lnTo>
                    <a:pt x="728" y="967"/>
                  </a:lnTo>
                  <a:lnTo>
                    <a:pt x="726" y="964"/>
                  </a:lnTo>
                  <a:lnTo>
                    <a:pt x="723" y="967"/>
                  </a:lnTo>
                  <a:lnTo>
                    <a:pt x="721" y="967"/>
                  </a:lnTo>
                  <a:lnTo>
                    <a:pt x="718" y="969"/>
                  </a:lnTo>
                  <a:lnTo>
                    <a:pt x="718" y="967"/>
                  </a:lnTo>
                  <a:lnTo>
                    <a:pt x="715" y="967"/>
                  </a:lnTo>
                  <a:lnTo>
                    <a:pt x="713" y="967"/>
                  </a:lnTo>
                  <a:lnTo>
                    <a:pt x="710" y="967"/>
                  </a:lnTo>
                  <a:lnTo>
                    <a:pt x="708" y="967"/>
                  </a:lnTo>
                  <a:lnTo>
                    <a:pt x="708" y="964"/>
                  </a:lnTo>
                  <a:lnTo>
                    <a:pt x="705" y="964"/>
                  </a:lnTo>
                  <a:lnTo>
                    <a:pt x="703" y="964"/>
                  </a:lnTo>
                  <a:lnTo>
                    <a:pt x="700" y="964"/>
                  </a:lnTo>
                  <a:lnTo>
                    <a:pt x="698" y="964"/>
                  </a:lnTo>
                  <a:lnTo>
                    <a:pt x="695" y="964"/>
                  </a:lnTo>
                  <a:lnTo>
                    <a:pt x="693" y="962"/>
                  </a:lnTo>
                  <a:lnTo>
                    <a:pt x="687" y="954"/>
                  </a:lnTo>
                  <a:lnTo>
                    <a:pt x="685" y="954"/>
                  </a:lnTo>
                  <a:lnTo>
                    <a:pt x="682" y="954"/>
                  </a:lnTo>
                  <a:lnTo>
                    <a:pt x="680" y="952"/>
                  </a:lnTo>
                  <a:lnTo>
                    <a:pt x="677" y="952"/>
                  </a:lnTo>
                  <a:lnTo>
                    <a:pt x="675" y="952"/>
                  </a:lnTo>
                  <a:lnTo>
                    <a:pt x="672" y="949"/>
                  </a:lnTo>
                  <a:lnTo>
                    <a:pt x="670" y="946"/>
                  </a:lnTo>
                  <a:lnTo>
                    <a:pt x="667" y="944"/>
                  </a:lnTo>
                  <a:lnTo>
                    <a:pt x="667" y="941"/>
                  </a:lnTo>
                  <a:lnTo>
                    <a:pt x="665" y="939"/>
                  </a:lnTo>
                  <a:lnTo>
                    <a:pt x="652" y="929"/>
                  </a:lnTo>
                  <a:lnTo>
                    <a:pt x="647" y="941"/>
                  </a:lnTo>
                  <a:lnTo>
                    <a:pt x="644" y="941"/>
                  </a:lnTo>
                  <a:lnTo>
                    <a:pt x="642" y="941"/>
                  </a:lnTo>
                  <a:lnTo>
                    <a:pt x="639" y="941"/>
                  </a:lnTo>
                  <a:lnTo>
                    <a:pt x="637" y="941"/>
                  </a:lnTo>
                  <a:lnTo>
                    <a:pt x="634" y="941"/>
                  </a:lnTo>
                  <a:lnTo>
                    <a:pt x="631" y="941"/>
                  </a:lnTo>
                  <a:lnTo>
                    <a:pt x="624" y="939"/>
                  </a:lnTo>
                  <a:lnTo>
                    <a:pt x="621" y="939"/>
                  </a:lnTo>
                  <a:lnTo>
                    <a:pt x="621" y="941"/>
                  </a:lnTo>
                  <a:lnTo>
                    <a:pt x="619" y="941"/>
                  </a:lnTo>
                  <a:lnTo>
                    <a:pt x="616" y="944"/>
                  </a:lnTo>
                  <a:lnTo>
                    <a:pt x="614" y="944"/>
                  </a:lnTo>
                  <a:lnTo>
                    <a:pt x="611" y="941"/>
                  </a:lnTo>
                  <a:lnTo>
                    <a:pt x="609" y="941"/>
                  </a:lnTo>
                  <a:lnTo>
                    <a:pt x="606" y="941"/>
                  </a:lnTo>
                  <a:lnTo>
                    <a:pt x="603" y="941"/>
                  </a:lnTo>
                  <a:lnTo>
                    <a:pt x="603" y="939"/>
                  </a:lnTo>
                  <a:lnTo>
                    <a:pt x="601" y="939"/>
                  </a:lnTo>
                  <a:lnTo>
                    <a:pt x="598" y="939"/>
                  </a:lnTo>
                  <a:lnTo>
                    <a:pt x="596" y="939"/>
                  </a:lnTo>
                  <a:lnTo>
                    <a:pt x="593" y="936"/>
                  </a:lnTo>
                  <a:lnTo>
                    <a:pt x="591" y="936"/>
                  </a:lnTo>
                  <a:lnTo>
                    <a:pt x="588" y="934"/>
                  </a:lnTo>
                  <a:lnTo>
                    <a:pt x="586" y="934"/>
                  </a:lnTo>
                  <a:lnTo>
                    <a:pt x="583" y="934"/>
                  </a:lnTo>
                  <a:lnTo>
                    <a:pt x="578" y="931"/>
                  </a:lnTo>
                  <a:lnTo>
                    <a:pt x="575" y="931"/>
                  </a:lnTo>
                  <a:lnTo>
                    <a:pt x="575" y="934"/>
                  </a:lnTo>
                  <a:lnTo>
                    <a:pt x="573" y="934"/>
                  </a:lnTo>
                  <a:lnTo>
                    <a:pt x="570" y="934"/>
                  </a:lnTo>
                  <a:lnTo>
                    <a:pt x="517" y="921"/>
                  </a:lnTo>
                  <a:lnTo>
                    <a:pt x="512" y="921"/>
                  </a:lnTo>
                  <a:lnTo>
                    <a:pt x="507" y="921"/>
                  </a:lnTo>
                  <a:lnTo>
                    <a:pt x="507" y="926"/>
                  </a:lnTo>
                  <a:lnTo>
                    <a:pt x="504" y="929"/>
                  </a:lnTo>
                  <a:lnTo>
                    <a:pt x="502" y="931"/>
                  </a:lnTo>
                  <a:lnTo>
                    <a:pt x="499" y="934"/>
                  </a:lnTo>
                  <a:lnTo>
                    <a:pt x="496" y="934"/>
                  </a:lnTo>
                  <a:lnTo>
                    <a:pt x="494" y="936"/>
                  </a:lnTo>
                  <a:lnTo>
                    <a:pt x="491" y="939"/>
                  </a:lnTo>
                  <a:lnTo>
                    <a:pt x="486" y="939"/>
                  </a:lnTo>
                  <a:lnTo>
                    <a:pt x="484" y="941"/>
                  </a:lnTo>
                  <a:lnTo>
                    <a:pt x="479" y="941"/>
                  </a:lnTo>
                  <a:lnTo>
                    <a:pt x="468" y="944"/>
                  </a:lnTo>
                  <a:lnTo>
                    <a:pt x="463" y="944"/>
                  </a:lnTo>
                  <a:lnTo>
                    <a:pt x="458" y="944"/>
                  </a:lnTo>
                  <a:lnTo>
                    <a:pt x="453" y="944"/>
                  </a:lnTo>
                  <a:lnTo>
                    <a:pt x="451" y="944"/>
                  </a:lnTo>
                  <a:lnTo>
                    <a:pt x="448" y="939"/>
                  </a:lnTo>
                  <a:lnTo>
                    <a:pt x="446" y="939"/>
                  </a:lnTo>
                  <a:lnTo>
                    <a:pt x="446" y="941"/>
                  </a:lnTo>
                  <a:lnTo>
                    <a:pt x="448" y="944"/>
                  </a:lnTo>
                  <a:lnTo>
                    <a:pt x="446" y="946"/>
                  </a:lnTo>
                  <a:lnTo>
                    <a:pt x="443" y="946"/>
                  </a:lnTo>
                  <a:lnTo>
                    <a:pt x="440" y="946"/>
                  </a:lnTo>
                  <a:lnTo>
                    <a:pt x="390" y="934"/>
                  </a:lnTo>
                  <a:lnTo>
                    <a:pt x="387" y="911"/>
                  </a:lnTo>
                  <a:lnTo>
                    <a:pt x="323" y="911"/>
                  </a:lnTo>
                  <a:lnTo>
                    <a:pt x="300" y="918"/>
                  </a:lnTo>
                  <a:lnTo>
                    <a:pt x="272" y="893"/>
                  </a:lnTo>
                  <a:lnTo>
                    <a:pt x="252" y="873"/>
                  </a:lnTo>
                  <a:lnTo>
                    <a:pt x="247" y="870"/>
                  </a:lnTo>
                  <a:lnTo>
                    <a:pt x="242" y="870"/>
                  </a:lnTo>
                  <a:lnTo>
                    <a:pt x="239" y="870"/>
                  </a:lnTo>
                  <a:lnTo>
                    <a:pt x="237" y="868"/>
                  </a:lnTo>
                  <a:lnTo>
                    <a:pt x="229" y="870"/>
                  </a:lnTo>
                  <a:lnTo>
                    <a:pt x="224" y="870"/>
                  </a:lnTo>
                  <a:lnTo>
                    <a:pt x="219" y="873"/>
                  </a:lnTo>
                  <a:lnTo>
                    <a:pt x="216" y="875"/>
                  </a:lnTo>
                  <a:lnTo>
                    <a:pt x="214" y="878"/>
                  </a:lnTo>
                  <a:lnTo>
                    <a:pt x="209" y="878"/>
                  </a:lnTo>
                  <a:lnTo>
                    <a:pt x="204" y="880"/>
                  </a:lnTo>
                  <a:lnTo>
                    <a:pt x="204" y="878"/>
                  </a:lnTo>
                  <a:lnTo>
                    <a:pt x="201" y="875"/>
                  </a:lnTo>
                  <a:lnTo>
                    <a:pt x="199" y="875"/>
                  </a:lnTo>
                  <a:lnTo>
                    <a:pt x="196" y="873"/>
                  </a:lnTo>
                  <a:lnTo>
                    <a:pt x="194" y="873"/>
                  </a:lnTo>
                  <a:lnTo>
                    <a:pt x="188" y="868"/>
                  </a:lnTo>
                  <a:lnTo>
                    <a:pt x="188" y="862"/>
                  </a:lnTo>
                  <a:lnTo>
                    <a:pt x="188" y="860"/>
                  </a:lnTo>
                  <a:lnTo>
                    <a:pt x="186" y="855"/>
                  </a:lnTo>
                  <a:lnTo>
                    <a:pt x="186" y="850"/>
                  </a:lnTo>
                  <a:lnTo>
                    <a:pt x="186" y="847"/>
                  </a:lnTo>
                  <a:lnTo>
                    <a:pt x="188" y="845"/>
                  </a:lnTo>
                  <a:lnTo>
                    <a:pt x="188" y="837"/>
                  </a:lnTo>
                  <a:lnTo>
                    <a:pt x="186" y="832"/>
                  </a:lnTo>
                  <a:lnTo>
                    <a:pt x="183" y="829"/>
                  </a:lnTo>
                  <a:lnTo>
                    <a:pt x="186" y="824"/>
                  </a:lnTo>
                  <a:lnTo>
                    <a:pt x="191" y="822"/>
                  </a:lnTo>
                  <a:lnTo>
                    <a:pt x="194" y="817"/>
                  </a:lnTo>
                  <a:lnTo>
                    <a:pt x="194" y="812"/>
                  </a:lnTo>
                  <a:lnTo>
                    <a:pt x="196" y="809"/>
                  </a:lnTo>
                  <a:lnTo>
                    <a:pt x="194" y="804"/>
                  </a:lnTo>
                  <a:lnTo>
                    <a:pt x="188" y="801"/>
                  </a:lnTo>
                  <a:lnTo>
                    <a:pt x="183" y="801"/>
                  </a:lnTo>
                  <a:lnTo>
                    <a:pt x="181" y="799"/>
                  </a:lnTo>
                  <a:lnTo>
                    <a:pt x="181" y="796"/>
                  </a:lnTo>
                  <a:lnTo>
                    <a:pt x="181" y="794"/>
                  </a:lnTo>
                  <a:lnTo>
                    <a:pt x="186" y="791"/>
                  </a:lnTo>
                  <a:lnTo>
                    <a:pt x="188" y="791"/>
                  </a:lnTo>
                  <a:lnTo>
                    <a:pt x="191" y="789"/>
                  </a:lnTo>
                  <a:lnTo>
                    <a:pt x="194" y="786"/>
                  </a:lnTo>
                  <a:lnTo>
                    <a:pt x="194" y="781"/>
                  </a:lnTo>
                  <a:lnTo>
                    <a:pt x="191" y="781"/>
                  </a:lnTo>
                  <a:lnTo>
                    <a:pt x="196" y="778"/>
                  </a:lnTo>
                  <a:lnTo>
                    <a:pt x="199" y="776"/>
                  </a:lnTo>
                  <a:lnTo>
                    <a:pt x="201" y="771"/>
                  </a:lnTo>
                  <a:lnTo>
                    <a:pt x="204" y="771"/>
                  </a:lnTo>
                  <a:lnTo>
                    <a:pt x="201" y="766"/>
                  </a:lnTo>
                  <a:lnTo>
                    <a:pt x="201" y="763"/>
                  </a:lnTo>
                  <a:lnTo>
                    <a:pt x="201" y="758"/>
                  </a:lnTo>
                  <a:lnTo>
                    <a:pt x="201" y="750"/>
                  </a:lnTo>
                  <a:lnTo>
                    <a:pt x="206" y="745"/>
                  </a:lnTo>
                  <a:lnTo>
                    <a:pt x="209" y="743"/>
                  </a:lnTo>
                  <a:lnTo>
                    <a:pt x="211" y="740"/>
                  </a:lnTo>
                  <a:lnTo>
                    <a:pt x="211" y="735"/>
                  </a:lnTo>
                  <a:lnTo>
                    <a:pt x="214" y="733"/>
                  </a:lnTo>
                  <a:lnTo>
                    <a:pt x="214" y="730"/>
                  </a:lnTo>
                  <a:lnTo>
                    <a:pt x="222" y="730"/>
                  </a:lnTo>
                  <a:lnTo>
                    <a:pt x="232" y="728"/>
                  </a:lnTo>
                  <a:lnTo>
                    <a:pt x="234" y="728"/>
                  </a:lnTo>
                  <a:lnTo>
                    <a:pt x="237" y="725"/>
                  </a:lnTo>
                  <a:lnTo>
                    <a:pt x="262" y="700"/>
                  </a:lnTo>
                  <a:lnTo>
                    <a:pt x="285" y="679"/>
                  </a:lnTo>
                  <a:lnTo>
                    <a:pt x="288" y="677"/>
                  </a:lnTo>
                  <a:lnTo>
                    <a:pt x="290" y="674"/>
                  </a:lnTo>
                  <a:lnTo>
                    <a:pt x="295" y="672"/>
                  </a:lnTo>
                  <a:lnTo>
                    <a:pt x="295" y="669"/>
                  </a:lnTo>
                  <a:lnTo>
                    <a:pt x="298" y="664"/>
                  </a:lnTo>
                  <a:lnTo>
                    <a:pt x="300" y="659"/>
                  </a:lnTo>
                  <a:lnTo>
                    <a:pt x="303" y="656"/>
                  </a:lnTo>
                  <a:lnTo>
                    <a:pt x="303" y="654"/>
                  </a:lnTo>
                  <a:lnTo>
                    <a:pt x="306" y="651"/>
                  </a:lnTo>
                  <a:lnTo>
                    <a:pt x="311" y="649"/>
                  </a:lnTo>
                  <a:lnTo>
                    <a:pt x="316" y="646"/>
                  </a:lnTo>
                  <a:lnTo>
                    <a:pt x="318" y="644"/>
                  </a:lnTo>
                  <a:lnTo>
                    <a:pt x="323" y="641"/>
                  </a:lnTo>
                  <a:lnTo>
                    <a:pt x="326" y="641"/>
                  </a:lnTo>
                  <a:lnTo>
                    <a:pt x="328" y="641"/>
                  </a:lnTo>
                  <a:lnTo>
                    <a:pt x="331" y="654"/>
                  </a:lnTo>
                  <a:lnTo>
                    <a:pt x="336" y="667"/>
                  </a:lnTo>
                  <a:lnTo>
                    <a:pt x="349" y="674"/>
                  </a:lnTo>
                  <a:lnTo>
                    <a:pt x="364" y="672"/>
                  </a:lnTo>
                  <a:lnTo>
                    <a:pt x="372" y="669"/>
                  </a:lnTo>
                  <a:lnTo>
                    <a:pt x="372" y="667"/>
                  </a:lnTo>
                  <a:lnTo>
                    <a:pt x="374" y="664"/>
                  </a:lnTo>
                  <a:lnTo>
                    <a:pt x="374" y="659"/>
                  </a:lnTo>
                  <a:lnTo>
                    <a:pt x="374" y="656"/>
                  </a:lnTo>
                  <a:lnTo>
                    <a:pt x="377" y="656"/>
                  </a:lnTo>
                  <a:lnTo>
                    <a:pt x="374" y="654"/>
                  </a:lnTo>
                  <a:lnTo>
                    <a:pt x="374" y="651"/>
                  </a:lnTo>
                  <a:lnTo>
                    <a:pt x="377" y="646"/>
                  </a:lnTo>
                  <a:lnTo>
                    <a:pt x="374" y="641"/>
                  </a:lnTo>
                  <a:lnTo>
                    <a:pt x="372" y="641"/>
                  </a:lnTo>
                  <a:lnTo>
                    <a:pt x="369" y="639"/>
                  </a:lnTo>
                  <a:lnTo>
                    <a:pt x="367" y="639"/>
                  </a:lnTo>
                  <a:lnTo>
                    <a:pt x="364" y="636"/>
                  </a:lnTo>
                  <a:lnTo>
                    <a:pt x="362" y="633"/>
                  </a:lnTo>
                  <a:lnTo>
                    <a:pt x="359" y="631"/>
                  </a:lnTo>
                  <a:lnTo>
                    <a:pt x="356" y="631"/>
                  </a:lnTo>
                  <a:lnTo>
                    <a:pt x="356" y="628"/>
                  </a:lnTo>
                  <a:lnTo>
                    <a:pt x="356" y="626"/>
                  </a:lnTo>
                  <a:lnTo>
                    <a:pt x="356" y="623"/>
                  </a:lnTo>
                  <a:lnTo>
                    <a:pt x="354" y="621"/>
                  </a:lnTo>
                  <a:lnTo>
                    <a:pt x="354" y="616"/>
                  </a:lnTo>
                  <a:lnTo>
                    <a:pt x="351" y="613"/>
                  </a:lnTo>
                  <a:lnTo>
                    <a:pt x="351" y="611"/>
                  </a:lnTo>
                  <a:lnTo>
                    <a:pt x="354" y="608"/>
                  </a:lnTo>
                  <a:lnTo>
                    <a:pt x="354" y="605"/>
                  </a:lnTo>
                  <a:lnTo>
                    <a:pt x="351" y="605"/>
                  </a:lnTo>
                  <a:lnTo>
                    <a:pt x="349" y="605"/>
                  </a:lnTo>
                  <a:lnTo>
                    <a:pt x="346" y="603"/>
                  </a:lnTo>
                  <a:lnTo>
                    <a:pt x="344" y="603"/>
                  </a:lnTo>
                  <a:lnTo>
                    <a:pt x="341" y="600"/>
                  </a:lnTo>
                  <a:lnTo>
                    <a:pt x="339" y="598"/>
                  </a:lnTo>
                  <a:lnTo>
                    <a:pt x="336" y="598"/>
                  </a:lnTo>
                  <a:lnTo>
                    <a:pt x="334" y="598"/>
                  </a:lnTo>
                  <a:lnTo>
                    <a:pt x="331" y="595"/>
                  </a:lnTo>
                  <a:lnTo>
                    <a:pt x="334" y="593"/>
                  </a:lnTo>
                  <a:lnTo>
                    <a:pt x="331" y="590"/>
                  </a:lnTo>
                  <a:lnTo>
                    <a:pt x="331" y="588"/>
                  </a:lnTo>
                  <a:lnTo>
                    <a:pt x="328" y="585"/>
                  </a:lnTo>
                  <a:lnTo>
                    <a:pt x="328" y="583"/>
                  </a:lnTo>
                  <a:lnTo>
                    <a:pt x="328" y="580"/>
                  </a:lnTo>
                  <a:lnTo>
                    <a:pt x="328" y="577"/>
                  </a:lnTo>
                  <a:lnTo>
                    <a:pt x="326" y="577"/>
                  </a:lnTo>
                  <a:lnTo>
                    <a:pt x="326" y="575"/>
                  </a:lnTo>
                  <a:lnTo>
                    <a:pt x="326" y="572"/>
                  </a:lnTo>
                  <a:lnTo>
                    <a:pt x="323" y="570"/>
                  </a:lnTo>
                  <a:lnTo>
                    <a:pt x="323" y="567"/>
                  </a:lnTo>
                  <a:lnTo>
                    <a:pt x="321" y="565"/>
                  </a:lnTo>
                  <a:lnTo>
                    <a:pt x="318" y="562"/>
                  </a:lnTo>
                  <a:lnTo>
                    <a:pt x="318" y="560"/>
                  </a:lnTo>
                  <a:lnTo>
                    <a:pt x="316" y="560"/>
                  </a:lnTo>
                  <a:lnTo>
                    <a:pt x="313" y="560"/>
                  </a:lnTo>
                  <a:lnTo>
                    <a:pt x="311" y="560"/>
                  </a:lnTo>
                  <a:lnTo>
                    <a:pt x="308" y="560"/>
                  </a:lnTo>
                  <a:lnTo>
                    <a:pt x="306" y="560"/>
                  </a:lnTo>
                  <a:lnTo>
                    <a:pt x="303" y="560"/>
                  </a:lnTo>
                  <a:lnTo>
                    <a:pt x="303" y="557"/>
                  </a:lnTo>
                  <a:lnTo>
                    <a:pt x="300" y="557"/>
                  </a:lnTo>
                  <a:lnTo>
                    <a:pt x="298" y="557"/>
                  </a:lnTo>
                  <a:lnTo>
                    <a:pt x="298" y="555"/>
                  </a:lnTo>
                  <a:lnTo>
                    <a:pt x="295" y="552"/>
                  </a:lnTo>
                  <a:lnTo>
                    <a:pt x="293" y="552"/>
                  </a:lnTo>
                  <a:lnTo>
                    <a:pt x="290" y="552"/>
                  </a:lnTo>
                  <a:lnTo>
                    <a:pt x="290" y="549"/>
                  </a:lnTo>
                  <a:lnTo>
                    <a:pt x="288" y="549"/>
                  </a:lnTo>
                  <a:lnTo>
                    <a:pt x="285" y="547"/>
                  </a:lnTo>
                  <a:lnTo>
                    <a:pt x="285" y="544"/>
                  </a:lnTo>
                  <a:lnTo>
                    <a:pt x="283" y="542"/>
                  </a:lnTo>
                  <a:lnTo>
                    <a:pt x="280" y="537"/>
                  </a:lnTo>
                  <a:lnTo>
                    <a:pt x="283" y="534"/>
                  </a:lnTo>
                  <a:lnTo>
                    <a:pt x="280" y="534"/>
                  </a:lnTo>
                  <a:lnTo>
                    <a:pt x="278" y="534"/>
                  </a:lnTo>
                  <a:lnTo>
                    <a:pt x="275" y="532"/>
                  </a:lnTo>
                  <a:lnTo>
                    <a:pt x="272" y="532"/>
                  </a:lnTo>
                  <a:lnTo>
                    <a:pt x="270" y="532"/>
                  </a:lnTo>
                  <a:lnTo>
                    <a:pt x="270" y="529"/>
                  </a:lnTo>
                  <a:lnTo>
                    <a:pt x="270" y="527"/>
                  </a:lnTo>
                  <a:lnTo>
                    <a:pt x="267" y="527"/>
                  </a:lnTo>
                  <a:lnTo>
                    <a:pt x="267" y="524"/>
                  </a:lnTo>
                  <a:lnTo>
                    <a:pt x="267" y="521"/>
                  </a:lnTo>
                  <a:lnTo>
                    <a:pt x="265" y="521"/>
                  </a:lnTo>
                  <a:lnTo>
                    <a:pt x="262" y="521"/>
                  </a:lnTo>
                  <a:lnTo>
                    <a:pt x="260" y="524"/>
                  </a:lnTo>
                  <a:lnTo>
                    <a:pt x="257" y="521"/>
                  </a:lnTo>
                  <a:lnTo>
                    <a:pt x="255" y="521"/>
                  </a:lnTo>
                  <a:lnTo>
                    <a:pt x="252" y="519"/>
                  </a:lnTo>
                  <a:lnTo>
                    <a:pt x="250" y="516"/>
                  </a:lnTo>
                  <a:lnTo>
                    <a:pt x="255" y="514"/>
                  </a:lnTo>
                  <a:lnTo>
                    <a:pt x="255" y="511"/>
                  </a:lnTo>
                  <a:lnTo>
                    <a:pt x="255" y="509"/>
                  </a:lnTo>
                  <a:lnTo>
                    <a:pt x="255" y="506"/>
                  </a:lnTo>
                  <a:lnTo>
                    <a:pt x="252" y="506"/>
                  </a:lnTo>
                  <a:lnTo>
                    <a:pt x="250" y="504"/>
                  </a:lnTo>
                  <a:lnTo>
                    <a:pt x="247" y="506"/>
                  </a:lnTo>
                  <a:lnTo>
                    <a:pt x="244" y="506"/>
                  </a:lnTo>
                  <a:lnTo>
                    <a:pt x="242" y="506"/>
                  </a:lnTo>
                  <a:lnTo>
                    <a:pt x="239" y="506"/>
                  </a:lnTo>
                  <a:lnTo>
                    <a:pt x="234" y="504"/>
                  </a:lnTo>
                  <a:lnTo>
                    <a:pt x="232" y="504"/>
                  </a:lnTo>
                  <a:lnTo>
                    <a:pt x="227" y="506"/>
                  </a:lnTo>
                  <a:lnTo>
                    <a:pt x="224" y="504"/>
                  </a:lnTo>
                  <a:lnTo>
                    <a:pt x="222" y="504"/>
                  </a:lnTo>
                  <a:lnTo>
                    <a:pt x="214" y="501"/>
                  </a:lnTo>
                  <a:lnTo>
                    <a:pt x="211" y="499"/>
                  </a:lnTo>
                  <a:lnTo>
                    <a:pt x="206" y="499"/>
                  </a:lnTo>
                  <a:lnTo>
                    <a:pt x="204" y="496"/>
                  </a:lnTo>
                  <a:lnTo>
                    <a:pt x="201" y="499"/>
                  </a:lnTo>
                  <a:lnTo>
                    <a:pt x="199" y="499"/>
                  </a:lnTo>
                  <a:lnTo>
                    <a:pt x="196" y="496"/>
                  </a:lnTo>
                  <a:lnTo>
                    <a:pt x="194" y="499"/>
                  </a:lnTo>
                  <a:lnTo>
                    <a:pt x="188" y="501"/>
                  </a:lnTo>
                  <a:lnTo>
                    <a:pt x="183" y="504"/>
                  </a:lnTo>
                  <a:lnTo>
                    <a:pt x="178" y="509"/>
                  </a:lnTo>
                  <a:lnTo>
                    <a:pt x="173" y="509"/>
                  </a:lnTo>
                  <a:lnTo>
                    <a:pt x="171" y="509"/>
                  </a:lnTo>
                  <a:lnTo>
                    <a:pt x="168" y="511"/>
                  </a:lnTo>
                  <a:lnTo>
                    <a:pt x="163" y="511"/>
                  </a:lnTo>
                  <a:lnTo>
                    <a:pt x="160" y="511"/>
                  </a:lnTo>
                  <a:lnTo>
                    <a:pt x="158" y="511"/>
                  </a:lnTo>
                  <a:lnTo>
                    <a:pt x="155" y="511"/>
                  </a:lnTo>
                  <a:lnTo>
                    <a:pt x="153" y="514"/>
                  </a:lnTo>
                  <a:lnTo>
                    <a:pt x="150" y="516"/>
                  </a:lnTo>
                  <a:lnTo>
                    <a:pt x="148" y="516"/>
                  </a:lnTo>
                  <a:lnTo>
                    <a:pt x="145" y="519"/>
                  </a:lnTo>
                  <a:lnTo>
                    <a:pt x="143" y="519"/>
                  </a:lnTo>
                  <a:lnTo>
                    <a:pt x="138" y="521"/>
                  </a:lnTo>
                  <a:lnTo>
                    <a:pt x="135" y="521"/>
                  </a:lnTo>
                  <a:lnTo>
                    <a:pt x="132" y="524"/>
                  </a:lnTo>
                  <a:lnTo>
                    <a:pt x="127" y="524"/>
                  </a:lnTo>
                  <a:lnTo>
                    <a:pt x="125" y="521"/>
                  </a:lnTo>
                  <a:lnTo>
                    <a:pt x="122" y="521"/>
                  </a:lnTo>
                  <a:lnTo>
                    <a:pt x="117" y="521"/>
                  </a:lnTo>
                  <a:lnTo>
                    <a:pt x="115" y="521"/>
                  </a:lnTo>
                  <a:lnTo>
                    <a:pt x="110" y="521"/>
                  </a:lnTo>
                  <a:lnTo>
                    <a:pt x="107" y="521"/>
                  </a:lnTo>
                  <a:lnTo>
                    <a:pt x="107" y="524"/>
                  </a:lnTo>
                  <a:lnTo>
                    <a:pt x="97" y="519"/>
                  </a:lnTo>
                  <a:lnTo>
                    <a:pt x="97" y="516"/>
                  </a:lnTo>
                  <a:lnTo>
                    <a:pt x="94" y="509"/>
                  </a:lnTo>
                  <a:lnTo>
                    <a:pt x="92" y="491"/>
                  </a:lnTo>
                  <a:lnTo>
                    <a:pt x="94" y="488"/>
                  </a:lnTo>
                  <a:lnTo>
                    <a:pt x="97" y="488"/>
                  </a:lnTo>
                  <a:lnTo>
                    <a:pt x="97" y="481"/>
                  </a:lnTo>
                  <a:lnTo>
                    <a:pt x="99" y="476"/>
                  </a:lnTo>
                  <a:lnTo>
                    <a:pt x="99" y="473"/>
                  </a:lnTo>
                  <a:lnTo>
                    <a:pt x="89" y="471"/>
                  </a:lnTo>
                  <a:lnTo>
                    <a:pt x="79" y="463"/>
                  </a:lnTo>
                  <a:lnTo>
                    <a:pt x="74" y="465"/>
                  </a:lnTo>
                  <a:lnTo>
                    <a:pt x="69" y="465"/>
                  </a:lnTo>
                  <a:lnTo>
                    <a:pt x="64" y="471"/>
                  </a:lnTo>
                  <a:lnTo>
                    <a:pt x="64" y="473"/>
                  </a:lnTo>
                  <a:lnTo>
                    <a:pt x="51" y="473"/>
                  </a:lnTo>
                  <a:lnTo>
                    <a:pt x="46" y="473"/>
                  </a:lnTo>
                  <a:lnTo>
                    <a:pt x="33" y="463"/>
                  </a:lnTo>
                  <a:lnTo>
                    <a:pt x="38" y="458"/>
                  </a:lnTo>
                  <a:lnTo>
                    <a:pt x="41" y="455"/>
                  </a:lnTo>
                  <a:lnTo>
                    <a:pt x="38" y="450"/>
                  </a:lnTo>
                  <a:lnTo>
                    <a:pt x="36" y="448"/>
                  </a:lnTo>
                  <a:lnTo>
                    <a:pt x="33" y="448"/>
                  </a:lnTo>
                  <a:lnTo>
                    <a:pt x="31" y="445"/>
                  </a:lnTo>
                  <a:lnTo>
                    <a:pt x="28" y="445"/>
                  </a:lnTo>
                  <a:lnTo>
                    <a:pt x="18" y="443"/>
                  </a:lnTo>
                  <a:lnTo>
                    <a:pt x="15" y="440"/>
                  </a:lnTo>
                  <a:lnTo>
                    <a:pt x="13" y="440"/>
                  </a:lnTo>
                  <a:lnTo>
                    <a:pt x="3" y="432"/>
                  </a:lnTo>
                  <a:lnTo>
                    <a:pt x="3" y="430"/>
                  </a:lnTo>
                  <a:lnTo>
                    <a:pt x="0" y="427"/>
                  </a:lnTo>
                  <a:lnTo>
                    <a:pt x="3" y="425"/>
                  </a:lnTo>
                  <a:lnTo>
                    <a:pt x="3" y="422"/>
                  </a:lnTo>
                  <a:lnTo>
                    <a:pt x="5" y="422"/>
                  </a:lnTo>
                  <a:lnTo>
                    <a:pt x="10" y="425"/>
                  </a:lnTo>
                  <a:lnTo>
                    <a:pt x="13" y="422"/>
                  </a:lnTo>
                  <a:lnTo>
                    <a:pt x="13" y="417"/>
                  </a:lnTo>
                  <a:lnTo>
                    <a:pt x="13" y="415"/>
                  </a:lnTo>
                  <a:lnTo>
                    <a:pt x="15" y="412"/>
                  </a:lnTo>
                  <a:lnTo>
                    <a:pt x="18" y="409"/>
                  </a:lnTo>
                  <a:lnTo>
                    <a:pt x="18" y="407"/>
                  </a:lnTo>
                  <a:lnTo>
                    <a:pt x="20" y="407"/>
                  </a:lnTo>
                  <a:lnTo>
                    <a:pt x="23" y="404"/>
                  </a:lnTo>
                  <a:lnTo>
                    <a:pt x="26" y="407"/>
                  </a:lnTo>
                  <a:lnTo>
                    <a:pt x="28" y="407"/>
                  </a:lnTo>
                  <a:lnTo>
                    <a:pt x="31" y="407"/>
                  </a:lnTo>
                  <a:lnTo>
                    <a:pt x="33" y="407"/>
                  </a:lnTo>
                  <a:lnTo>
                    <a:pt x="36" y="404"/>
                  </a:lnTo>
                  <a:lnTo>
                    <a:pt x="38" y="402"/>
                  </a:lnTo>
                  <a:lnTo>
                    <a:pt x="41" y="402"/>
                  </a:lnTo>
                  <a:lnTo>
                    <a:pt x="43" y="402"/>
                  </a:lnTo>
                  <a:lnTo>
                    <a:pt x="46" y="399"/>
                  </a:lnTo>
                  <a:lnTo>
                    <a:pt x="48" y="399"/>
                  </a:lnTo>
                  <a:lnTo>
                    <a:pt x="51" y="399"/>
                  </a:lnTo>
                  <a:lnTo>
                    <a:pt x="54" y="399"/>
                  </a:lnTo>
                  <a:lnTo>
                    <a:pt x="56" y="397"/>
                  </a:lnTo>
                  <a:lnTo>
                    <a:pt x="61" y="397"/>
                  </a:lnTo>
                  <a:lnTo>
                    <a:pt x="64" y="397"/>
                  </a:lnTo>
                  <a:lnTo>
                    <a:pt x="66" y="394"/>
                  </a:lnTo>
                  <a:lnTo>
                    <a:pt x="69" y="394"/>
                  </a:lnTo>
                  <a:lnTo>
                    <a:pt x="71" y="394"/>
                  </a:lnTo>
                  <a:lnTo>
                    <a:pt x="74" y="394"/>
                  </a:lnTo>
                  <a:lnTo>
                    <a:pt x="76" y="394"/>
                  </a:lnTo>
                  <a:lnTo>
                    <a:pt x="79" y="394"/>
                  </a:lnTo>
                  <a:lnTo>
                    <a:pt x="79" y="397"/>
                  </a:lnTo>
                  <a:lnTo>
                    <a:pt x="82" y="399"/>
                  </a:lnTo>
                  <a:lnTo>
                    <a:pt x="84" y="399"/>
                  </a:lnTo>
                  <a:lnTo>
                    <a:pt x="87" y="402"/>
                  </a:lnTo>
                  <a:lnTo>
                    <a:pt x="89" y="402"/>
                  </a:lnTo>
                  <a:lnTo>
                    <a:pt x="89" y="399"/>
                  </a:lnTo>
                  <a:lnTo>
                    <a:pt x="89" y="397"/>
                  </a:lnTo>
                  <a:lnTo>
                    <a:pt x="89" y="394"/>
                  </a:lnTo>
                  <a:lnTo>
                    <a:pt x="92" y="394"/>
                  </a:lnTo>
                  <a:lnTo>
                    <a:pt x="92" y="392"/>
                  </a:lnTo>
                  <a:lnTo>
                    <a:pt x="92" y="389"/>
                  </a:lnTo>
                  <a:lnTo>
                    <a:pt x="94" y="389"/>
                  </a:lnTo>
                  <a:lnTo>
                    <a:pt x="97" y="389"/>
                  </a:lnTo>
                  <a:lnTo>
                    <a:pt x="99" y="387"/>
                  </a:lnTo>
                  <a:lnTo>
                    <a:pt x="99" y="384"/>
                  </a:lnTo>
                  <a:lnTo>
                    <a:pt x="102" y="387"/>
                  </a:lnTo>
                  <a:lnTo>
                    <a:pt x="104" y="387"/>
                  </a:lnTo>
                  <a:lnTo>
                    <a:pt x="107" y="389"/>
                  </a:lnTo>
                  <a:lnTo>
                    <a:pt x="110" y="389"/>
                  </a:lnTo>
                  <a:lnTo>
                    <a:pt x="112" y="389"/>
                  </a:lnTo>
                  <a:lnTo>
                    <a:pt x="115" y="387"/>
                  </a:lnTo>
                  <a:lnTo>
                    <a:pt x="117" y="387"/>
                  </a:lnTo>
                  <a:lnTo>
                    <a:pt x="120" y="387"/>
                  </a:lnTo>
                  <a:lnTo>
                    <a:pt x="122" y="387"/>
                  </a:lnTo>
                  <a:lnTo>
                    <a:pt x="125" y="387"/>
                  </a:lnTo>
                  <a:lnTo>
                    <a:pt x="125" y="389"/>
                  </a:lnTo>
                  <a:lnTo>
                    <a:pt x="125" y="392"/>
                  </a:lnTo>
                  <a:lnTo>
                    <a:pt x="125" y="394"/>
                  </a:lnTo>
                  <a:lnTo>
                    <a:pt x="125" y="397"/>
                  </a:lnTo>
                  <a:lnTo>
                    <a:pt x="125" y="399"/>
                  </a:lnTo>
                  <a:lnTo>
                    <a:pt x="127" y="399"/>
                  </a:lnTo>
                  <a:lnTo>
                    <a:pt x="130" y="399"/>
                  </a:lnTo>
                  <a:lnTo>
                    <a:pt x="130" y="397"/>
                  </a:lnTo>
                  <a:lnTo>
                    <a:pt x="130" y="399"/>
                  </a:lnTo>
                  <a:lnTo>
                    <a:pt x="132" y="397"/>
                  </a:lnTo>
                  <a:lnTo>
                    <a:pt x="135" y="399"/>
                  </a:lnTo>
                  <a:lnTo>
                    <a:pt x="138" y="399"/>
                  </a:lnTo>
                  <a:lnTo>
                    <a:pt x="138" y="402"/>
                  </a:lnTo>
                  <a:lnTo>
                    <a:pt x="140" y="404"/>
                  </a:lnTo>
                  <a:lnTo>
                    <a:pt x="140" y="407"/>
                  </a:lnTo>
                  <a:lnTo>
                    <a:pt x="143" y="407"/>
                  </a:lnTo>
                  <a:lnTo>
                    <a:pt x="143" y="409"/>
                  </a:lnTo>
                  <a:lnTo>
                    <a:pt x="143" y="412"/>
                  </a:lnTo>
                  <a:lnTo>
                    <a:pt x="143" y="415"/>
                  </a:lnTo>
                  <a:lnTo>
                    <a:pt x="143" y="417"/>
                  </a:lnTo>
                  <a:lnTo>
                    <a:pt x="145" y="417"/>
                  </a:lnTo>
                  <a:lnTo>
                    <a:pt x="145" y="420"/>
                  </a:lnTo>
                  <a:lnTo>
                    <a:pt x="148" y="420"/>
                  </a:lnTo>
                  <a:lnTo>
                    <a:pt x="150" y="420"/>
                  </a:lnTo>
                  <a:lnTo>
                    <a:pt x="153" y="420"/>
                  </a:lnTo>
                  <a:lnTo>
                    <a:pt x="155" y="420"/>
                  </a:lnTo>
                  <a:lnTo>
                    <a:pt x="158" y="420"/>
                  </a:lnTo>
                  <a:lnTo>
                    <a:pt x="160" y="420"/>
                  </a:lnTo>
                  <a:lnTo>
                    <a:pt x="163" y="420"/>
                  </a:lnTo>
                  <a:lnTo>
                    <a:pt x="166" y="420"/>
                  </a:lnTo>
                  <a:lnTo>
                    <a:pt x="168" y="420"/>
                  </a:lnTo>
                  <a:lnTo>
                    <a:pt x="171" y="420"/>
                  </a:lnTo>
                  <a:lnTo>
                    <a:pt x="173" y="417"/>
                  </a:lnTo>
                  <a:lnTo>
                    <a:pt x="176" y="417"/>
                  </a:lnTo>
                  <a:lnTo>
                    <a:pt x="176" y="420"/>
                  </a:lnTo>
                  <a:lnTo>
                    <a:pt x="178" y="420"/>
                  </a:lnTo>
                  <a:lnTo>
                    <a:pt x="181" y="420"/>
                  </a:lnTo>
                  <a:lnTo>
                    <a:pt x="183" y="420"/>
                  </a:lnTo>
                  <a:lnTo>
                    <a:pt x="186" y="422"/>
                  </a:lnTo>
                  <a:lnTo>
                    <a:pt x="186" y="420"/>
                  </a:lnTo>
                  <a:lnTo>
                    <a:pt x="188" y="420"/>
                  </a:lnTo>
                  <a:lnTo>
                    <a:pt x="191" y="422"/>
                  </a:lnTo>
                  <a:lnTo>
                    <a:pt x="191" y="425"/>
                  </a:lnTo>
                  <a:lnTo>
                    <a:pt x="194" y="425"/>
                  </a:lnTo>
                  <a:lnTo>
                    <a:pt x="196" y="425"/>
                  </a:lnTo>
                  <a:lnTo>
                    <a:pt x="199" y="422"/>
                  </a:lnTo>
                  <a:lnTo>
                    <a:pt x="199" y="420"/>
                  </a:lnTo>
                  <a:lnTo>
                    <a:pt x="201" y="417"/>
                  </a:lnTo>
                  <a:lnTo>
                    <a:pt x="201" y="415"/>
                  </a:lnTo>
                  <a:lnTo>
                    <a:pt x="204" y="412"/>
                  </a:lnTo>
                  <a:lnTo>
                    <a:pt x="204" y="409"/>
                  </a:lnTo>
                  <a:lnTo>
                    <a:pt x="206" y="409"/>
                  </a:lnTo>
                  <a:lnTo>
                    <a:pt x="206" y="407"/>
                  </a:lnTo>
                  <a:lnTo>
                    <a:pt x="209" y="404"/>
                  </a:lnTo>
                  <a:lnTo>
                    <a:pt x="211" y="402"/>
                  </a:lnTo>
                  <a:lnTo>
                    <a:pt x="214" y="399"/>
                  </a:lnTo>
                  <a:lnTo>
                    <a:pt x="216" y="397"/>
                  </a:lnTo>
                  <a:lnTo>
                    <a:pt x="219" y="394"/>
                  </a:lnTo>
                  <a:lnTo>
                    <a:pt x="219" y="392"/>
                  </a:lnTo>
                  <a:lnTo>
                    <a:pt x="222" y="394"/>
                  </a:lnTo>
                  <a:lnTo>
                    <a:pt x="224" y="394"/>
                  </a:lnTo>
                  <a:lnTo>
                    <a:pt x="227" y="394"/>
                  </a:lnTo>
                  <a:lnTo>
                    <a:pt x="229" y="397"/>
                  </a:lnTo>
                  <a:lnTo>
                    <a:pt x="232" y="397"/>
                  </a:lnTo>
                  <a:lnTo>
                    <a:pt x="232" y="394"/>
                  </a:lnTo>
                  <a:lnTo>
                    <a:pt x="234" y="394"/>
                  </a:lnTo>
                  <a:lnTo>
                    <a:pt x="234" y="392"/>
                  </a:lnTo>
                  <a:lnTo>
                    <a:pt x="237" y="392"/>
                  </a:lnTo>
                  <a:lnTo>
                    <a:pt x="239" y="392"/>
                  </a:lnTo>
                  <a:lnTo>
                    <a:pt x="239" y="394"/>
                  </a:lnTo>
                  <a:lnTo>
                    <a:pt x="242" y="394"/>
                  </a:lnTo>
                  <a:lnTo>
                    <a:pt x="244" y="392"/>
                  </a:lnTo>
                  <a:lnTo>
                    <a:pt x="244" y="387"/>
                  </a:lnTo>
                  <a:lnTo>
                    <a:pt x="244" y="384"/>
                  </a:lnTo>
                  <a:lnTo>
                    <a:pt x="244" y="381"/>
                  </a:lnTo>
                  <a:lnTo>
                    <a:pt x="247" y="381"/>
                  </a:lnTo>
                  <a:lnTo>
                    <a:pt x="250" y="379"/>
                  </a:lnTo>
                  <a:lnTo>
                    <a:pt x="250" y="376"/>
                  </a:lnTo>
                  <a:lnTo>
                    <a:pt x="252" y="374"/>
                  </a:lnTo>
                  <a:lnTo>
                    <a:pt x="252" y="371"/>
                  </a:lnTo>
                  <a:lnTo>
                    <a:pt x="255" y="371"/>
                  </a:lnTo>
                  <a:lnTo>
                    <a:pt x="257" y="371"/>
                  </a:lnTo>
                  <a:lnTo>
                    <a:pt x="257" y="369"/>
                  </a:lnTo>
                  <a:lnTo>
                    <a:pt x="260" y="369"/>
                  </a:lnTo>
                  <a:lnTo>
                    <a:pt x="260" y="366"/>
                  </a:lnTo>
                  <a:lnTo>
                    <a:pt x="262" y="366"/>
                  </a:lnTo>
                  <a:lnTo>
                    <a:pt x="265" y="366"/>
                  </a:lnTo>
                  <a:lnTo>
                    <a:pt x="267" y="366"/>
                  </a:lnTo>
                  <a:lnTo>
                    <a:pt x="270" y="366"/>
                  </a:lnTo>
                  <a:lnTo>
                    <a:pt x="270" y="364"/>
                  </a:lnTo>
                  <a:lnTo>
                    <a:pt x="272" y="364"/>
                  </a:lnTo>
                  <a:lnTo>
                    <a:pt x="275" y="364"/>
                  </a:lnTo>
                  <a:lnTo>
                    <a:pt x="278" y="364"/>
                  </a:lnTo>
                  <a:lnTo>
                    <a:pt x="278" y="361"/>
                  </a:lnTo>
                  <a:lnTo>
                    <a:pt x="280" y="361"/>
                  </a:lnTo>
                  <a:lnTo>
                    <a:pt x="283" y="361"/>
                  </a:lnTo>
                  <a:lnTo>
                    <a:pt x="285" y="361"/>
                  </a:lnTo>
                  <a:lnTo>
                    <a:pt x="288" y="361"/>
                  </a:lnTo>
                  <a:lnTo>
                    <a:pt x="293" y="361"/>
                  </a:lnTo>
                  <a:lnTo>
                    <a:pt x="295" y="361"/>
                  </a:lnTo>
                  <a:lnTo>
                    <a:pt x="298" y="359"/>
                  </a:lnTo>
                  <a:lnTo>
                    <a:pt x="300" y="359"/>
                  </a:lnTo>
                  <a:lnTo>
                    <a:pt x="303" y="359"/>
                  </a:lnTo>
                  <a:lnTo>
                    <a:pt x="303" y="356"/>
                  </a:lnTo>
                  <a:lnTo>
                    <a:pt x="306" y="356"/>
                  </a:lnTo>
                  <a:lnTo>
                    <a:pt x="308" y="353"/>
                  </a:lnTo>
                  <a:lnTo>
                    <a:pt x="311" y="353"/>
                  </a:lnTo>
                  <a:lnTo>
                    <a:pt x="313" y="351"/>
                  </a:lnTo>
                  <a:lnTo>
                    <a:pt x="316" y="351"/>
                  </a:lnTo>
                  <a:lnTo>
                    <a:pt x="318" y="348"/>
                  </a:lnTo>
                  <a:lnTo>
                    <a:pt x="321" y="348"/>
                  </a:lnTo>
                  <a:lnTo>
                    <a:pt x="321" y="346"/>
                  </a:lnTo>
                  <a:lnTo>
                    <a:pt x="323" y="343"/>
                  </a:lnTo>
                  <a:lnTo>
                    <a:pt x="321" y="341"/>
                  </a:lnTo>
                  <a:lnTo>
                    <a:pt x="321" y="338"/>
                  </a:lnTo>
                  <a:lnTo>
                    <a:pt x="318" y="333"/>
                  </a:lnTo>
                  <a:lnTo>
                    <a:pt x="321" y="333"/>
                  </a:lnTo>
                  <a:lnTo>
                    <a:pt x="321" y="331"/>
                  </a:lnTo>
                  <a:lnTo>
                    <a:pt x="323" y="331"/>
                  </a:lnTo>
                  <a:lnTo>
                    <a:pt x="326" y="331"/>
                  </a:lnTo>
                  <a:lnTo>
                    <a:pt x="328" y="331"/>
                  </a:lnTo>
                  <a:lnTo>
                    <a:pt x="331" y="331"/>
                  </a:lnTo>
                  <a:lnTo>
                    <a:pt x="334" y="328"/>
                  </a:lnTo>
                  <a:lnTo>
                    <a:pt x="336" y="328"/>
                  </a:lnTo>
                  <a:lnTo>
                    <a:pt x="339" y="331"/>
                  </a:lnTo>
                  <a:lnTo>
                    <a:pt x="341" y="331"/>
                  </a:lnTo>
                  <a:lnTo>
                    <a:pt x="344" y="331"/>
                  </a:lnTo>
                  <a:lnTo>
                    <a:pt x="346" y="328"/>
                  </a:lnTo>
                  <a:lnTo>
                    <a:pt x="346" y="325"/>
                  </a:lnTo>
                  <a:lnTo>
                    <a:pt x="344" y="325"/>
                  </a:lnTo>
                  <a:lnTo>
                    <a:pt x="341" y="323"/>
                  </a:lnTo>
                  <a:lnTo>
                    <a:pt x="336" y="323"/>
                  </a:lnTo>
                  <a:lnTo>
                    <a:pt x="334" y="323"/>
                  </a:lnTo>
                  <a:lnTo>
                    <a:pt x="331" y="323"/>
                  </a:lnTo>
                  <a:lnTo>
                    <a:pt x="328" y="320"/>
                  </a:lnTo>
                  <a:lnTo>
                    <a:pt x="328" y="318"/>
                  </a:lnTo>
                  <a:lnTo>
                    <a:pt x="331" y="318"/>
                  </a:lnTo>
                  <a:lnTo>
                    <a:pt x="331" y="315"/>
                  </a:lnTo>
                  <a:lnTo>
                    <a:pt x="334" y="313"/>
                  </a:lnTo>
                  <a:lnTo>
                    <a:pt x="336" y="310"/>
                  </a:lnTo>
                  <a:lnTo>
                    <a:pt x="339" y="308"/>
                  </a:lnTo>
                  <a:lnTo>
                    <a:pt x="341" y="305"/>
                  </a:lnTo>
                  <a:lnTo>
                    <a:pt x="344" y="305"/>
                  </a:lnTo>
                  <a:lnTo>
                    <a:pt x="344" y="303"/>
                  </a:lnTo>
                  <a:lnTo>
                    <a:pt x="346" y="300"/>
                  </a:lnTo>
                  <a:lnTo>
                    <a:pt x="349" y="300"/>
                  </a:lnTo>
                  <a:lnTo>
                    <a:pt x="349" y="297"/>
                  </a:lnTo>
                  <a:lnTo>
                    <a:pt x="351" y="300"/>
                  </a:lnTo>
                  <a:lnTo>
                    <a:pt x="354" y="300"/>
                  </a:lnTo>
                  <a:lnTo>
                    <a:pt x="354" y="303"/>
                  </a:lnTo>
                  <a:lnTo>
                    <a:pt x="356" y="300"/>
                  </a:lnTo>
                  <a:lnTo>
                    <a:pt x="359" y="297"/>
                  </a:lnTo>
                  <a:lnTo>
                    <a:pt x="362" y="295"/>
                  </a:lnTo>
                  <a:lnTo>
                    <a:pt x="364" y="292"/>
                  </a:lnTo>
                  <a:lnTo>
                    <a:pt x="364" y="290"/>
                  </a:lnTo>
                  <a:lnTo>
                    <a:pt x="367" y="290"/>
                  </a:lnTo>
                  <a:lnTo>
                    <a:pt x="369" y="290"/>
                  </a:lnTo>
                  <a:lnTo>
                    <a:pt x="372" y="290"/>
                  </a:lnTo>
                  <a:lnTo>
                    <a:pt x="372" y="292"/>
                  </a:lnTo>
                  <a:lnTo>
                    <a:pt x="374" y="292"/>
                  </a:lnTo>
                  <a:lnTo>
                    <a:pt x="377" y="292"/>
                  </a:lnTo>
                  <a:lnTo>
                    <a:pt x="379" y="292"/>
                  </a:lnTo>
                  <a:lnTo>
                    <a:pt x="382" y="292"/>
                  </a:lnTo>
                  <a:lnTo>
                    <a:pt x="384" y="292"/>
                  </a:lnTo>
                  <a:lnTo>
                    <a:pt x="384" y="295"/>
                  </a:lnTo>
                  <a:lnTo>
                    <a:pt x="387" y="292"/>
                  </a:lnTo>
                  <a:lnTo>
                    <a:pt x="387" y="290"/>
                  </a:lnTo>
                  <a:lnTo>
                    <a:pt x="387" y="287"/>
                  </a:lnTo>
                  <a:lnTo>
                    <a:pt x="387" y="285"/>
                  </a:lnTo>
                  <a:lnTo>
                    <a:pt x="390" y="285"/>
                  </a:lnTo>
                  <a:lnTo>
                    <a:pt x="390" y="282"/>
                  </a:lnTo>
                  <a:lnTo>
                    <a:pt x="390" y="280"/>
                  </a:lnTo>
                  <a:lnTo>
                    <a:pt x="387" y="277"/>
                  </a:lnTo>
                  <a:lnTo>
                    <a:pt x="390" y="275"/>
                  </a:lnTo>
                  <a:lnTo>
                    <a:pt x="392" y="275"/>
                  </a:lnTo>
                  <a:lnTo>
                    <a:pt x="395" y="272"/>
                  </a:lnTo>
                  <a:lnTo>
                    <a:pt x="395" y="269"/>
                  </a:lnTo>
                  <a:lnTo>
                    <a:pt x="397" y="267"/>
                  </a:lnTo>
                  <a:lnTo>
                    <a:pt x="400" y="264"/>
                  </a:lnTo>
                  <a:lnTo>
                    <a:pt x="402" y="264"/>
                  </a:lnTo>
                  <a:lnTo>
                    <a:pt x="402" y="262"/>
                  </a:lnTo>
                  <a:lnTo>
                    <a:pt x="402" y="259"/>
                  </a:lnTo>
                  <a:lnTo>
                    <a:pt x="405" y="257"/>
                  </a:lnTo>
                  <a:lnTo>
                    <a:pt x="405" y="254"/>
                  </a:lnTo>
                  <a:lnTo>
                    <a:pt x="407" y="254"/>
                  </a:lnTo>
                  <a:lnTo>
                    <a:pt x="407" y="252"/>
                  </a:lnTo>
                  <a:lnTo>
                    <a:pt x="410" y="249"/>
                  </a:lnTo>
                  <a:lnTo>
                    <a:pt x="412" y="249"/>
                  </a:lnTo>
                  <a:lnTo>
                    <a:pt x="415" y="249"/>
                  </a:lnTo>
                  <a:lnTo>
                    <a:pt x="418" y="252"/>
                  </a:lnTo>
                  <a:lnTo>
                    <a:pt x="418" y="254"/>
                  </a:lnTo>
                  <a:lnTo>
                    <a:pt x="420" y="254"/>
                  </a:lnTo>
                  <a:lnTo>
                    <a:pt x="423" y="257"/>
                  </a:lnTo>
                  <a:lnTo>
                    <a:pt x="425" y="257"/>
                  </a:lnTo>
                  <a:lnTo>
                    <a:pt x="428" y="257"/>
                  </a:lnTo>
                  <a:lnTo>
                    <a:pt x="430" y="257"/>
                  </a:lnTo>
                  <a:lnTo>
                    <a:pt x="433" y="257"/>
                  </a:lnTo>
                  <a:lnTo>
                    <a:pt x="435" y="257"/>
                  </a:lnTo>
                  <a:lnTo>
                    <a:pt x="435" y="254"/>
                  </a:lnTo>
                  <a:lnTo>
                    <a:pt x="438" y="254"/>
                  </a:lnTo>
                  <a:lnTo>
                    <a:pt x="440" y="252"/>
                  </a:lnTo>
                  <a:lnTo>
                    <a:pt x="440" y="249"/>
                  </a:lnTo>
                  <a:lnTo>
                    <a:pt x="443" y="249"/>
                  </a:lnTo>
                  <a:lnTo>
                    <a:pt x="446" y="247"/>
                  </a:lnTo>
                  <a:lnTo>
                    <a:pt x="448" y="249"/>
                  </a:lnTo>
                  <a:lnTo>
                    <a:pt x="451" y="249"/>
                  </a:lnTo>
                  <a:lnTo>
                    <a:pt x="453" y="249"/>
                  </a:lnTo>
                  <a:lnTo>
                    <a:pt x="456" y="249"/>
                  </a:lnTo>
                  <a:lnTo>
                    <a:pt x="458" y="249"/>
                  </a:lnTo>
                  <a:lnTo>
                    <a:pt x="461" y="252"/>
                  </a:lnTo>
                  <a:lnTo>
                    <a:pt x="468" y="241"/>
                  </a:lnTo>
                  <a:lnTo>
                    <a:pt x="479" y="257"/>
                  </a:lnTo>
                  <a:lnTo>
                    <a:pt x="481" y="257"/>
                  </a:lnTo>
                  <a:lnTo>
                    <a:pt x="484" y="259"/>
                  </a:lnTo>
                  <a:lnTo>
                    <a:pt x="484" y="262"/>
                  </a:lnTo>
                  <a:lnTo>
                    <a:pt x="486" y="264"/>
                  </a:lnTo>
                  <a:lnTo>
                    <a:pt x="486" y="267"/>
                  </a:lnTo>
                  <a:lnTo>
                    <a:pt x="486" y="269"/>
                  </a:lnTo>
                  <a:lnTo>
                    <a:pt x="489" y="272"/>
                  </a:lnTo>
                  <a:lnTo>
                    <a:pt x="491" y="272"/>
                  </a:lnTo>
                  <a:lnTo>
                    <a:pt x="494" y="272"/>
                  </a:lnTo>
                  <a:lnTo>
                    <a:pt x="494" y="269"/>
                  </a:lnTo>
                  <a:lnTo>
                    <a:pt x="496" y="269"/>
                  </a:lnTo>
                  <a:lnTo>
                    <a:pt x="496" y="272"/>
                  </a:lnTo>
                  <a:lnTo>
                    <a:pt x="499" y="272"/>
                  </a:lnTo>
                  <a:lnTo>
                    <a:pt x="502" y="272"/>
                  </a:lnTo>
                  <a:lnTo>
                    <a:pt x="504" y="275"/>
                  </a:lnTo>
                  <a:lnTo>
                    <a:pt x="507" y="275"/>
                  </a:lnTo>
                  <a:lnTo>
                    <a:pt x="509" y="275"/>
                  </a:lnTo>
                  <a:lnTo>
                    <a:pt x="512" y="275"/>
                  </a:lnTo>
                  <a:lnTo>
                    <a:pt x="514" y="277"/>
                  </a:lnTo>
                  <a:lnTo>
                    <a:pt x="514" y="275"/>
                  </a:lnTo>
                  <a:lnTo>
                    <a:pt x="517" y="275"/>
                  </a:lnTo>
                  <a:lnTo>
                    <a:pt x="519" y="275"/>
                  </a:lnTo>
                  <a:lnTo>
                    <a:pt x="519" y="272"/>
                  </a:lnTo>
                  <a:lnTo>
                    <a:pt x="522" y="272"/>
                  </a:lnTo>
                  <a:lnTo>
                    <a:pt x="522" y="269"/>
                  </a:lnTo>
                  <a:lnTo>
                    <a:pt x="524" y="269"/>
                  </a:lnTo>
                  <a:lnTo>
                    <a:pt x="527" y="267"/>
                  </a:lnTo>
                  <a:lnTo>
                    <a:pt x="530" y="264"/>
                  </a:lnTo>
                  <a:lnTo>
                    <a:pt x="530" y="262"/>
                  </a:lnTo>
                  <a:lnTo>
                    <a:pt x="530" y="259"/>
                  </a:lnTo>
                  <a:lnTo>
                    <a:pt x="527" y="257"/>
                  </a:lnTo>
                  <a:lnTo>
                    <a:pt x="530" y="257"/>
                  </a:lnTo>
                  <a:lnTo>
                    <a:pt x="532" y="254"/>
                  </a:lnTo>
                  <a:lnTo>
                    <a:pt x="532" y="252"/>
                  </a:lnTo>
                  <a:lnTo>
                    <a:pt x="535" y="252"/>
                  </a:lnTo>
                  <a:lnTo>
                    <a:pt x="537" y="252"/>
                  </a:lnTo>
                  <a:lnTo>
                    <a:pt x="540" y="252"/>
                  </a:lnTo>
                  <a:lnTo>
                    <a:pt x="542" y="252"/>
                  </a:lnTo>
                  <a:lnTo>
                    <a:pt x="545" y="252"/>
                  </a:lnTo>
                  <a:lnTo>
                    <a:pt x="545" y="249"/>
                  </a:lnTo>
                  <a:lnTo>
                    <a:pt x="547" y="249"/>
                  </a:lnTo>
                  <a:lnTo>
                    <a:pt x="550" y="249"/>
                  </a:lnTo>
                  <a:lnTo>
                    <a:pt x="553" y="247"/>
                  </a:lnTo>
                  <a:lnTo>
                    <a:pt x="555" y="247"/>
                  </a:lnTo>
                  <a:lnTo>
                    <a:pt x="555" y="244"/>
                  </a:lnTo>
                  <a:lnTo>
                    <a:pt x="555" y="241"/>
                  </a:lnTo>
                  <a:lnTo>
                    <a:pt x="558" y="241"/>
                  </a:lnTo>
                  <a:lnTo>
                    <a:pt x="558" y="239"/>
                  </a:lnTo>
                  <a:lnTo>
                    <a:pt x="560" y="236"/>
                  </a:lnTo>
                  <a:lnTo>
                    <a:pt x="560" y="234"/>
                  </a:lnTo>
                  <a:lnTo>
                    <a:pt x="560" y="231"/>
                  </a:lnTo>
                  <a:lnTo>
                    <a:pt x="563" y="229"/>
                  </a:lnTo>
                  <a:lnTo>
                    <a:pt x="565" y="229"/>
                  </a:lnTo>
                  <a:lnTo>
                    <a:pt x="568" y="229"/>
                  </a:lnTo>
                  <a:lnTo>
                    <a:pt x="568" y="226"/>
                  </a:lnTo>
                  <a:lnTo>
                    <a:pt x="570" y="226"/>
                  </a:lnTo>
                  <a:lnTo>
                    <a:pt x="570" y="224"/>
                  </a:lnTo>
                  <a:lnTo>
                    <a:pt x="573" y="224"/>
                  </a:lnTo>
                  <a:lnTo>
                    <a:pt x="575" y="224"/>
                  </a:lnTo>
                  <a:lnTo>
                    <a:pt x="578" y="224"/>
                  </a:lnTo>
                  <a:lnTo>
                    <a:pt x="581" y="224"/>
                  </a:lnTo>
                  <a:lnTo>
                    <a:pt x="583" y="224"/>
                  </a:lnTo>
                  <a:lnTo>
                    <a:pt x="586" y="224"/>
                  </a:lnTo>
                  <a:lnTo>
                    <a:pt x="588" y="224"/>
                  </a:lnTo>
                  <a:lnTo>
                    <a:pt x="591" y="226"/>
                  </a:lnTo>
                  <a:lnTo>
                    <a:pt x="591" y="229"/>
                  </a:lnTo>
                  <a:lnTo>
                    <a:pt x="593" y="231"/>
                  </a:lnTo>
                  <a:lnTo>
                    <a:pt x="596" y="231"/>
                  </a:lnTo>
                  <a:lnTo>
                    <a:pt x="598" y="231"/>
                  </a:lnTo>
                  <a:lnTo>
                    <a:pt x="601" y="231"/>
                  </a:lnTo>
                  <a:lnTo>
                    <a:pt x="601" y="229"/>
                  </a:lnTo>
                  <a:lnTo>
                    <a:pt x="603" y="229"/>
                  </a:lnTo>
                  <a:lnTo>
                    <a:pt x="606" y="226"/>
                  </a:lnTo>
                  <a:lnTo>
                    <a:pt x="609" y="226"/>
                  </a:lnTo>
                  <a:lnTo>
                    <a:pt x="611" y="224"/>
                  </a:lnTo>
                  <a:lnTo>
                    <a:pt x="614" y="221"/>
                  </a:lnTo>
                  <a:lnTo>
                    <a:pt x="614" y="216"/>
                  </a:lnTo>
                  <a:lnTo>
                    <a:pt x="611" y="216"/>
                  </a:lnTo>
                  <a:lnTo>
                    <a:pt x="611" y="213"/>
                  </a:lnTo>
                  <a:lnTo>
                    <a:pt x="614" y="211"/>
                  </a:lnTo>
                  <a:lnTo>
                    <a:pt x="611" y="198"/>
                  </a:lnTo>
                  <a:lnTo>
                    <a:pt x="609" y="196"/>
                  </a:lnTo>
                  <a:lnTo>
                    <a:pt x="606" y="193"/>
                  </a:lnTo>
                  <a:lnTo>
                    <a:pt x="606" y="188"/>
                  </a:lnTo>
                  <a:lnTo>
                    <a:pt x="606" y="185"/>
                  </a:lnTo>
                  <a:lnTo>
                    <a:pt x="606" y="183"/>
                  </a:lnTo>
                  <a:lnTo>
                    <a:pt x="603" y="180"/>
                  </a:lnTo>
                  <a:lnTo>
                    <a:pt x="603" y="178"/>
                  </a:lnTo>
                  <a:lnTo>
                    <a:pt x="603" y="175"/>
                  </a:lnTo>
                  <a:lnTo>
                    <a:pt x="603" y="173"/>
                  </a:lnTo>
                  <a:lnTo>
                    <a:pt x="603" y="170"/>
                  </a:lnTo>
                  <a:lnTo>
                    <a:pt x="601" y="168"/>
                  </a:lnTo>
                  <a:lnTo>
                    <a:pt x="601" y="165"/>
                  </a:lnTo>
                  <a:lnTo>
                    <a:pt x="601" y="163"/>
                  </a:lnTo>
                  <a:lnTo>
                    <a:pt x="601" y="160"/>
                  </a:lnTo>
                  <a:lnTo>
                    <a:pt x="601" y="157"/>
                  </a:lnTo>
                  <a:lnTo>
                    <a:pt x="598" y="157"/>
                  </a:lnTo>
                  <a:lnTo>
                    <a:pt x="598" y="155"/>
                  </a:lnTo>
                  <a:lnTo>
                    <a:pt x="598" y="152"/>
                  </a:lnTo>
                  <a:lnTo>
                    <a:pt x="596" y="150"/>
                  </a:lnTo>
                  <a:lnTo>
                    <a:pt x="596" y="147"/>
                  </a:lnTo>
                  <a:lnTo>
                    <a:pt x="593" y="147"/>
                  </a:lnTo>
                  <a:lnTo>
                    <a:pt x="593" y="145"/>
                  </a:lnTo>
                  <a:lnTo>
                    <a:pt x="591" y="145"/>
                  </a:lnTo>
                  <a:lnTo>
                    <a:pt x="591" y="142"/>
                  </a:lnTo>
                  <a:lnTo>
                    <a:pt x="588" y="140"/>
                  </a:lnTo>
                  <a:lnTo>
                    <a:pt x="591" y="137"/>
                  </a:lnTo>
                  <a:lnTo>
                    <a:pt x="588" y="137"/>
                  </a:lnTo>
                  <a:lnTo>
                    <a:pt x="588" y="135"/>
                  </a:lnTo>
                  <a:lnTo>
                    <a:pt x="586" y="132"/>
                  </a:lnTo>
                  <a:lnTo>
                    <a:pt x="586" y="129"/>
                  </a:lnTo>
                  <a:lnTo>
                    <a:pt x="586" y="127"/>
                  </a:lnTo>
                  <a:lnTo>
                    <a:pt x="588" y="124"/>
                  </a:lnTo>
                  <a:lnTo>
                    <a:pt x="591" y="122"/>
                  </a:lnTo>
                  <a:lnTo>
                    <a:pt x="591" y="119"/>
                  </a:lnTo>
                  <a:lnTo>
                    <a:pt x="593" y="114"/>
                  </a:lnTo>
                  <a:lnTo>
                    <a:pt x="596" y="114"/>
                  </a:lnTo>
                  <a:lnTo>
                    <a:pt x="598" y="117"/>
                  </a:lnTo>
                  <a:lnTo>
                    <a:pt x="601" y="117"/>
                  </a:lnTo>
                  <a:lnTo>
                    <a:pt x="603" y="117"/>
                  </a:lnTo>
                  <a:lnTo>
                    <a:pt x="603" y="119"/>
                  </a:lnTo>
                  <a:lnTo>
                    <a:pt x="606" y="117"/>
                  </a:lnTo>
                  <a:lnTo>
                    <a:pt x="609" y="119"/>
                  </a:lnTo>
                  <a:lnTo>
                    <a:pt x="611" y="119"/>
                  </a:lnTo>
                  <a:lnTo>
                    <a:pt x="614" y="117"/>
                  </a:lnTo>
                  <a:lnTo>
                    <a:pt x="616" y="119"/>
                  </a:lnTo>
                  <a:lnTo>
                    <a:pt x="619" y="119"/>
                  </a:lnTo>
                  <a:lnTo>
                    <a:pt x="621" y="122"/>
                  </a:lnTo>
                  <a:lnTo>
                    <a:pt x="624" y="122"/>
                  </a:lnTo>
                  <a:lnTo>
                    <a:pt x="626" y="122"/>
                  </a:lnTo>
                  <a:lnTo>
                    <a:pt x="629" y="122"/>
                  </a:lnTo>
                  <a:lnTo>
                    <a:pt x="631" y="119"/>
                  </a:lnTo>
                  <a:lnTo>
                    <a:pt x="631" y="122"/>
                  </a:lnTo>
                  <a:lnTo>
                    <a:pt x="634" y="122"/>
                  </a:lnTo>
                  <a:lnTo>
                    <a:pt x="637" y="119"/>
                  </a:lnTo>
                  <a:lnTo>
                    <a:pt x="639" y="119"/>
                  </a:lnTo>
                  <a:lnTo>
                    <a:pt x="642" y="119"/>
                  </a:lnTo>
                  <a:lnTo>
                    <a:pt x="647" y="119"/>
                  </a:lnTo>
                  <a:lnTo>
                    <a:pt x="687" y="101"/>
                  </a:lnTo>
                  <a:lnTo>
                    <a:pt x="715" y="101"/>
                  </a:lnTo>
                  <a:lnTo>
                    <a:pt x="726" y="84"/>
                  </a:lnTo>
                  <a:lnTo>
                    <a:pt x="733" y="68"/>
                  </a:lnTo>
                  <a:lnTo>
                    <a:pt x="738" y="66"/>
                  </a:lnTo>
                  <a:lnTo>
                    <a:pt x="756" y="48"/>
                  </a:lnTo>
                  <a:lnTo>
                    <a:pt x="764" y="38"/>
                  </a:lnTo>
                  <a:lnTo>
                    <a:pt x="769" y="30"/>
                  </a:lnTo>
                  <a:lnTo>
                    <a:pt x="774" y="28"/>
                  </a:lnTo>
                  <a:lnTo>
                    <a:pt x="777" y="25"/>
                  </a:lnTo>
                  <a:lnTo>
                    <a:pt x="779" y="23"/>
                  </a:lnTo>
                  <a:lnTo>
                    <a:pt x="784" y="20"/>
                  </a:lnTo>
                  <a:lnTo>
                    <a:pt x="787" y="20"/>
                  </a:lnTo>
                  <a:lnTo>
                    <a:pt x="789" y="20"/>
                  </a:lnTo>
                  <a:lnTo>
                    <a:pt x="792" y="20"/>
                  </a:lnTo>
                  <a:lnTo>
                    <a:pt x="794" y="23"/>
                  </a:lnTo>
                  <a:lnTo>
                    <a:pt x="797" y="23"/>
                  </a:lnTo>
                  <a:lnTo>
                    <a:pt x="799" y="23"/>
                  </a:lnTo>
                  <a:lnTo>
                    <a:pt x="802" y="23"/>
                  </a:lnTo>
                  <a:lnTo>
                    <a:pt x="805" y="23"/>
                  </a:lnTo>
                  <a:lnTo>
                    <a:pt x="817" y="23"/>
                  </a:lnTo>
                  <a:lnTo>
                    <a:pt x="822" y="23"/>
                  </a:lnTo>
                  <a:lnTo>
                    <a:pt x="825" y="20"/>
                  </a:lnTo>
                  <a:lnTo>
                    <a:pt x="827" y="20"/>
                  </a:lnTo>
                  <a:lnTo>
                    <a:pt x="833" y="18"/>
                  </a:lnTo>
                  <a:lnTo>
                    <a:pt x="835" y="18"/>
                  </a:lnTo>
                  <a:lnTo>
                    <a:pt x="838" y="15"/>
                  </a:lnTo>
                  <a:lnTo>
                    <a:pt x="840" y="15"/>
                  </a:lnTo>
                  <a:lnTo>
                    <a:pt x="843" y="12"/>
                  </a:lnTo>
                  <a:lnTo>
                    <a:pt x="850" y="10"/>
                  </a:lnTo>
                  <a:lnTo>
                    <a:pt x="858" y="2"/>
                  </a:lnTo>
                  <a:lnTo>
                    <a:pt x="863" y="2"/>
                  </a:lnTo>
                  <a:lnTo>
                    <a:pt x="863" y="0"/>
                  </a:lnTo>
                  <a:lnTo>
                    <a:pt x="866" y="0"/>
                  </a:lnTo>
                  <a:lnTo>
                    <a:pt x="868" y="2"/>
                  </a:lnTo>
                  <a:lnTo>
                    <a:pt x="871" y="5"/>
                  </a:lnTo>
                  <a:lnTo>
                    <a:pt x="873" y="2"/>
                  </a:lnTo>
                  <a:lnTo>
                    <a:pt x="876" y="2"/>
                  </a:lnTo>
                  <a:lnTo>
                    <a:pt x="878" y="5"/>
                  </a:lnTo>
                  <a:lnTo>
                    <a:pt x="881" y="7"/>
                  </a:lnTo>
                  <a:lnTo>
                    <a:pt x="883" y="7"/>
                  </a:lnTo>
                  <a:lnTo>
                    <a:pt x="883" y="10"/>
                  </a:lnTo>
                  <a:lnTo>
                    <a:pt x="886" y="7"/>
                  </a:lnTo>
                  <a:lnTo>
                    <a:pt x="889" y="7"/>
                  </a:lnTo>
                  <a:lnTo>
                    <a:pt x="891" y="10"/>
                  </a:lnTo>
                  <a:lnTo>
                    <a:pt x="891" y="12"/>
                  </a:lnTo>
                  <a:lnTo>
                    <a:pt x="891" y="15"/>
                  </a:lnTo>
                  <a:lnTo>
                    <a:pt x="891" y="18"/>
                  </a:lnTo>
                  <a:lnTo>
                    <a:pt x="889" y="20"/>
                  </a:lnTo>
                  <a:lnTo>
                    <a:pt x="886" y="18"/>
                  </a:lnTo>
                  <a:lnTo>
                    <a:pt x="881" y="18"/>
                  </a:lnTo>
                  <a:lnTo>
                    <a:pt x="878" y="20"/>
                  </a:lnTo>
                  <a:lnTo>
                    <a:pt x="876" y="20"/>
                  </a:lnTo>
                  <a:lnTo>
                    <a:pt x="876" y="23"/>
                  </a:lnTo>
                  <a:lnTo>
                    <a:pt x="873" y="23"/>
                  </a:lnTo>
                  <a:lnTo>
                    <a:pt x="873" y="25"/>
                  </a:lnTo>
                  <a:lnTo>
                    <a:pt x="871" y="25"/>
                  </a:lnTo>
                  <a:lnTo>
                    <a:pt x="868" y="25"/>
                  </a:lnTo>
                  <a:lnTo>
                    <a:pt x="866" y="28"/>
                  </a:lnTo>
                  <a:lnTo>
                    <a:pt x="866" y="30"/>
                  </a:lnTo>
                  <a:lnTo>
                    <a:pt x="866" y="33"/>
                  </a:lnTo>
                  <a:lnTo>
                    <a:pt x="863" y="33"/>
                  </a:lnTo>
                  <a:lnTo>
                    <a:pt x="863" y="35"/>
                  </a:lnTo>
                  <a:lnTo>
                    <a:pt x="866" y="38"/>
                  </a:lnTo>
                  <a:lnTo>
                    <a:pt x="866" y="40"/>
                  </a:lnTo>
                  <a:lnTo>
                    <a:pt x="866" y="43"/>
                  </a:lnTo>
                  <a:lnTo>
                    <a:pt x="868" y="46"/>
                  </a:lnTo>
                  <a:lnTo>
                    <a:pt x="868" y="48"/>
                  </a:lnTo>
                  <a:lnTo>
                    <a:pt x="871" y="48"/>
                  </a:lnTo>
                  <a:lnTo>
                    <a:pt x="873" y="51"/>
                  </a:lnTo>
                  <a:lnTo>
                    <a:pt x="876" y="48"/>
                  </a:lnTo>
                  <a:lnTo>
                    <a:pt x="878" y="46"/>
                  </a:lnTo>
                  <a:lnTo>
                    <a:pt x="881" y="43"/>
                  </a:lnTo>
                  <a:lnTo>
                    <a:pt x="883" y="40"/>
                  </a:lnTo>
                  <a:lnTo>
                    <a:pt x="886" y="40"/>
                  </a:lnTo>
                  <a:lnTo>
                    <a:pt x="889" y="40"/>
                  </a:lnTo>
                  <a:lnTo>
                    <a:pt x="891" y="40"/>
                  </a:lnTo>
                  <a:lnTo>
                    <a:pt x="894" y="40"/>
                  </a:lnTo>
                  <a:lnTo>
                    <a:pt x="896" y="40"/>
                  </a:lnTo>
                  <a:lnTo>
                    <a:pt x="899" y="40"/>
                  </a:lnTo>
                  <a:lnTo>
                    <a:pt x="901" y="40"/>
                  </a:lnTo>
                  <a:lnTo>
                    <a:pt x="901" y="38"/>
                  </a:lnTo>
                  <a:lnTo>
                    <a:pt x="904" y="38"/>
                  </a:lnTo>
                  <a:lnTo>
                    <a:pt x="906" y="38"/>
                  </a:lnTo>
                  <a:lnTo>
                    <a:pt x="909" y="38"/>
                  </a:lnTo>
                  <a:lnTo>
                    <a:pt x="911" y="38"/>
                  </a:lnTo>
                  <a:lnTo>
                    <a:pt x="914" y="43"/>
                  </a:lnTo>
                  <a:lnTo>
                    <a:pt x="914" y="46"/>
                  </a:lnTo>
                  <a:lnTo>
                    <a:pt x="911" y="48"/>
                  </a:lnTo>
                  <a:lnTo>
                    <a:pt x="911" y="51"/>
                  </a:lnTo>
                  <a:lnTo>
                    <a:pt x="909" y="51"/>
                  </a:lnTo>
                  <a:lnTo>
                    <a:pt x="909" y="53"/>
                  </a:lnTo>
                  <a:lnTo>
                    <a:pt x="906" y="53"/>
                  </a:lnTo>
                  <a:lnTo>
                    <a:pt x="904" y="56"/>
                  </a:lnTo>
                  <a:lnTo>
                    <a:pt x="904" y="58"/>
                  </a:lnTo>
                  <a:lnTo>
                    <a:pt x="901" y="61"/>
                  </a:lnTo>
                  <a:lnTo>
                    <a:pt x="901" y="63"/>
                  </a:lnTo>
                  <a:lnTo>
                    <a:pt x="899" y="63"/>
                  </a:lnTo>
                  <a:lnTo>
                    <a:pt x="896" y="66"/>
                  </a:lnTo>
                  <a:lnTo>
                    <a:pt x="894" y="66"/>
                  </a:lnTo>
                  <a:lnTo>
                    <a:pt x="891" y="66"/>
                  </a:lnTo>
                  <a:lnTo>
                    <a:pt x="891" y="68"/>
                  </a:lnTo>
                  <a:lnTo>
                    <a:pt x="889" y="68"/>
                  </a:lnTo>
                  <a:lnTo>
                    <a:pt x="886" y="68"/>
                  </a:lnTo>
                  <a:lnTo>
                    <a:pt x="883" y="68"/>
                  </a:lnTo>
                  <a:lnTo>
                    <a:pt x="881" y="68"/>
                  </a:lnTo>
                  <a:lnTo>
                    <a:pt x="878" y="68"/>
                  </a:lnTo>
                  <a:lnTo>
                    <a:pt x="876" y="71"/>
                  </a:lnTo>
                  <a:lnTo>
                    <a:pt x="876" y="74"/>
                  </a:lnTo>
                  <a:lnTo>
                    <a:pt x="876" y="76"/>
                  </a:lnTo>
                  <a:lnTo>
                    <a:pt x="878" y="76"/>
                  </a:lnTo>
                  <a:lnTo>
                    <a:pt x="881" y="76"/>
                  </a:lnTo>
                  <a:lnTo>
                    <a:pt x="881" y="79"/>
                  </a:lnTo>
                  <a:lnTo>
                    <a:pt x="883" y="79"/>
                  </a:lnTo>
                  <a:lnTo>
                    <a:pt x="889" y="79"/>
                  </a:lnTo>
                  <a:lnTo>
                    <a:pt x="891" y="79"/>
                  </a:lnTo>
                  <a:lnTo>
                    <a:pt x="894" y="81"/>
                  </a:lnTo>
                  <a:lnTo>
                    <a:pt x="896" y="81"/>
                  </a:lnTo>
                  <a:lnTo>
                    <a:pt x="899" y="81"/>
                  </a:lnTo>
                  <a:lnTo>
                    <a:pt x="904" y="81"/>
                  </a:lnTo>
                  <a:lnTo>
                    <a:pt x="906" y="81"/>
                  </a:lnTo>
                  <a:lnTo>
                    <a:pt x="909" y="81"/>
                  </a:lnTo>
                  <a:lnTo>
                    <a:pt x="911" y="84"/>
                  </a:lnTo>
                  <a:lnTo>
                    <a:pt x="914" y="86"/>
                  </a:lnTo>
                  <a:lnTo>
                    <a:pt x="917" y="86"/>
                  </a:lnTo>
                  <a:lnTo>
                    <a:pt x="919" y="86"/>
                  </a:lnTo>
                  <a:lnTo>
                    <a:pt x="922" y="86"/>
                  </a:lnTo>
                  <a:lnTo>
                    <a:pt x="924" y="86"/>
                  </a:lnTo>
                  <a:lnTo>
                    <a:pt x="927" y="86"/>
                  </a:lnTo>
                  <a:lnTo>
                    <a:pt x="932" y="86"/>
                  </a:lnTo>
                  <a:lnTo>
                    <a:pt x="934" y="86"/>
                  </a:lnTo>
                  <a:lnTo>
                    <a:pt x="934" y="89"/>
                  </a:lnTo>
                  <a:lnTo>
                    <a:pt x="939" y="94"/>
                  </a:lnTo>
                  <a:lnTo>
                    <a:pt x="939" y="96"/>
                  </a:lnTo>
                  <a:lnTo>
                    <a:pt x="942" y="96"/>
                  </a:lnTo>
                  <a:lnTo>
                    <a:pt x="942" y="99"/>
                  </a:lnTo>
                  <a:lnTo>
                    <a:pt x="945" y="99"/>
                  </a:lnTo>
                  <a:lnTo>
                    <a:pt x="945" y="104"/>
                  </a:lnTo>
                  <a:lnTo>
                    <a:pt x="942" y="107"/>
                  </a:lnTo>
                  <a:lnTo>
                    <a:pt x="942" y="109"/>
                  </a:lnTo>
                  <a:lnTo>
                    <a:pt x="939" y="109"/>
                  </a:lnTo>
                  <a:lnTo>
                    <a:pt x="939" y="112"/>
                  </a:lnTo>
                  <a:lnTo>
                    <a:pt x="937" y="112"/>
                  </a:lnTo>
                  <a:lnTo>
                    <a:pt x="937" y="114"/>
                  </a:lnTo>
                  <a:lnTo>
                    <a:pt x="937" y="117"/>
                  </a:lnTo>
                  <a:lnTo>
                    <a:pt x="937" y="119"/>
                  </a:lnTo>
                  <a:lnTo>
                    <a:pt x="937" y="122"/>
                  </a:lnTo>
                  <a:lnTo>
                    <a:pt x="939" y="122"/>
                  </a:lnTo>
                  <a:lnTo>
                    <a:pt x="942" y="122"/>
                  </a:lnTo>
                  <a:lnTo>
                    <a:pt x="942" y="124"/>
                  </a:lnTo>
                  <a:lnTo>
                    <a:pt x="945" y="124"/>
                  </a:lnTo>
                  <a:lnTo>
                    <a:pt x="945" y="127"/>
                  </a:lnTo>
                  <a:lnTo>
                    <a:pt x="947" y="127"/>
                  </a:lnTo>
                  <a:lnTo>
                    <a:pt x="947" y="129"/>
                  </a:lnTo>
                  <a:lnTo>
                    <a:pt x="945" y="129"/>
                  </a:lnTo>
                  <a:lnTo>
                    <a:pt x="945" y="135"/>
                  </a:lnTo>
                  <a:lnTo>
                    <a:pt x="942" y="135"/>
                  </a:lnTo>
                  <a:lnTo>
                    <a:pt x="942" y="137"/>
                  </a:lnTo>
                  <a:lnTo>
                    <a:pt x="942" y="140"/>
                  </a:lnTo>
                  <a:lnTo>
                    <a:pt x="939" y="140"/>
                  </a:lnTo>
                  <a:lnTo>
                    <a:pt x="937" y="142"/>
                  </a:lnTo>
                  <a:lnTo>
                    <a:pt x="937" y="145"/>
                  </a:lnTo>
                  <a:lnTo>
                    <a:pt x="939" y="145"/>
                  </a:lnTo>
                  <a:lnTo>
                    <a:pt x="947" y="145"/>
                  </a:lnTo>
                  <a:lnTo>
                    <a:pt x="950" y="145"/>
                  </a:lnTo>
                  <a:lnTo>
                    <a:pt x="952" y="145"/>
                  </a:lnTo>
                  <a:lnTo>
                    <a:pt x="955" y="145"/>
                  </a:lnTo>
                  <a:lnTo>
                    <a:pt x="957" y="145"/>
                  </a:lnTo>
                  <a:lnTo>
                    <a:pt x="960" y="147"/>
                  </a:lnTo>
                  <a:lnTo>
                    <a:pt x="962" y="147"/>
                  </a:lnTo>
                  <a:lnTo>
                    <a:pt x="962" y="150"/>
                  </a:lnTo>
                  <a:lnTo>
                    <a:pt x="960" y="152"/>
                  </a:lnTo>
                  <a:lnTo>
                    <a:pt x="960" y="155"/>
                  </a:lnTo>
                  <a:lnTo>
                    <a:pt x="960" y="157"/>
                  </a:lnTo>
                  <a:lnTo>
                    <a:pt x="960" y="160"/>
                  </a:lnTo>
                  <a:lnTo>
                    <a:pt x="962" y="160"/>
                  </a:lnTo>
                  <a:lnTo>
                    <a:pt x="965" y="163"/>
                  </a:lnTo>
                  <a:lnTo>
                    <a:pt x="967" y="163"/>
                  </a:lnTo>
                  <a:lnTo>
                    <a:pt x="970" y="160"/>
                  </a:lnTo>
                  <a:lnTo>
                    <a:pt x="973" y="160"/>
                  </a:lnTo>
                  <a:lnTo>
                    <a:pt x="975" y="160"/>
                  </a:lnTo>
                  <a:lnTo>
                    <a:pt x="978" y="160"/>
                  </a:lnTo>
                  <a:lnTo>
                    <a:pt x="980" y="163"/>
                  </a:lnTo>
                  <a:lnTo>
                    <a:pt x="983" y="163"/>
                  </a:lnTo>
                  <a:lnTo>
                    <a:pt x="985" y="163"/>
                  </a:lnTo>
                  <a:lnTo>
                    <a:pt x="988" y="163"/>
                  </a:lnTo>
                  <a:lnTo>
                    <a:pt x="995" y="163"/>
                  </a:lnTo>
                  <a:lnTo>
                    <a:pt x="998" y="163"/>
                  </a:lnTo>
                  <a:lnTo>
                    <a:pt x="998" y="165"/>
                  </a:lnTo>
                  <a:lnTo>
                    <a:pt x="1001" y="165"/>
                  </a:lnTo>
                  <a:lnTo>
                    <a:pt x="1003" y="165"/>
                  </a:lnTo>
                  <a:lnTo>
                    <a:pt x="1006" y="165"/>
                  </a:lnTo>
                  <a:lnTo>
                    <a:pt x="1008" y="165"/>
                  </a:lnTo>
                  <a:lnTo>
                    <a:pt x="1008" y="163"/>
                  </a:lnTo>
                  <a:lnTo>
                    <a:pt x="1011" y="160"/>
                  </a:lnTo>
                  <a:lnTo>
                    <a:pt x="1013" y="163"/>
                  </a:lnTo>
                  <a:lnTo>
                    <a:pt x="1013" y="165"/>
                  </a:lnTo>
                  <a:lnTo>
                    <a:pt x="1013" y="170"/>
                  </a:lnTo>
                  <a:lnTo>
                    <a:pt x="1013" y="173"/>
                  </a:lnTo>
                  <a:lnTo>
                    <a:pt x="1013" y="175"/>
                  </a:lnTo>
                  <a:lnTo>
                    <a:pt x="1013" y="178"/>
                  </a:lnTo>
                  <a:lnTo>
                    <a:pt x="1013" y="180"/>
                  </a:lnTo>
                  <a:lnTo>
                    <a:pt x="1013" y="183"/>
                  </a:lnTo>
                  <a:lnTo>
                    <a:pt x="1011" y="183"/>
                  </a:lnTo>
                  <a:lnTo>
                    <a:pt x="1011" y="185"/>
                  </a:lnTo>
                  <a:lnTo>
                    <a:pt x="1011" y="188"/>
                  </a:lnTo>
                  <a:lnTo>
                    <a:pt x="1011" y="191"/>
                  </a:lnTo>
                  <a:lnTo>
                    <a:pt x="1011" y="193"/>
                  </a:lnTo>
                  <a:lnTo>
                    <a:pt x="1013" y="198"/>
                  </a:lnTo>
                  <a:lnTo>
                    <a:pt x="1013" y="201"/>
                  </a:lnTo>
                  <a:lnTo>
                    <a:pt x="1016" y="201"/>
                  </a:lnTo>
                  <a:lnTo>
                    <a:pt x="1016" y="203"/>
                  </a:lnTo>
                  <a:lnTo>
                    <a:pt x="1023" y="208"/>
                  </a:lnTo>
                  <a:lnTo>
                    <a:pt x="1026" y="208"/>
                  </a:lnTo>
                  <a:lnTo>
                    <a:pt x="1029" y="208"/>
                  </a:lnTo>
                  <a:lnTo>
                    <a:pt x="1031" y="208"/>
                  </a:lnTo>
                  <a:lnTo>
                    <a:pt x="1036" y="211"/>
                  </a:lnTo>
                  <a:lnTo>
                    <a:pt x="1036" y="213"/>
                  </a:lnTo>
                  <a:lnTo>
                    <a:pt x="1039" y="213"/>
                  </a:lnTo>
                  <a:lnTo>
                    <a:pt x="1039" y="216"/>
                  </a:lnTo>
                  <a:lnTo>
                    <a:pt x="1039" y="219"/>
                  </a:lnTo>
                  <a:lnTo>
                    <a:pt x="1039" y="221"/>
                  </a:lnTo>
                  <a:lnTo>
                    <a:pt x="1041" y="224"/>
                  </a:lnTo>
                  <a:lnTo>
                    <a:pt x="1044" y="226"/>
                  </a:lnTo>
                  <a:lnTo>
                    <a:pt x="1044" y="229"/>
                  </a:lnTo>
                  <a:lnTo>
                    <a:pt x="1046" y="231"/>
                  </a:lnTo>
                  <a:lnTo>
                    <a:pt x="1046" y="234"/>
                  </a:lnTo>
                  <a:lnTo>
                    <a:pt x="1049" y="234"/>
                  </a:lnTo>
                  <a:lnTo>
                    <a:pt x="1049" y="236"/>
                  </a:lnTo>
                  <a:lnTo>
                    <a:pt x="1049" y="239"/>
                  </a:lnTo>
                  <a:lnTo>
                    <a:pt x="1051" y="241"/>
                  </a:lnTo>
                  <a:lnTo>
                    <a:pt x="1051" y="244"/>
                  </a:lnTo>
                  <a:lnTo>
                    <a:pt x="1054" y="247"/>
                  </a:lnTo>
                  <a:lnTo>
                    <a:pt x="1057" y="247"/>
                  </a:lnTo>
                  <a:lnTo>
                    <a:pt x="1059" y="247"/>
                  </a:lnTo>
                  <a:lnTo>
                    <a:pt x="1064" y="247"/>
                  </a:lnTo>
                  <a:lnTo>
                    <a:pt x="1064" y="244"/>
                  </a:lnTo>
                  <a:lnTo>
                    <a:pt x="1067" y="244"/>
                  </a:lnTo>
                  <a:lnTo>
                    <a:pt x="1067" y="241"/>
                  </a:lnTo>
                  <a:lnTo>
                    <a:pt x="1069" y="241"/>
                  </a:lnTo>
                  <a:lnTo>
                    <a:pt x="1072" y="239"/>
                  </a:lnTo>
                  <a:lnTo>
                    <a:pt x="1074" y="239"/>
                  </a:lnTo>
                  <a:lnTo>
                    <a:pt x="1077" y="236"/>
                  </a:lnTo>
                  <a:lnTo>
                    <a:pt x="1079" y="236"/>
                  </a:lnTo>
                  <a:lnTo>
                    <a:pt x="1082" y="236"/>
                  </a:lnTo>
                  <a:lnTo>
                    <a:pt x="1082" y="239"/>
                  </a:lnTo>
                  <a:lnTo>
                    <a:pt x="1085" y="239"/>
                  </a:lnTo>
                  <a:lnTo>
                    <a:pt x="1090" y="244"/>
                  </a:lnTo>
                  <a:lnTo>
                    <a:pt x="1092" y="244"/>
                  </a:lnTo>
                  <a:lnTo>
                    <a:pt x="1092" y="247"/>
                  </a:lnTo>
                  <a:lnTo>
                    <a:pt x="1092" y="249"/>
                  </a:lnTo>
                  <a:lnTo>
                    <a:pt x="1092" y="252"/>
                  </a:lnTo>
                  <a:lnTo>
                    <a:pt x="1095" y="254"/>
                  </a:lnTo>
                  <a:lnTo>
                    <a:pt x="1095" y="257"/>
                  </a:lnTo>
                  <a:lnTo>
                    <a:pt x="1095" y="259"/>
                  </a:lnTo>
                  <a:lnTo>
                    <a:pt x="1092" y="262"/>
                  </a:lnTo>
                  <a:lnTo>
                    <a:pt x="1090" y="264"/>
                  </a:lnTo>
                  <a:lnTo>
                    <a:pt x="1087" y="267"/>
                  </a:lnTo>
                  <a:lnTo>
                    <a:pt x="1085" y="267"/>
                  </a:lnTo>
                  <a:lnTo>
                    <a:pt x="1082" y="269"/>
                  </a:lnTo>
                  <a:lnTo>
                    <a:pt x="1079" y="272"/>
                  </a:lnTo>
                  <a:lnTo>
                    <a:pt x="1079" y="275"/>
                  </a:lnTo>
                  <a:lnTo>
                    <a:pt x="1082" y="277"/>
                  </a:lnTo>
                  <a:lnTo>
                    <a:pt x="1085" y="277"/>
                  </a:lnTo>
                  <a:lnTo>
                    <a:pt x="1087" y="280"/>
                  </a:lnTo>
                  <a:lnTo>
                    <a:pt x="1090" y="282"/>
                  </a:lnTo>
                  <a:lnTo>
                    <a:pt x="1095" y="285"/>
                  </a:lnTo>
                  <a:lnTo>
                    <a:pt x="1097" y="287"/>
                  </a:lnTo>
                  <a:lnTo>
                    <a:pt x="1100" y="287"/>
                  </a:lnTo>
                  <a:lnTo>
                    <a:pt x="1102" y="287"/>
                  </a:lnTo>
                  <a:lnTo>
                    <a:pt x="1107" y="290"/>
                  </a:lnTo>
                  <a:lnTo>
                    <a:pt x="1110" y="290"/>
                  </a:lnTo>
                  <a:lnTo>
                    <a:pt x="1113" y="290"/>
                  </a:lnTo>
                  <a:lnTo>
                    <a:pt x="1115" y="292"/>
                  </a:lnTo>
                  <a:lnTo>
                    <a:pt x="1115" y="295"/>
                  </a:lnTo>
                  <a:lnTo>
                    <a:pt x="1118" y="297"/>
                  </a:lnTo>
                  <a:lnTo>
                    <a:pt x="1118" y="303"/>
                  </a:lnTo>
                  <a:lnTo>
                    <a:pt x="1118" y="305"/>
                  </a:lnTo>
                  <a:lnTo>
                    <a:pt x="1120" y="305"/>
                  </a:lnTo>
                  <a:lnTo>
                    <a:pt x="1120" y="308"/>
                  </a:lnTo>
                  <a:lnTo>
                    <a:pt x="1123" y="310"/>
                  </a:lnTo>
                  <a:lnTo>
                    <a:pt x="1125" y="313"/>
                  </a:lnTo>
                  <a:lnTo>
                    <a:pt x="1128" y="313"/>
                  </a:lnTo>
                  <a:lnTo>
                    <a:pt x="1128" y="315"/>
                  </a:lnTo>
                  <a:lnTo>
                    <a:pt x="1130" y="318"/>
                  </a:lnTo>
                  <a:lnTo>
                    <a:pt x="1130" y="320"/>
                  </a:lnTo>
                  <a:lnTo>
                    <a:pt x="1133" y="323"/>
                  </a:lnTo>
                  <a:lnTo>
                    <a:pt x="1133" y="325"/>
                  </a:lnTo>
                  <a:lnTo>
                    <a:pt x="1133" y="328"/>
                  </a:lnTo>
                  <a:lnTo>
                    <a:pt x="1133" y="331"/>
                  </a:lnTo>
                  <a:lnTo>
                    <a:pt x="1133" y="333"/>
                  </a:lnTo>
                  <a:lnTo>
                    <a:pt x="1133" y="336"/>
                  </a:lnTo>
                  <a:lnTo>
                    <a:pt x="1133" y="338"/>
                  </a:lnTo>
                  <a:lnTo>
                    <a:pt x="1130" y="341"/>
                  </a:lnTo>
                  <a:lnTo>
                    <a:pt x="1130" y="343"/>
                  </a:lnTo>
                  <a:lnTo>
                    <a:pt x="1128" y="343"/>
                  </a:lnTo>
                  <a:lnTo>
                    <a:pt x="1125" y="343"/>
                  </a:lnTo>
                  <a:lnTo>
                    <a:pt x="1125" y="348"/>
                  </a:lnTo>
                  <a:lnTo>
                    <a:pt x="1123" y="351"/>
                  </a:lnTo>
                  <a:lnTo>
                    <a:pt x="1123" y="353"/>
                  </a:lnTo>
                  <a:lnTo>
                    <a:pt x="1123" y="356"/>
                  </a:lnTo>
                  <a:lnTo>
                    <a:pt x="1125" y="364"/>
                  </a:lnTo>
                  <a:lnTo>
                    <a:pt x="1123" y="364"/>
                  </a:lnTo>
                  <a:lnTo>
                    <a:pt x="1123" y="366"/>
                  </a:lnTo>
                  <a:lnTo>
                    <a:pt x="1120" y="366"/>
                  </a:lnTo>
                  <a:lnTo>
                    <a:pt x="1118" y="369"/>
                  </a:lnTo>
                  <a:lnTo>
                    <a:pt x="1115" y="369"/>
                  </a:lnTo>
                  <a:lnTo>
                    <a:pt x="1113" y="369"/>
                  </a:lnTo>
                  <a:lnTo>
                    <a:pt x="1113" y="371"/>
                  </a:lnTo>
                  <a:lnTo>
                    <a:pt x="1107" y="374"/>
                  </a:lnTo>
                  <a:lnTo>
                    <a:pt x="1107" y="376"/>
                  </a:lnTo>
                  <a:lnTo>
                    <a:pt x="1105" y="379"/>
                  </a:lnTo>
                  <a:lnTo>
                    <a:pt x="1105" y="381"/>
                  </a:lnTo>
                  <a:lnTo>
                    <a:pt x="1102" y="384"/>
                  </a:lnTo>
                  <a:lnTo>
                    <a:pt x="1102" y="387"/>
                  </a:lnTo>
                  <a:lnTo>
                    <a:pt x="1105" y="389"/>
                  </a:lnTo>
                  <a:lnTo>
                    <a:pt x="1107" y="392"/>
                  </a:lnTo>
                  <a:lnTo>
                    <a:pt x="1110" y="392"/>
                  </a:lnTo>
                  <a:lnTo>
                    <a:pt x="1110" y="394"/>
                  </a:lnTo>
                  <a:lnTo>
                    <a:pt x="1113" y="394"/>
                  </a:lnTo>
                  <a:lnTo>
                    <a:pt x="1115" y="397"/>
                  </a:lnTo>
                  <a:lnTo>
                    <a:pt x="1118" y="397"/>
                  </a:lnTo>
                  <a:lnTo>
                    <a:pt x="1120" y="397"/>
                  </a:lnTo>
                  <a:lnTo>
                    <a:pt x="1118" y="397"/>
                  </a:lnTo>
                  <a:lnTo>
                    <a:pt x="1115" y="399"/>
                  </a:lnTo>
                  <a:lnTo>
                    <a:pt x="1113" y="399"/>
                  </a:lnTo>
                  <a:lnTo>
                    <a:pt x="1113" y="402"/>
                  </a:lnTo>
                  <a:lnTo>
                    <a:pt x="1110" y="402"/>
                  </a:lnTo>
                  <a:lnTo>
                    <a:pt x="1105" y="402"/>
                  </a:lnTo>
                  <a:lnTo>
                    <a:pt x="1102" y="402"/>
                  </a:lnTo>
                  <a:lnTo>
                    <a:pt x="1100" y="399"/>
                  </a:lnTo>
                  <a:lnTo>
                    <a:pt x="1097" y="399"/>
                  </a:lnTo>
                  <a:lnTo>
                    <a:pt x="1095" y="399"/>
                  </a:lnTo>
                  <a:lnTo>
                    <a:pt x="1092" y="399"/>
                  </a:lnTo>
                  <a:lnTo>
                    <a:pt x="1090" y="399"/>
                  </a:lnTo>
                  <a:lnTo>
                    <a:pt x="1087" y="402"/>
                  </a:lnTo>
                  <a:lnTo>
                    <a:pt x="1085" y="402"/>
                  </a:lnTo>
                  <a:lnTo>
                    <a:pt x="1085" y="404"/>
                  </a:lnTo>
                  <a:lnTo>
                    <a:pt x="1085" y="409"/>
                  </a:lnTo>
                  <a:lnTo>
                    <a:pt x="1085" y="412"/>
                  </a:lnTo>
                  <a:lnTo>
                    <a:pt x="1085" y="415"/>
                  </a:lnTo>
                  <a:lnTo>
                    <a:pt x="1090" y="420"/>
                  </a:lnTo>
                  <a:lnTo>
                    <a:pt x="1092" y="422"/>
                  </a:lnTo>
                  <a:lnTo>
                    <a:pt x="1095" y="425"/>
                  </a:lnTo>
                  <a:lnTo>
                    <a:pt x="1095" y="427"/>
                  </a:lnTo>
                  <a:lnTo>
                    <a:pt x="1095" y="430"/>
                  </a:lnTo>
                  <a:lnTo>
                    <a:pt x="1092" y="432"/>
                  </a:lnTo>
                  <a:lnTo>
                    <a:pt x="1092" y="435"/>
                  </a:lnTo>
                  <a:lnTo>
                    <a:pt x="1090" y="437"/>
                  </a:lnTo>
                  <a:lnTo>
                    <a:pt x="1090" y="443"/>
                  </a:lnTo>
                  <a:lnTo>
                    <a:pt x="1090" y="445"/>
                  </a:lnTo>
                  <a:lnTo>
                    <a:pt x="1087" y="445"/>
                  </a:lnTo>
                  <a:lnTo>
                    <a:pt x="1087" y="448"/>
                  </a:lnTo>
                  <a:lnTo>
                    <a:pt x="1085" y="448"/>
                  </a:lnTo>
                  <a:lnTo>
                    <a:pt x="1085" y="450"/>
                  </a:lnTo>
                  <a:lnTo>
                    <a:pt x="1082" y="450"/>
                  </a:lnTo>
                  <a:lnTo>
                    <a:pt x="1079" y="453"/>
                  </a:lnTo>
                  <a:lnTo>
                    <a:pt x="1077" y="450"/>
                  </a:lnTo>
                  <a:lnTo>
                    <a:pt x="1077" y="448"/>
                  </a:lnTo>
                  <a:lnTo>
                    <a:pt x="1074" y="445"/>
                  </a:lnTo>
                  <a:lnTo>
                    <a:pt x="1072" y="445"/>
                  </a:lnTo>
                  <a:lnTo>
                    <a:pt x="1069" y="445"/>
                  </a:lnTo>
                  <a:lnTo>
                    <a:pt x="1069" y="443"/>
                  </a:lnTo>
                  <a:lnTo>
                    <a:pt x="1064" y="443"/>
                  </a:lnTo>
                  <a:lnTo>
                    <a:pt x="1064" y="440"/>
                  </a:lnTo>
                  <a:lnTo>
                    <a:pt x="1059" y="440"/>
                  </a:lnTo>
                  <a:lnTo>
                    <a:pt x="1059" y="443"/>
                  </a:lnTo>
                  <a:lnTo>
                    <a:pt x="1057" y="443"/>
                  </a:lnTo>
                  <a:lnTo>
                    <a:pt x="1057" y="448"/>
                  </a:lnTo>
                  <a:lnTo>
                    <a:pt x="1057" y="450"/>
                  </a:lnTo>
                  <a:lnTo>
                    <a:pt x="1054" y="455"/>
                  </a:lnTo>
                  <a:lnTo>
                    <a:pt x="1057" y="458"/>
                  </a:lnTo>
                  <a:lnTo>
                    <a:pt x="1057" y="460"/>
                  </a:lnTo>
                  <a:lnTo>
                    <a:pt x="1057" y="463"/>
                  </a:lnTo>
                  <a:lnTo>
                    <a:pt x="1057" y="465"/>
                  </a:lnTo>
                  <a:lnTo>
                    <a:pt x="1059" y="468"/>
                  </a:lnTo>
                  <a:lnTo>
                    <a:pt x="1059" y="471"/>
                  </a:lnTo>
                  <a:lnTo>
                    <a:pt x="1059" y="473"/>
                  </a:lnTo>
                  <a:lnTo>
                    <a:pt x="1059" y="478"/>
                  </a:lnTo>
                  <a:lnTo>
                    <a:pt x="1059" y="481"/>
                  </a:lnTo>
                  <a:lnTo>
                    <a:pt x="1062" y="481"/>
                  </a:lnTo>
                  <a:lnTo>
                    <a:pt x="1064" y="483"/>
                  </a:lnTo>
                  <a:lnTo>
                    <a:pt x="1067" y="483"/>
                  </a:lnTo>
                  <a:lnTo>
                    <a:pt x="1069" y="483"/>
                  </a:lnTo>
                  <a:lnTo>
                    <a:pt x="1069" y="486"/>
                  </a:lnTo>
                  <a:lnTo>
                    <a:pt x="1072" y="488"/>
                  </a:lnTo>
                  <a:lnTo>
                    <a:pt x="1077" y="491"/>
                  </a:lnTo>
                  <a:lnTo>
                    <a:pt x="1079" y="493"/>
                  </a:lnTo>
                  <a:lnTo>
                    <a:pt x="1082" y="493"/>
                  </a:lnTo>
                  <a:lnTo>
                    <a:pt x="1085" y="493"/>
                  </a:lnTo>
                  <a:lnTo>
                    <a:pt x="1087" y="493"/>
                  </a:lnTo>
                  <a:lnTo>
                    <a:pt x="1090" y="493"/>
                  </a:lnTo>
                  <a:lnTo>
                    <a:pt x="1092" y="493"/>
                  </a:lnTo>
                  <a:lnTo>
                    <a:pt x="1092" y="491"/>
                  </a:lnTo>
                  <a:lnTo>
                    <a:pt x="1095" y="491"/>
                  </a:lnTo>
                  <a:lnTo>
                    <a:pt x="1097" y="491"/>
                  </a:lnTo>
                  <a:lnTo>
                    <a:pt x="1100" y="491"/>
                  </a:lnTo>
                  <a:lnTo>
                    <a:pt x="1100" y="493"/>
                  </a:lnTo>
                  <a:lnTo>
                    <a:pt x="1097" y="493"/>
                  </a:lnTo>
                  <a:lnTo>
                    <a:pt x="1095" y="496"/>
                  </a:lnTo>
                  <a:lnTo>
                    <a:pt x="1095" y="499"/>
                  </a:lnTo>
                  <a:lnTo>
                    <a:pt x="1092" y="499"/>
                  </a:lnTo>
                  <a:lnTo>
                    <a:pt x="1092" y="501"/>
                  </a:lnTo>
                  <a:lnTo>
                    <a:pt x="1092" y="504"/>
                  </a:lnTo>
                  <a:lnTo>
                    <a:pt x="1090" y="504"/>
                  </a:lnTo>
                  <a:lnTo>
                    <a:pt x="1090" y="506"/>
                  </a:lnTo>
                  <a:lnTo>
                    <a:pt x="1092" y="509"/>
                  </a:lnTo>
                  <a:lnTo>
                    <a:pt x="1092" y="511"/>
                  </a:lnTo>
                  <a:lnTo>
                    <a:pt x="1090" y="514"/>
                  </a:lnTo>
                  <a:lnTo>
                    <a:pt x="1090" y="511"/>
                  </a:lnTo>
                  <a:lnTo>
                    <a:pt x="1087" y="509"/>
                  </a:lnTo>
                  <a:lnTo>
                    <a:pt x="1087" y="506"/>
                  </a:lnTo>
                  <a:lnTo>
                    <a:pt x="1085" y="506"/>
                  </a:lnTo>
                  <a:lnTo>
                    <a:pt x="1082" y="506"/>
                  </a:lnTo>
                  <a:lnTo>
                    <a:pt x="1082" y="504"/>
                  </a:lnTo>
                  <a:lnTo>
                    <a:pt x="1079" y="504"/>
                  </a:lnTo>
                  <a:lnTo>
                    <a:pt x="1077" y="504"/>
                  </a:lnTo>
                  <a:lnTo>
                    <a:pt x="1074" y="504"/>
                  </a:lnTo>
                  <a:lnTo>
                    <a:pt x="1074" y="501"/>
                  </a:lnTo>
                  <a:lnTo>
                    <a:pt x="1072" y="501"/>
                  </a:lnTo>
                  <a:lnTo>
                    <a:pt x="1069" y="499"/>
                  </a:lnTo>
                  <a:lnTo>
                    <a:pt x="1067" y="504"/>
                  </a:lnTo>
                  <a:lnTo>
                    <a:pt x="1067" y="506"/>
                  </a:lnTo>
                  <a:lnTo>
                    <a:pt x="1067" y="509"/>
                  </a:lnTo>
                  <a:lnTo>
                    <a:pt x="1069" y="509"/>
                  </a:lnTo>
                  <a:lnTo>
                    <a:pt x="1069" y="511"/>
                  </a:lnTo>
                  <a:lnTo>
                    <a:pt x="1069" y="514"/>
                  </a:lnTo>
                  <a:lnTo>
                    <a:pt x="1067" y="514"/>
                  </a:lnTo>
                  <a:lnTo>
                    <a:pt x="1067" y="516"/>
                  </a:lnTo>
                  <a:lnTo>
                    <a:pt x="1064" y="519"/>
                  </a:lnTo>
                  <a:lnTo>
                    <a:pt x="1064" y="521"/>
                  </a:lnTo>
                  <a:lnTo>
                    <a:pt x="1062" y="521"/>
                  </a:lnTo>
                  <a:lnTo>
                    <a:pt x="1062" y="524"/>
                  </a:lnTo>
                  <a:lnTo>
                    <a:pt x="1059" y="521"/>
                  </a:lnTo>
                  <a:lnTo>
                    <a:pt x="1057" y="521"/>
                  </a:lnTo>
                  <a:lnTo>
                    <a:pt x="1054" y="521"/>
                  </a:lnTo>
                  <a:lnTo>
                    <a:pt x="1049" y="519"/>
                  </a:lnTo>
                  <a:lnTo>
                    <a:pt x="1046" y="519"/>
                  </a:lnTo>
                  <a:lnTo>
                    <a:pt x="1041" y="521"/>
                  </a:lnTo>
                  <a:lnTo>
                    <a:pt x="1039" y="524"/>
                  </a:lnTo>
                  <a:lnTo>
                    <a:pt x="1036" y="527"/>
                  </a:lnTo>
                  <a:lnTo>
                    <a:pt x="1034" y="529"/>
                  </a:lnTo>
                  <a:lnTo>
                    <a:pt x="1031" y="529"/>
                  </a:lnTo>
                  <a:lnTo>
                    <a:pt x="1029" y="532"/>
                  </a:lnTo>
                  <a:lnTo>
                    <a:pt x="1023" y="534"/>
                  </a:lnTo>
                  <a:lnTo>
                    <a:pt x="1021" y="537"/>
                  </a:lnTo>
                  <a:lnTo>
                    <a:pt x="1021" y="539"/>
                  </a:lnTo>
                  <a:lnTo>
                    <a:pt x="1021" y="544"/>
                  </a:lnTo>
                  <a:lnTo>
                    <a:pt x="1018" y="544"/>
                  </a:lnTo>
                  <a:lnTo>
                    <a:pt x="1016" y="544"/>
                  </a:lnTo>
                  <a:lnTo>
                    <a:pt x="1013" y="542"/>
                  </a:lnTo>
                  <a:lnTo>
                    <a:pt x="1008" y="544"/>
                  </a:lnTo>
                  <a:lnTo>
                    <a:pt x="1006" y="544"/>
                  </a:lnTo>
                  <a:lnTo>
                    <a:pt x="1003" y="544"/>
                  </a:lnTo>
                  <a:lnTo>
                    <a:pt x="1001" y="547"/>
                  </a:lnTo>
                  <a:lnTo>
                    <a:pt x="998" y="547"/>
                  </a:lnTo>
                  <a:lnTo>
                    <a:pt x="998" y="549"/>
                  </a:lnTo>
                  <a:lnTo>
                    <a:pt x="995" y="549"/>
                  </a:lnTo>
                  <a:lnTo>
                    <a:pt x="995" y="552"/>
                  </a:lnTo>
                  <a:lnTo>
                    <a:pt x="993" y="555"/>
                  </a:lnTo>
                  <a:lnTo>
                    <a:pt x="990" y="557"/>
                  </a:lnTo>
                  <a:lnTo>
                    <a:pt x="990" y="560"/>
                  </a:lnTo>
                  <a:lnTo>
                    <a:pt x="988" y="560"/>
                  </a:lnTo>
                  <a:lnTo>
                    <a:pt x="985" y="565"/>
                  </a:lnTo>
                  <a:lnTo>
                    <a:pt x="985" y="572"/>
                  </a:lnTo>
                  <a:lnTo>
                    <a:pt x="985" y="575"/>
                  </a:lnTo>
                  <a:lnTo>
                    <a:pt x="985" y="577"/>
                  </a:lnTo>
                  <a:lnTo>
                    <a:pt x="985" y="580"/>
                  </a:lnTo>
                  <a:lnTo>
                    <a:pt x="988" y="580"/>
                  </a:lnTo>
                  <a:lnTo>
                    <a:pt x="988" y="583"/>
                  </a:lnTo>
                  <a:lnTo>
                    <a:pt x="990" y="583"/>
                  </a:lnTo>
                  <a:lnTo>
                    <a:pt x="993" y="583"/>
                  </a:lnTo>
                  <a:lnTo>
                    <a:pt x="993" y="580"/>
                  </a:lnTo>
                  <a:lnTo>
                    <a:pt x="993" y="577"/>
                  </a:lnTo>
                  <a:lnTo>
                    <a:pt x="995" y="577"/>
                  </a:lnTo>
                  <a:lnTo>
                    <a:pt x="995" y="575"/>
                  </a:lnTo>
                  <a:lnTo>
                    <a:pt x="998" y="572"/>
                  </a:lnTo>
                  <a:lnTo>
                    <a:pt x="998" y="570"/>
                  </a:lnTo>
                  <a:lnTo>
                    <a:pt x="1001" y="570"/>
                  </a:lnTo>
                  <a:lnTo>
                    <a:pt x="1001" y="567"/>
                  </a:lnTo>
                  <a:lnTo>
                    <a:pt x="1003" y="567"/>
                  </a:lnTo>
                  <a:lnTo>
                    <a:pt x="1006" y="567"/>
                  </a:lnTo>
                  <a:lnTo>
                    <a:pt x="1008" y="567"/>
                  </a:lnTo>
                  <a:lnTo>
                    <a:pt x="1008" y="570"/>
                  </a:lnTo>
                  <a:lnTo>
                    <a:pt x="1011" y="570"/>
                  </a:lnTo>
                  <a:lnTo>
                    <a:pt x="1008" y="572"/>
                  </a:lnTo>
                  <a:lnTo>
                    <a:pt x="1008" y="575"/>
                  </a:lnTo>
                  <a:lnTo>
                    <a:pt x="1008" y="577"/>
                  </a:lnTo>
                  <a:lnTo>
                    <a:pt x="1011" y="580"/>
                  </a:lnTo>
                  <a:lnTo>
                    <a:pt x="1011" y="583"/>
                  </a:lnTo>
                  <a:lnTo>
                    <a:pt x="1011" y="585"/>
                  </a:lnTo>
                  <a:lnTo>
                    <a:pt x="1013" y="585"/>
                  </a:lnTo>
                  <a:lnTo>
                    <a:pt x="1013" y="588"/>
                  </a:lnTo>
                  <a:lnTo>
                    <a:pt x="1011" y="590"/>
                  </a:lnTo>
                  <a:lnTo>
                    <a:pt x="1011" y="593"/>
                  </a:lnTo>
                  <a:lnTo>
                    <a:pt x="1011" y="595"/>
                  </a:lnTo>
                  <a:lnTo>
                    <a:pt x="1008" y="595"/>
                  </a:lnTo>
                  <a:lnTo>
                    <a:pt x="1006" y="598"/>
                  </a:lnTo>
                  <a:lnTo>
                    <a:pt x="1006" y="600"/>
                  </a:lnTo>
                  <a:lnTo>
                    <a:pt x="1003" y="600"/>
                  </a:lnTo>
                  <a:lnTo>
                    <a:pt x="1001" y="603"/>
                  </a:lnTo>
                  <a:lnTo>
                    <a:pt x="1001" y="605"/>
                  </a:lnTo>
                  <a:lnTo>
                    <a:pt x="998" y="605"/>
                  </a:lnTo>
                  <a:lnTo>
                    <a:pt x="995" y="608"/>
                  </a:lnTo>
                  <a:lnTo>
                    <a:pt x="993" y="613"/>
                  </a:lnTo>
                  <a:lnTo>
                    <a:pt x="993" y="616"/>
                  </a:lnTo>
                  <a:lnTo>
                    <a:pt x="990" y="616"/>
                  </a:lnTo>
                  <a:lnTo>
                    <a:pt x="990" y="618"/>
                  </a:lnTo>
                  <a:lnTo>
                    <a:pt x="988" y="618"/>
                  </a:lnTo>
                  <a:lnTo>
                    <a:pt x="988" y="621"/>
                  </a:lnTo>
                  <a:lnTo>
                    <a:pt x="988" y="623"/>
                  </a:lnTo>
                  <a:lnTo>
                    <a:pt x="990" y="623"/>
                  </a:lnTo>
                  <a:lnTo>
                    <a:pt x="990" y="626"/>
                  </a:lnTo>
                  <a:lnTo>
                    <a:pt x="995" y="628"/>
                  </a:lnTo>
                  <a:lnTo>
                    <a:pt x="995" y="631"/>
                  </a:lnTo>
                  <a:lnTo>
                    <a:pt x="1001" y="633"/>
                  </a:lnTo>
                  <a:lnTo>
                    <a:pt x="1003" y="636"/>
                  </a:lnTo>
                  <a:lnTo>
                    <a:pt x="1003" y="639"/>
                  </a:lnTo>
                  <a:lnTo>
                    <a:pt x="1006" y="641"/>
                  </a:lnTo>
                  <a:lnTo>
                    <a:pt x="1006" y="644"/>
                  </a:lnTo>
                  <a:lnTo>
                    <a:pt x="1003" y="644"/>
                  </a:lnTo>
                  <a:lnTo>
                    <a:pt x="1003" y="646"/>
                  </a:lnTo>
                  <a:lnTo>
                    <a:pt x="1001" y="646"/>
                  </a:lnTo>
                  <a:lnTo>
                    <a:pt x="998" y="649"/>
                  </a:lnTo>
                  <a:lnTo>
                    <a:pt x="998" y="651"/>
                  </a:lnTo>
                  <a:lnTo>
                    <a:pt x="998" y="654"/>
                  </a:lnTo>
                  <a:lnTo>
                    <a:pt x="998" y="656"/>
                  </a:lnTo>
                  <a:lnTo>
                    <a:pt x="998" y="659"/>
                  </a:lnTo>
                  <a:lnTo>
                    <a:pt x="998" y="661"/>
                  </a:lnTo>
                  <a:lnTo>
                    <a:pt x="998" y="664"/>
                  </a:lnTo>
                  <a:lnTo>
                    <a:pt x="998" y="667"/>
                  </a:lnTo>
                  <a:lnTo>
                    <a:pt x="995" y="667"/>
                  </a:lnTo>
                  <a:lnTo>
                    <a:pt x="993" y="667"/>
                  </a:lnTo>
                  <a:lnTo>
                    <a:pt x="990" y="667"/>
                  </a:lnTo>
                  <a:lnTo>
                    <a:pt x="988" y="667"/>
                  </a:lnTo>
                  <a:lnTo>
                    <a:pt x="985" y="669"/>
                  </a:lnTo>
                  <a:lnTo>
                    <a:pt x="983" y="669"/>
                  </a:lnTo>
                  <a:lnTo>
                    <a:pt x="980" y="669"/>
                  </a:lnTo>
                  <a:lnTo>
                    <a:pt x="978" y="672"/>
                  </a:lnTo>
                  <a:lnTo>
                    <a:pt x="978" y="674"/>
                  </a:lnTo>
                  <a:lnTo>
                    <a:pt x="980" y="674"/>
                  </a:lnTo>
                  <a:lnTo>
                    <a:pt x="980" y="677"/>
                  </a:lnTo>
                  <a:lnTo>
                    <a:pt x="983" y="679"/>
                  </a:lnTo>
                  <a:lnTo>
                    <a:pt x="983" y="682"/>
                  </a:lnTo>
                  <a:lnTo>
                    <a:pt x="983" y="684"/>
                  </a:lnTo>
                  <a:lnTo>
                    <a:pt x="983" y="687"/>
                  </a:lnTo>
                  <a:lnTo>
                    <a:pt x="985" y="687"/>
                  </a:lnTo>
                  <a:lnTo>
                    <a:pt x="988" y="687"/>
                  </a:lnTo>
                  <a:lnTo>
                    <a:pt x="988" y="689"/>
                  </a:lnTo>
                  <a:lnTo>
                    <a:pt x="990" y="689"/>
                  </a:lnTo>
                  <a:lnTo>
                    <a:pt x="990" y="692"/>
                  </a:lnTo>
                  <a:lnTo>
                    <a:pt x="990" y="695"/>
                  </a:lnTo>
                  <a:lnTo>
                    <a:pt x="993" y="697"/>
                  </a:lnTo>
                  <a:lnTo>
                    <a:pt x="995" y="702"/>
                  </a:lnTo>
                  <a:lnTo>
                    <a:pt x="995" y="705"/>
                  </a:lnTo>
                  <a:lnTo>
                    <a:pt x="993" y="705"/>
                  </a:lnTo>
                  <a:lnTo>
                    <a:pt x="990" y="705"/>
                  </a:lnTo>
                  <a:lnTo>
                    <a:pt x="985" y="710"/>
                  </a:lnTo>
                  <a:lnTo>
                    <a:pt x="985" y="712"/>
                  </a:lnTo>
                  <a:lnTo>
                    <a:pt x="983" y="712"/>
                  </a:lnTo>
                  <a:lnTo>
                    <a:pt x="983" y="715"/>
                  </a:lnTo>
                  <a:lnTo>
                    <a:pt x="980" y="715"/>
                  </a:lnTo>
                  <a:lnTo>
                    <a:pt x="978" y="717"/>
                  </a:lnTo>
                  <a:lnTo>
                    <a:pt x="980" y="717"/>
                  </a:lnTo>
                  <a:lnTo>
                    <a:pt x="983" y="720"/>
                  </a:lnTo>
                  <a:lnTo>
                    <a:pt x="988" y="728"/>
                  </a:lnTo>
                  <a:lnTo>
                    <a:pt x="990" y="730"/>
                  </a:lnTo>
                  <a:lnTo>
                    <a:pt x="990" y="733"/>
                  </a:lnTo>
                  <a:lnTo>
                    <a:pt x="990" y="735"/>
                  </a:lnTo>
                  <a:lnTo>
                    <a:pt x="993" y="738"/>
                  </a:lnTo>
                  <a:lnTo>
                    <a:pt x="993" y="740"/>
                  </a:lnTo>
                  <a:lnTo>
                    <a:pt x="993" y="743"/>
                  </a:lnTo>
                  <a:lnTo>
                    <a:pt x="993" y="745"/>
                  </a:lnTo>
                  <a:lnTo>
                    <a:pt x="983" y="761"/>
                  </a:lnTo>
                  <a:lnTo>
                    <a:pt x="980" y="761"/>
                  </a:lnTo>
                  <a:lnTo>
                    <a:pt x="978" y="763"/>
                  </a:lnTo>
                  <a:lnTo>
                    <a:pt x="973" y="763"/>
                  </a:lnTo>
                  <a:lnTo>
                    <a:pt x="970" y="763"/>
                  </a:lnTo>
                  <a:lnTo>
                    <a:pt x="967" y="763"/>
                  </a:lnTo>
                  <a:lnTo>
                    <a:pt x="965" y="766"/>
                  </a:lnTo>
                  <a:lnTo>
                    <a:pt x="962" y="766"/>
                  </a:lnTo>
                  <a:lnTo>
                    <a:pt x="962" y="768"/>
                  </a:lnTo>
                  <a:lnTo>
                    <a:pt x="960" y="768"/>
                  </a:lnTo>
                  <a:lnTo>
                    <a:pt x="957" y="768"/>
                  </a:lnTo>
                  <a:lnTo>
                    <a:pt x="955" y="768"/>
                  </a:lnTo>
                  <a:lnTo>
                    <a:pt x="955" y="771"/>
                  </a:lnTo>
                  <a:lnTo>
                    <a:pt x="952" y="771"/>
                  </a:lnTo>
                  <a:lnTo>
                    <a:pt x="950" y="771"/>
                  </a:lnTo>
                  <a:lnTo>
                    <a:pt x="947" y="771"/>
                  </a:lnTo>
                  <a:lnTo>
                    <a:pt x="947" y="773"/>
                  </a:lnTo>
                  <a:lnTo>
                    <a:pt x="942" y="773"/>
                  </a:lnTo>
                  <a:lnTo>
                    <a:pt x="939" y="776"/>
                  </a:lnTo>
                  <a:lnTo>
                    <a:pt x="929" y="778"/>
                  </a:lnTo>
                  <a:lnTo>
                    <a:pt x="917" y="786"/>
                  </a:lnTo>
                  <a:lnTo>
                    <a:pt x="906" y="786"/>
                  </a:lnTo>
                  <a:lnTo>
                    <a:pt x="896" y="784"/>
                  </a:lnTo>
                  <a:lnTo>
                    <a:pt x="886" y="776"/>
                  </a:lnTo>
                  <a:lnTo>
                    <a:pt x="881" y="776"/>
                  </a:lnTo>
                  <a:lnTo>
                    <a:pt x="866" y="776"/>
                  </a:lnTo>
                  <a:lnTo>
                    <a:pt x="863" y="778"/>
                  </a:lnTo>
                  <a:lnTo>
                    <a:pt x="861" y="778"/>
                  </a:lnTo>
                  <a:lnTo>
                    <a:pt x="858" y="778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" name="Freeform 11">
              <a:extLst>
                <a:ext uri="{FF2B5EF4-FFF2-40B4-BE49-F238E27FC236}">
                  <a16:creationId xmlns:a16="http://schemas.microsoft.com/office/drawing/2014/main" id="{865AF1C0-BB78-F857-0E02-9EAE6EAC328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5" y="2779"/>
              <a:ext cx="1079" cy="812"/>
            </a:xfrm>
            <a:custGeom>
              <a:avLst/>
              <a:gdLst>
                <a:gd name="T0" fmla="*/ 626 w 1079"/>
                <a:gd name="T1" fmla="*/ 748 h 812"/>
                <a:gd name="T2" fmla="*/ 588 w 1079"/>
                <a:gd name="T3" fmla="*/ 753 h 812"/>
                <a:gd name="T4" fmla="*/ 560 w 1079"/>
                <a:gd name="T5" fmla="*/ 753 h 812"/>
                <a:gd name="T6" fmla="*/ 519 w 1079"/>
                <a:gd name="T7" fmla="*/ 759 h 812"/>
                <a:gd name="T8" fmla="*/ 481 w 1079"/>
                <a:gd name="T9" fmla="*/ 764 h 812"/>
                <a:gd name="T10" fmla="*/ 446 w 1079"/>
                <a:gd name="T11" fmla="*/ 766 h 812"/>
                <a:gd name="T12" fmla="*/ 410 w 1079"/>
                <a:gd name="T13" fmla="*/ 774 h 812"/>
                <a:gd name="T14" fmla="*/ 377 w 1079"/>
                <a:gd name="T15" fmla="*/ 779 h 812"/>
                <a:gd name="T16" fmla="*/ 339 w 1079"/>
                <a:gd name="T17" fmla="*/ 784 h 812"/>
                <a:gd name="T18" fmla="*/ 308 w 1079"/>
                <a:gd name="T19" fmla="*/ 787 h 812"/>
                <a:gd name="T20" fmla="*/ 262 w 1079"/>
                <a:gd name="T21" fmla="*/ 789 h 812"/>
                <a:gd name="T22" fmla="*/ 211 w 1079"/>
                <a:gd name="T23" fmla="*/ 792 h 812"/>
                <a:gd name="T24" fmla="*/ 171 w 1079"/>
                <a:gd name="T25" fmla="*/ 794 h 812"/>
                <a:gd name="T26" fmla="*/ 140 w 1079"/>
                <a:gd name="T27" fmla="*/ 797 h 812"/>
                <a:gd name="T28" fmla="*/ 99 w 1079"/>
                <a:gd name="T29" fmla="*/ 799 h 812"/>
                <a:gd name="T30" fmla="*/ 61 w 1079"/>
                <a:gd name="T31" fmla="*/ 804 h 812"/>
                <a:gd name="T32" fmla="*/ 23 w 1079"/>
                <a:gd name="T33" fmla="*/ 809 h 812"/>
                <a:gd name="T34" fmla="*/ 181 w 1079"/>
                <a:gd name="T35" fmla="*/ 771 h 812"/>
                <a:gd name="T36" fmla="*/ 209 w 1079"/>
                <a:gd name="T37" fmla="*/ 667 h 812"/>
                <a:gd name="T38" fmla="*/ 224 w 1079"/>
                <a:gd name="T39" fmla="*/ 624 h 812"/>
                <a:gd name="T40" fmla="*/ 234 w 1079"/>
                <a:gd name="T41" fmla="*/ 583 h 812"/>
                <a:gd name="T42" fmla="*/ 234 w 1079"/>
                <a:gd name="T43" fmla="*/ 308 h 812"/>
                <a:gd name="T44" fmla="*/ 334 w 1079"/>
                <a:gd name="T45" fmla="*/ 216 h 812"/>
                <a:gd name="T46" fmla="*/ 390 w 1079"/>
                <a:gd name="T47" fmla="*/ 201 h 812"/>
                <a:gd name="T48" fmla="*/ 486 w 1079"/>
                <a:gd name="T49" fmla="*/ 209 h 812"/>
                <a:gd name="T50" fmla="*/ 530 w 1079"/>
                <a:gd name="T51" fmla="*/ 211 h 812"/>
                <a:gd name="T52" fmla="*/ 586 w 1079"/>
                <a:gd name="T53" fmla="*/ 234 h 812"/>
                <a:gd name="T54" fmla="*/ 624 w 1079"/>
                <a:gd name="T55" fmla="*/ 239 h 812"/>
                <a:gd name="T56" fmla="*/ 677 w 1079"/>
                <a:gd name="T57" fmla="*/ 234 h 812"/>
                <a:gd name="T58" fmla="*/ 680 w 1079"/>
                <a:gd name="T59" fmla="*/ 196 h 812"/>
                <a:gd name="T60" fmla="*/ 685 w 1079"/>
                <a:gd name="T61" fmla="*/ 117 h 812"/>
                <a:gd name="T62" fmla="*/ 723 w 1079"/>
                <a:gd name="T63" fmla="*/ 59 h 812"/>
                <a:gd name="T64" fmla="*/ 830 w 1079"/>
                <a:gd name="T65" fmla="*/ 43 h 812"/>
                <a:gd name="T66" fmla="*/ 871 w 1079"/>
                <a:gd name="T67" fmla="*/ 31 h 812"/>
                <a:gd name="T68" fmla="*/ 924 w 1079"/>
                <a:gd name="T69" fmla="*/ 26 h 812"/>
                <a:gd name="T70" fmla="*/ 945 w 1079"/>
                <a:gd name="T71" fmla="*/ 99 h 812"/>
                <a:gd name="T72" fmla="*/ 995 w 1079"/>
                <a:gd name="T73" fmla="*/ 140 h 812"/>
                <a:gd name="T74" fmla="*/ 1041 w 1079"/>
                <a:gd name="T75" fmla="*/ 206 h 812"/>
                <a:gd name="T76" fmla="*/ 1044 w 1079"/>
                <a:gd name="T77" fmla="*/ 237 h 812"/>
                <a:gd name="T78" fmla="*/ 1069 w 1079"/>
                <a:gd name="T79" fmla="*/ 275 h 812"/>
                <a:gd name="T80" fmla="*/ 1072 w 1079"/>
                <a:gd name="T81" fmla="*/ 306 h 812"/>
                <a:gd name="T82" fmla="*/ 1054 w 1079"/>
                <a:gd name="T83" fmla="*/ 359 h 812"/>
                <a:gd name="T84" fmla="*/ 1049 w 1079"/>
                <a:gd name="T85" fmla="*/ 418 h 812"/>
                <a:gd name="T86" fmla="*/ 1054 w 1079"/>
                <a:gd name="T87" fmla="*/ 453 h 812"/>
                <a:gd name="T88" fmla="*/ 1029 w 1079"/>
                <a:gd name="T89" fmla="*/ 489 h 812"/>
                <a:gd name="T90" fmla="*/ 993 w 1079"/>
                <a:gd name="T91" fmla="*/ 524 h 812"/>
                <a:gd name="T92" fmla="*/ 970 w 1079"/>
                <a:gd name="T93" fmla="*/ 560 h 812"/>
                <a:gd name="T94" fmla="*/ 945 w 1079"/>
                <a:gd name="T95" fmla="*/ 596 h 812"/>
                <a:gd name="T96" fmla="*/ 939 w 1079"/>
                <a:gd name="T97" fmla="*/ 631 h 812"/>
                <a:gd name="T98" fmla="*/ 950 w 1079"/>
                <a:gd name="T99" fmla="*/ 677 h 812"/>
                <a:gd name="T100" fmla="*/ 960 w 1079"/>
                <a:gd name="T101" fmla="*/ 715 h 812"/>
                <a:gd name="T102" fmla="*/ 934 w 1079"/>
                <a:gd name="T103" fmla="*/ 731 h 812"/>
                <a:gd name="T104" fmla="*/ 909 w 1079"/>
                <a:gd name="T105" fmla="*/ 741 h 812"/>
                <a:gd name="T106" fmla="*/ 894 w 1079"/>
                <a:gd name="T107" fmla="*/ 697 h 812"/>
                <a:gd name="T108" fmla="*/ 855 w 1079"/>
                <a:gd name="T109" fmla="*/ 667 h 812"/>
                <a:gd name="T110" fmla="*/ 855 w 1079"/>
                <a:gd name="T111" fmla="*/ 634 h 812"/>
                <a:gd name="T112" fmla="*/ 845 w 1079"/>
                <a:gd name="T113" fmla="*/ 603 h 812"/>
                <a:gd name="T114" fmla="*/ 817 w 1079"/>
                <a:gd name="T115" fmla="*/ 578 h 812"/>
                <a:gd name="T116" fmla="*/ 794 w 1079"/>
                <a:gd name="T117" fmla="*/ 547 h 812"/>
                <a:gd name="T118" fmla="*/ 718 w 1079"/>
                <a:gd name="T119" fmla="*/ 550 h 812"/>
                <a:gd name="T120" fmla="*/ 601 w 1079"/>
                <a:gd name="T121" fmla="*/ 601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79" h="812">
                  <a:moveTo>
                    <a:pt x="629" y="705"/>
                  </a:moveTo>
                  <a:lnTo>
                    <a:pt x="629" y="708"/>
                  </a:lnTo>
                  <a:lnTo>
                    <a:pt x="629" y="710"/>
                  </a:lnTo>
                  <a:lnTo>
                    <a:pt x="631" y="710"/>
                  </a:lnTo>
                  <a:lnTo>
                    <a:pt x="634" y="713"/>
                  </a:lnTo>
                  <a:lnTo>
                    <a:pt x="637" y="736"/>
                  </a:lnTo>
                  <a:lnTo>
                    <a:pt x="642" y="736"/>
                  </a:lnTo>
                  <a:lnTo>
                    <a:pt x="647" y="746"/>
                  </a:lnTo>
                  <a:lnTo>
                    <a:pt x="644" y="746"/>
                  </a:lnTo>
                  <a:lnTo>
                    <a:pt x="642" y="746"/>
                  </a:lnTo>
                  <a:lnTo>
                    <a:pt x="639" y="746"/>
                  </a:lnTo>
                  <a:lnTo>
                    <a:pt x="637" y="746"/>
                  </a:lnTo>
                  <a:lnTo>
                    <a:pt x="637" y="748"/>
                  </a:lnTo>
                  <a:lnTo>
                    <a:pt x="634" y="748"/>
                  </a:lnTo>
                  <a:lnTo>
                    <a:pt x="631" y="748"/>
                  </a:lnTo>
                  <a:lnTo>
                    <a:pt x="629" y="748"/>
                  </a:lnTo>
                  <a:lnTo>
                    <a:pt x="626" y="748"/>
                  </a:lnTo>
                  <a:lnTo>
                    <a:pt x="624" y="748"/>
                  </a:lnTo>
                  <a:lnTo>
                    <a:pt x="621" y="748"/>
                  </a:lnTo>
                  <a:lnTo>
                    <a:pt x="619" y="748"/>
                  </a:lnTo>
                  <a:lnTo>
                    <a:pt x="616" y="748"/>
                  </a:lnTo>
                  <a:lnTo>
                    <a:pt x="614" y="748"/>
                  </a:lnTo>
                  <a:lnTo>
                    <a:pt x="611" y="748"/>
                  </a:lnTo>
                  <a:lnTo>
                    <a:pt x="611" y="751"/>
                  </a:lnTo>
                  <a:lnTo>
                    <a:pt x="609" y="751"/>
                  </a:lnTo>
                  <a:lnTo>
                    <a:pt x="606" y="751"/>
                  </a:lnTo>
                  <a:lnTo>
                    <a:pt x="603" y="751"/>
                  </a:lnTo>
                  <a:lnTo>
                    <a:pt x="601" y="751"/>
                  </a:lnTo>
                  <a:lnTo>
                    <a:pt x="598" y="751"/>
                  </a:lnTo>
                  <a:lnTo>
                    <a:pt x="596" y="751"/>
                  </a:lnTo>
                  <a:lnTo>
                    <a:pt x="593" y="751"/>
                  </a:lnTo>
                  <a:lnTo>
                    <a:pt x="591" y="751"/>
                  </a:lnTo>
                  <a:lnTo>
                    <a:pt x="588" y="751"/>
                  </a:lnTo>
                  <a:lnTo>
                    <a:pt x="588" y="753"/>
                  </a:lnTo>
                  <a:lnTo>
                    <a:pt x="588" y="751"/>
                  </a:lnTo>
                  <a:lnTo>
                    <a:pt x="588" y="753"/>
                  </a:lnTo>
                  <a:lnTo>
                    <a:pt x="588" y="751"/>
                  </a:lnTo>
                  <a:lnTo>
                    <a:pt x="586" y="751"/>
                  </a:lnTo>
                  <a:lnTo>
                    <a:pt x="586" y="753"/>
                  </a:lnTo>
                  <a:lnTo>
                    <a:pt x="583" y="753"/>
                  </a:lnTo>
                  <a:lnTo>
                    <a:pt x="581" y="753"/>
                  </a:lnTo>
                  <a:lnTo>
                    <a:pt x="578" y="753"/>
                  </a:lnTo>
                  <a:lnTo>
                    <a:pt x="575" y="753"/>
                  </a:lnTo>
                  <a:lnTo>
                    <a:pt x="573" y="753"/>
                  </a:lnTo>
                  <a:lnTo>
                    <a:pt x="570" y="753"/>
                  </a:lnTo>
                  <a:lnTo>
                    <a:pt x="568" y="753"/>
                  </a:lnTo>
                  <a:lnTo>
                    <a:pt x="565" y="753"/>
                  </a:lnTo>
                  <a:lnTo>
                    <a:pt x="563" y="753"/>
                  </a:lnTo>
                  <a:lnTo>
                    <a:pt x="563" y="756"/>
                  </a:lnTo>
                  <a:lnTo>
                    <a:pt x="560" y="756"/>
                  </a:lnTo>
                  <a:lnTo>
                    <a:pt x="560" y="753"/>
                  </a:lnTo>
                  <a:lnTo>
                    <a:pt x="560" y="756"/>
                  </a:lnTo>
                  <a:lnTo>
                    <a:pt x="558" y="756"/>
                  </a:lnTo>
                  <a:lnTo>
                    <a:pt x="555" y="756"/>
                  </a:lnTo>
                  <a:lnTo>
                    <a:pt x="553" y="756"/>
                  </a:lnTo>
                  <a:lnTo>
                    <a:pt x="550" y="756"/>
                  </a:lnTo>
                  <a:lnTo>
                    <a:pt x="547" y="756"/>
                  </a:lnTo>
                  <a:lnTo>
                    <a:pt x="545" y="756"/>
                  </a:lnTo>
                  <a:lnTo>
                    <a:pt x="542" y="756"/>
                  </a:lnTo>
                  <a:lnTo>
                    <a:pt x="540" y="756"/>
                  </a:lnTo>
                  <a:lnTo>
                    <a:pt x="537" y="756"/>
                  </a:lnTo>
                  <a:lnTo>
                    <a:pt x="535" y="756"/>
                  </a:lnTo>
                  <a:lnTo>
                    <a:pt x="535" y="759"/>
                  </a:lnTo>
                  <a:lnTo>
                    <a:pt x="532" y="759"/>
                  </a:lnTo>
                  <a:lnTo>
                    <a:pt x="530" y="759"/>
                  </a:lnTo>
                  <a:lnTo>
                    <a:pt x="527" y="759"/>
                  </a:lnTo>
                  <a:lnTo>
                    <a:pt x="525" y="759"/>
                  </a:lnTo>
                  <a:lnTo>
                    <a:pt x="519" y="759"/>
                  </a:lnTo>
                  <a:lnTo>
                    <a:pt x="517" y="759"/>
                  </a:lnTo>
                  <a:lnTo>
                    <a:pt x="514" y="759"/>
                  </a:lnTo>
                  <a:lnTo>
                    <a:pt x="512" y="759"/>
                  </a:lnTo>
                  <a:lnTo>
                    <a:pt x="509" y="759"/>
                  </a:lnTo>
                  <a:lnTo>
                    <a:pt x="509" y="761"/>
                  </a:lnTo>
                  <a:lnTo>
                    <a:pt x="507" y="761"/>
                  </a:lnTo>
                  <a:lnTo>
                    <a:pt x="504" y="761"/>
                  </a:lnTo>
                  <a:lnTo>
                    <a:pt x="502" y="761"/>
                  </a:lnTo>
                  <a:lnTo>
                    <a:pt x="499" y="761"/>
                  </a:lnTo>
                  <a:lnTo>
                    <a:pt x="497" y="761"/>
                  </a:lnTo>
                  <a:lnTo>
                    <a:pt x="494" y="761"/>
                  </a:lnTo>
                  <a:lnTo>
                    <a:pt x="491" y="761"/>
                  </a:lnTo>
                  <a:lnTo>
                    <a:pt x="489" y="761"/>
                  </a:lnTo>
                  <a:lnTo>
                    <a:pt x="486" y="761"/>
                  </a:lnTo>
                  <a:lnTo>
                    <a:pt x="486" y="764"/>
                  </a:lnTo>
                  <a:lnTo>
                    <a:pt x="484" y="764"/>
                  </a:lnTo>
                  <a:lnTo>
                    <a:pt x="481" y="764"/>
                  </a:lnTo>
                  <a:lnTo>
                    <a:pt x="479" y="764"/>
                  </a:lnTo>
                  <a:lnTo>
                    <a:pt x="476" y="764"/>
                  </a:lnTo>
                  <a:lnTo>
                    <a:pt x="474" y="764"/>
                  </a:lnTo>
                  <a:lnTo>
                    <a:pt x="471" y="764"/>
                  </a:lnTo>
                  <a:lnTo>
                    <a:pt x="469" y="764"/>
                  </a:lnTo>
                  <a:lnTo>
                    <a:pt x="466" y="764"/>
                  </a:lnTo>
                  <a:lnTo>
                    <a:pt x="463" y="764"/>
                  </a:lnTo>
                  <a:lnTo>
                    <a:pt x="463" y="766"/>
                  </a:lnTo>
                  <a:lnTo>
                    <a:pt x="463" y="764"/>
                  </a:lnTo>
                  <a:lnTo>
                    <a:pt x="463" y="766"/>
                  </a:lnTo>
                  <a:lnTo>
                    <a:pt x="461" y="766"/>
                  </a:lnTo>
                  <a:lnTo>
                    <a:pt x="458" y="766"/>
                  </a:lnTo>
                  <a:lnTo>
                    <a:pt x="456" y="766"/>
                  </a:lnTo>
                  <a:lnTo>
                    <a:pt x="453" y="766"/>
                  </a:lnTo>
                  <a:lnTo>
                    <a:pt x="451" y="766"/>
                  </a:lnTo>
                  <a:lnTo>
                    <a:pt x="448" y="766"/>
                  </a:lnTo>
                  <a:lnTo>
                    <a:pt x="446" y="766"/>
                  </a:lnTo>
                  <a:lnTo>
                    <a:pt x="443" y="766"/>
                  </a:lnTo>
                  <a:lnTo>
                    <a:pt x="443" y="769"/>
                  </a:lnTo>
                  <a:lnTo>
                    <a:pt x="441" y="769"/>
                  </a:lnTo>
                  <a:lnTo>
                    <a:pt x="438" y="769"/>
                  </a:lnTo>
                  <a:lnTo>
                    <a:pt x="435" y="769"/>
                  </a:lnTo>
                  <a:lnTo>
                    <a:pt x="433" y="769"/>
                  </a:lnTo>
                  <a:lnTo>
                    <a:pt x="430" y="769"/>
                  </a:lnTo>
                  <a:lnTo>
                    <a:pt x="428" y="769"/>
                  </a:lnTo>
                  <a:lnTo>
                    <a:pt x="425" y="769"/>
                  </a:lnTo>
                  <a:lnTo>
                    <a:pt x="425" y="771"/>
                  </a:lnTo>
                  <a:lnTo>
                    <a:pt x="423" y="771"/>
                  </a:lnTo>
                  <a:lnTo>
                    <a:pt x="420" y="771"/>
                  </a:lnTo>
                  <a:lnTo>
                    <a:pt x="418" y="771"/>
                  </a:lnTo>
                  <a:lnTo>
                    <a:pt x="415" y="771"/>
                  </a:lnTo>
                  <a:lnTo>
                    <a:pt x="412" y="771"/>
                  </a:lnTo>
                  <a:lnTo>
                    <a:pt x="410" y="771"/>
                  </a:lnTo>
                  <a:lnTo>
                    <a:pt x="410" y="774"/>
                  </a:lnTo>
                  <a:lnTo>
                    <a:pt x="407" y="774"/>
                  </a:lnTo>
                  <a:lnTo>
                    <a:pt x="405" y="774"/>
                  </a:lnTo>
                  <a:lnTo>
                    <a:pt x="402" y="774"/>
                  </a:lnTo>
                  <a:lnTo>
                    <a:pt x="400" y="774"/>
                  </a:lnTo>
                  <a:lnTo>
                    <a:pt x="397" y="774"/>
                  </a:lnTo>
                  <a:lnTo>
                    <a:pt x="397" y="776"/>
                  </a:lnTo>
                  <a:lnTo>
                    <a:pt x="395" y="776"/>
                  </a:lnTo>
                  <a:lnTo>
                    <a:pt x="392" y="776"/>
                  </a:lnTo>
                  <a:lnTo>
                    <a:pt x="390" y="776"/>
                  </a:lnTo>
                  <a:lnTo>
                    <a:pt x="387" y="776"/>
                  </a:lnTo>
                  <a:lnTo>
                    <a:pt x="384" y="776"/>
                  </a:lnTo>
                  <a:lnTo>
                    <a:pt x="382" y="776"/>
                  </a:lnTo>
                  <a:lnTo>
                    <a:pt x="382" y="779"/>
                  </a:lnTo>
                  <a:lnTo>
                    <a:pt x="382" y="776"/>
                  </a:lnTo>
                  <a:lnTo>
                    <a:pt x="382" y="779"/>
                  </a:lnTo>
                  <a:lnTo>
                    <a:pt x="379" y="779"/>
                  </a:lnTo>
                  <a:lnTo>
                    <a:pt x="377" y="779"/>
                  </a:lnTo>
                  <a:lnTo>
                    <a:pt x="374" y="779"/>
                  </a:lnTo>
                  <a:lnTo>
                    <a:pt x="372" y="779"/>
                  </a:lnTo>
                  <a:lnTo>
                    <a:pt x="369" y="779"/>
                  </a:lnTo>
                  <a:lnTo>
                    <a:pt x="369" y="781"/>
                  </a:lnTo>
                  <a:lnTo>
                    <a:pt x="367" y="781"/>
                  </a:lnTo>
                  <a:lnTo>
                    <a:pt x="364" y="781"/>
                  </a:lnTo>
                  <a:lnTo>
                    <a:pt x="362" y="781"/>
                  </a:lnTo>
                  <a:lnTo>
                    <a:pt x="359" y="781"/>
                  </a:lnTo>
                  <a:lnTo>
                    <a:pt x="356" y="781"/>
                  </a:lnTo>
                  <a:lnTo>
                    <a:pt x="354" y="781"/>
                  </a:lnTo>
                  <a:lnTo>
                    <a:pt x="351" y="781"/>
                  </a:lnTo>
                  <a:lnTo>
                    <a:pt x="349" y="781"/>
                  </a:lnTo>
                  <a:lnTo>
                    <a:pt x="346" y="781"/>
                  </a:lnTo>
                  <a:lnTo>
                    <a:pt x="344" y="781"/>
                  </a:lnTo>
                  <a:lnTo>
                    <a:pt x="341" y="781"/>
                  </a:lnTo>
                  <a:lnTo>
                    <a:pt x="341" y="784"/>
                  </a:lnTo>
                  <a:lnTo>
                    <a:pt x="339" y="784"/>
                  </a:lnTo>
                  <a:lnTo>
                    <a:pt x="336" y="784"/>
                  </a:lnTo>
                  <a:lnTo>
                    <a:pt x="334" y="784"/>
                  </a:lnTo>
                  <a:lnTo>
                    <a:pt x="331" y="784"/>
                  </a:lnTo>
                  <a:lnTo>
                    <a:pt x="328" y="784"/>
                  </a:lnTo>
                  <a:lnTo>
                    <a:pt x="326" y="784"/>
                  </a:lnTo>
                  <a:lnTo>
                    <a:pt x="323" y="784"/>
                  </a:lnTo>
                  <a:lnTo>
                    <a:pt x="321" y="784"/>
                  </a:lnTo>
                  <a:lnTo>
                    <a:pt x="318" y="784"/>
                  </a:lnTo>
                  <a:lnTo>
                    <a:pt x="316" y="784"/>
                  </a:lnTo>
                  <a:lnTo>
                    <a:pt x="313" y="784"/>
                  </a:lnTo>
                  <a:lnTo>
                    <a:pt x="311" y="784"/>
                  </a:lnTo>
                  <a:lnTo>
                    <a:pt x="311" y="787"/>
                  </a:lnTo>
                  <a:lnTo>
                    <a:pt x="311" y="784"/>
                  </a:lnTo>
                  <a:lnTo>
                    <a:pt x="308" y="784"/>
                  </a:lnTo>
                  <a:lnTo>
                    <a:pt x="308" y="787"/>
                  </a:lnTo>
                  <a:lnTo>
                    <a:pt x="308" y="784"/>
                  </a:lnTo>
                  <a:lnTo>
                    <a:pt x="308" y="787"/>
                  </a:lnTo>
                  <a:lnTo>
                    <a:pt x="306" y="787"/>
                  </a:lnTo>
                  <a:lnTo>
                    <a:pt x="303" y="787"/>
                  </a:lnTo>
                  <a:lnTo>
                    <a:pt x="300" y="787"/>
                  </a:lnTo>
                  <a:lnTo>
                    <a:pt x="298" y="787"/>
                  </a:lnTo>
                  <a:lnTo>
                    <a:pt x="295" y="787"/>
                  </a:lnTo>
                  <a:lnTo>
                    <a:pt x="293" y="787"/>
                  </a:lnTo>
                  <a:lnTo>
                    <a:pt x="290" y="787"/>
                  </a:lnTo>
                  <a:lnTo>
                    <a:pt x="285" y="787"/>
                  </a:lnTo>
                  <a:lnTo>
                    <a:pt x="283" y="787"/>
                  </a:lnTo>
                  <a:lnTo>
                    <a:pt x="280" y="787"/>
                  </a:lnTo>
                  <a:lnTo>
                    <a:pt x="278" y="787"/>
                  </a:lnTo>
                  <a:lnTo>
                    <a:pt x="275" y="787"/>
                  </a:lnTo>
                  <a:lnTo>
                    <a:pt x="272" y="787"/>
                  </a:lnTo>
                  <a:lnTo>
                    <a:pt x="270" y="787"/>
                  </a:lnTo>
                  <a:lnTo>
                    <a:pt x="270" y="789"/>
                  </a:lnTo>
                  <a:lnTo>
                    <a:pt x="265" y="789"/>
                  </a:lnTo>
                  <a:lnTo>
                    <a:pt x="262" y="789"/>
                  </a:lnTo>
                  <a:lnTo>
                    <a:pt x="260" y="789"/>
                  </a:lnTo>
                  <a:lnTo>
                    <a:pt x="255" y="789"/>
                  </a:lnTo>
                  <a:lnTo>
                    <a:pt x="252" y="789"/>
                  </a:lnTo>
                  <a:lnTo>
                    <a:pt x="250" y="789"/>
                  </a:lnTo>
                  <a:lnTo>
                    <a:pt x="244" y="789"/>
                  </a:lnTo>
                  <a:lnTo>
                    <a:pt x="242" y="789"/>
                  </a:lnTo>
                  <a:lnTo>
                    <a:pt x="239" y="789"/>
                  </a:lnTo>
                  <a:lnTo>
                    <a:pt x="237" y="789"/>
                  </a:lnTo>
                  <a:lnTo>
                    <a:pt x="237" y="792"/>
                  </a:lnTo>
                  <a:lnTo>
                    <a:pt x="232" y="792"/>
                  </a:lnTo>
                  <a:lnTo>
                    <a:pt x="229" y="792"/>
                  </a:lnTo>
                  <a:lnTo>
                    <a:pt x="227" y="792"/>
                  </a:lnTo>
                  <a:lnTo>
                    <a:pt x="224" y="792"/>
                  </a:lnTo>
                  <a:lnTo>
                    <a:pt x="219" y="792"/>
                  </a:lnTo>
                  <a:lnTo>
                    <a:pt x="216" y="792"/>
                  </a:lnTo>
                  <a:lnTo>
                    <a:pt x="214" y="792"/>
                  </a:lnTo>
                  <a:lnTo>
                    <a:pt x="211" y="792"/>
                  </a:lnTo>
                  <a:lnTo>
                    <a:pt x="209" y="792"/>
                  </a:lnTo>
                  <a:lnTo>
                    <a:pt x="206" y="792"/>
                  </a:lnTo>
                  <a:lnTo>
                    <a:pt x="204" y="792"/>
                  </a:lnTo>
                  <a:lnTo>
                    <a:pt x="201" y="792"/>
                  </a:lnTo>
                  <a:lnTo>
                    <a:pt x="199" y="792"/>
                  </a:lnTo>
                  <a:lnTo>
                    <a:pt x="196" y="792"/>
                  </a:lnTo>
                  <a:lnTo>
                    <a:pt x="194" y="792"/>
                  </a:lnTo>
                  <a:lnTo>
                    <a:pt x="191" y="792"/>
                  </a:lnTo>
                  <a:lnTo>
                    <a:pt x="191" y="794"/>
                  </a:lnTo>
                  <a:lnTo>
                    <a:pt x="188" y="794"/>
                  </a:lnTo>
                  <a:lnTo>
                    <a:pt x="186" y="794"/>
                  </a:lnTo>
                  <a:lnTo>
                    <a:pt x="183" y="794"/>
                  </a:lnTo>
                  <a:lnTo>
                    <a:pt x="181" y="794"/>
                  </a:lnTo>
                  <a:lnTo>
                    <a:pt x="178" y="794"/>
                  </a:lnTo>
                  <a:lnTo>
                    <a:pt x="176" y="794"/>
                  </a:lnTo>
                  <a:lnTo>
                    <a:pt x="173" y="794"/>
                  </a:lnTo>
                  <a:lnTo>
                    <a:pt x="171" y="794"/>
                  </a:lnTo>
                  <a:lnTo>
                    <a:pt x="168" y="794"/>
                  </a:lnTo>
                  <a:lnTo>
                    <a:pt x="166" y="794"/>
                  </a:lnTo>
                  <a:lnTo>
                    <a:pt x="163" y="794"/>
                  </a:lnTo>
                  <a:lnTo>
                    <a:pt x="160" y="794"/>
                  </a:lnTo>
                  <a:lnTo>
                    <a:pt x="158" y="794"/>
                  </a:lnTo>
                  <a:lnTo>
                    <a:pt x="155" y="794"/>
                  </a:lnTo>
                  <a:lnTo>
                    <a:pt x="155" y="797"/>
                  </a:lnTo>
                  <a:lnTo>
                    <a:pt x="153" y="797"/>
                  </a:lnTo>
                  <a:lnTo>
                    <a:pt x="153" y="794"/>
                  </a:lnTo>
                  <a:lnTo>
                    <a:pt x="153" y="797"/>
                  </a:lnTo>
                  <a:lnTo>
                    <a:pt x="150" y="797"/>
                  </a:lnTo>
                  <a:lnTo>
                    <a:pt x="150" y="794"/>
                  </a:lnTo>
                  <a:lnTo>
                    <a:pt x="150" y="797"/>
                  </a:lnTo>
                  <a:lnTo>
                    <a:pt x="148" y="797"/>
                  </a:lnTo>
                  <a:lnTo>
                    <a:pt x="145" y="797"/>
                  </a:lnTo>
                  <a:lnTo>
                    <a:pt x="143" y="797"/>
                  </a:lnTo>
                  <a:lnTo>
                    <a:pt x="140" y="797"/>
                  </a:lnTo>
                  <a:lnTo>
                    <a:pt x="138" y="797"/>
                  </a:lnTo>
                  <a:lnTo>
                    <a:pt x="135" y="797"/>
                  </a:lnTo>
                  <a:lnTo>
                    <a:pt x="132" y="797"/>
                  </a:lnTo>
                  <a:lnTo>
                    <a:pt x="130" y="797"/>
                  </a:lnTo>
                  <a:lnTo>
                    <a:pt x="127" y="797"/>
                  </a:lnTo>
                  <a:lnTo>
                    <a:pt x="125" y="797"/>
                  </a:lnTo>
                  <a:lnTo>
                    <a:pt x="122" y="797"/>
                  </a:lnTo>
                  <a:lnTo>
                    <a:pt x="122" y="799"/>
                  </a:lnTo>
                  <a:lnTo>
                    <a:pt x="120" y="799"/>
                  </a:lnTo>
                  <a:lnTo>
                    <a:pt x="117" y="799"/>
                  </a:lnTo>
                  <a:lnTo>
                    <a:pt x="115" y="799"/>
                  </a:lnTo>
                  <a:lnTo>
                    <a:pt x="112" y="799"/>
                  </a:lnTo>
                  <a:lnTo>
                    <a:pt x="110" y="799"/>
                  </a:lnTo>
                  <a:lnTo>
                    <a:pt x="107" y="799"/>
                  </a:lnTo>
                  <a:lnTo>
                    <a:pt x="104" y="799"/>
                  </a:lnTo>
                  <a:lnTo>
                    <a:pt x="102" y="799"/>
                  </a:lnTo>
                  <a:lnTo>
                    <a:pt x="99" y="799"/>
                  </a:lnTo>
                  <a:lnTo>
                    <a:pt x="97" y="799"/>
                  </a:lnTo>
                  <a:lnTo>
                    <a:pt x="97" y="802"/>
                  </a:lnTo>
                  <a:lnTo>
                    <a:pt x="94" y="802"/>
                  </a:lnTo>
                  <a:lnTo>
                    <a:pt x="92" y="802"/>
                  </a:lnTo>
                  <a:lnTo>
                    <a:pt x="89" y="802"/>
                  </a:lnTo>
                  <a:lnTo>
                    <a:pt x="87" y="802"/>
                  </a:lnTo>
                  <a:lnTo>
                    <a:pt x="84" y="802"/>
                  </a:lnTo>
                  <a:lnTo>
                    <a:pt x="82" y="802"/>
                  </a:lnTo>
                  <a:lnTo>
                    <a:pt x="79" y="802"/>
                  </a:lnTo>
                  <a:lnTo>
                    <a:pt x="76" y="802"/>
                  </a:lnTo>
                  <a:lnTo>
                    <a:pt x="74" y="802"/>
                  </a:lnTo>
                  <a:lnTo>
                    <a:pt x="74" y="804"/>
                  </a:lnTo>
                  <a:lnTo>
                    <a:pt x="71" y="804"/>
                  </a:lnTo>
                  <a:lnTo>
                    <a:pt x="69" y="804"/>
                  </a:lnTo>
                  <a:lnTo>
                    <a:pt x="66" y="804"/>
                  </a:lnTo>
                  <a:lnTo>
                    <a:pt x="64" y="804"/>
                  </a:lnTo>
                  <a:lnTo>
                    <a:pt x="61" y="804"/>
                  </a:lnTo>
                  <a:lnTo>
                    <a:pt x="59" y="804"/>
                  </a:lnTo>
                  <a:lnTo>
                    <a:pt x="56" y="804"/>
                  </a:lnTo>
                  <a:lnTo>
                    <a:pt x="54" y="804"/>
                  </a:lnTo>
                  <a:lnTo>
                    <a:pt x="51" y="804"/>
                  </a:lnTo>
                  <a:lnTo>
                    <a:pt x="51" y="807"/>
                  </a:lnTo>
                  <a:lnTo>
                    <a:pt x="48" y="807"/>
                  </a:lnTo>
                  <a:lnTo>
                    <a:pt x="46" y="807"/>
                  </a:lnTo>
                  <a:lnTo>
                    <a:pt x="43" y="807"/>
                  </a:lnTo>
                  <a:lnTo>
                    <a:pt x="41" y="807"/>
                  </a:lnTo>
                  <a:lnTo>
                    <a:pt x="38" y="807"/>
                  </a:lnTo>
                  <a:lnTo>
                    <a:pt x="36" y="807"/>
                  </a:lnTo>
                  <a:lnTo>
                    <a:pt x="33" y="807"/>
                  </a:lnTo>
                  <a:lnTo>
                    <a:pt x="31" y="807"/>
                  </a:lnTo>
                  <a:lnTo>
                    <a:pt x="28" y="807"/>
                  </a:lnTo>
                  <a:lnTo>
                    <a:pt x="28" y="809"/>
                  </a:lnTo>
                  <a:lnTo>
                    <a:pt x="26" y="809"/>
                  </a:lnTo>
                  <a:lnTo>
                    <a:pt x="23" y="809"/>
                  </a:lnTo>
                  <a:lnTo>
                    <a:pt x="20" y="809"/>
                  </a:lnTo>
                  <a:lnTo>
                    <a:pt x="18" y="809"/>
                  </a:lnTo>
                  <a:lnTo>
                    <a:pt x="15" y="809"/>
                  </a:lnTo>
                  <a:lnTo>
                    <a:pt x="13" y="809"/>
                  </a:lnTo>
                  <a:lnTo>
                    <a:pt x="10" y="809"/>
                  </a:lnTo>
                  <a:lnTo>
                    <a:pt x="8" y="809"/>
                  </a:lnTo>
                  <a:lnTo>
                    <a:pt x="5" y="809"/>
                  </a:lnTo>
                  <a:lnTo>
                    <a:pt x="5" y="812"/>
                  </a:lnTo>
                  <a:lnTo>
                    <a:pt x="3" y="812"/>
                  </a:lnTo>
                  <a:lnTo>
                    <a:pt x="0" y="771"/>
                  </a:lnTo>
                  <a:lnTo>
                    <a:pt x="0" y="748"/>
                  </a:lnTo>
                  <a:lnTo>
                    <a:pt x="64" y="784"/>
                  </a:lnTo>
                  <a:lnTo>
                    <a:pt x="110" y="753"/>
                  </a:lnTo>
                  <a:lnTo>
                    <a:pt x="112" y="751"/>
                  </a:lnTo>
                  <a:lnTo>
                    <a:pt x="125" y="753"/>
                  </a:lnTo>
                  <a:lnTo>
                    <a:pt x="127" y="753"/>
                  </a:lnTo>
                  <a:lnTo>
                    <a:pt x="181" y="771"/>
                  </a:lnTo>
                  <a:lnTo>
                    <a:pt x="201" y="759"/>
                  </a:lnTo>
                  <a:lnTo>
                    <a:pt x="204" y="710"/>
                  </a:lnTo>
                  <a:lnTo>
                    <a:pt x="204" y="695"/>
                  </a:lnTo>
                  <a:lnTo>
                    <a:pt x="204" y="692"/>
                  </a:lnTo>
                  <a:lnTo>
                    <a:pt x="206" y="692"/>
                  </a:lnTo>
                  <a:lnTo>
                    <a:pt x="206" y="690"/>
                  </a:lnTo>
                  <a:lnTo>
                    <a:pt x="209" y="690"/>
                  </a:lnTo>
                  <a:lnTo>
                    <a:pt x="209" y="687"/>
                  </a:lnTo>
                  <a:lnTo>
                    <a:pt x="209" y="685"/>
                  </a:lnTo>
                  <a:lnTo>
                    <a:pt x="206" y="685"/>
                  </a:lnTo>
                  <a:lnTo>
                    <a:pt x="209" y="682"/>
                  </a:lnTo>
                  <a:lnTo>
                    <a:pt x="206" y="680"/>
                  </a:lnTo>
                  <a:lnTo>
                    <a:pt x="206" y="675"/>
                  </a:lnTo>
                  <a:lnTo>
                    <a:pt x="206" y="672"/>
                  </a:lnTo>
                  <a:lnTo>
                    <a:pt x="209" y="672"/>
                  </a:lnTo>
                  <a:lnTo>
                    <a:pt x="209" y="669"/>
                  </a:lnTo>
                  <a:lnTo>
                    <a:pt x="209" y="667"/>
                  </a:lnTo>
                  <a:lnTo>
                    <a:pt x="209" y="664"/>
                  </a:lnTo>
                  <a:lnTo>
                    <a:pt x="211" y="662"/>
                  </a:lnTo>
                  <a:lnTo>
                    <a:pt x="209" y="659"/>
                  </a:lnTo>
                  <a:lnTo>
                    <a:pt x="211" y="657"/>
                  </a:lnTo>
                  <a:lnTo>
                    <a:pt x="214" y="654"/>
                  </a:lnTo>
                  <a:lnTo>
                    <a:pt x="214" y="652"/>
                  </a:lnTo>
                  <a:lnTo>
                    <a:pt x="214" y="649"/>
                  </a:lnTo>
                  <a:lnTo>
                    <a:pt x="216" y="647"/>
                  </a:lnTo>
                  <a:lnTo>
                    <a:pt x="216" y="644"/>
                  </a:lnTo>
                  <a:lnTo>
                    <a:pt x="216" y="641"/>
                  </a:lnTo>
                  <a:lnTo>
                    <a:pt x="219" y="639"/>
                  </a:lnTo>
                  <a:lnTo>
                    <a:pt x="219" y="636"/>
                  </a:lnTo>
                  <a:lnTo>
                    <a:pt x="222" y="634"/>
                  </a:lnTo>
                  <a:lnTo>
                    <a:pt x="222" y="631"/>
                  </a:lnTo>
                  <a:lnTo>
                    <a:pt x="224" y="629"/>
                  </a:lnTo>
                  <a:lnTo>
                    <a:pt x="224" y="626"/>
                  </a:lnTo>
                  <a:lnTo>
                    <a:pt x="224" y="624"/>
                  </a:lnTo>
                  <a:lnTo>
                    <a:pt x="227" y="624"/>
                  </a:lnTo>
                  <a:lnTo>
                    <a:pt x="227" y="621"/>
                  </a:lnTo>
                  <a:lnTo>
                    <a:pt x="227" y="619"/>
                  </a:lnTo>
                  <a:lnTo>
                    <a:pt x="227" y="616"/>
                  </a:lnTo>
                  <a:lnTo>
                    <a:pt x="227" y="613"/>
                  </a:lnTo>
                  <a:lnTo>
                    <a:pt x="227" y="611"/>
                  </a:lnTo>
                  <a:lnTo>
                    <a:pt x="229" y="608"/>
                  </a:lnTo>
                  <a:lnTo>
                    <a:pt x="232" y="606"/>
                  </a:lnTo>
                  <a:lnTo>
                    <a:pt x="232" y="603"/>
                  </a:lnTo>
                  <a:lnTo>
                    <a:pt x="234" y="603"/>
                  </a:lnTo>
                  <a:lnTo>
                    <a:pt x="234" y="601"/>
                  </a:lnTo>
                  <a:lnTo>
                    <a:pt x="234" y="598"/>
                  </a:lnTo>
                  <a:lnTo>
                    <a:pt x="234" y="596"/>
                  </a:lnTo>
                  <a:lnTo>
                    <a:pt x="234" y="593"/>
                  </a:lnTo>
                  <a:lnTo>
                    <a:pt x="234" y="586"/>
                  </a:lnTo>
                  <a:lnTo>
                    <a:pt x="232" y="586"/>
                  </a:lnTo>
                  <a:lnTo>
                    <a:pt x="234" y="583"/>
                  </a:lnTo>
                  <a:lnTo>
                    <a:pt x="234" y="580"/>
                  </a:lnTo>
                  <a:lnTo>
                    <a:pt x="234" y="578"/>
                  </a:lnTo>
                  <a:lnTo>
                    <a:pt x="232" y="578"/>
                  </a:lnTo>
                  <a:lnTo>
                    <a:pt x="229" y="570"/>
                  </a:lnTo>
                  <a:lnTo>
                    <a:pt x="229" y="568"/>
                  </a:lnTo>
                  <a:lnTo>
                    <a:pt x="227" y="568"/>
                  </a:lnTo>
                  <a:lnTo>
                    <a:pt x="237" y="540"/>
                  </a:lnTo>
                  <a:lnTo>
                    <a:pt x="239" y="537"/>
                  </a:lnTo>
                  <a:lnTo>
                    <a:pt x="239" y="509"/>
                  </a:lnTo>
                  <a:lnTo>
                    <a:pt x="272" y="438"/>
                  </a:lnTo>
                  <a:lnTo>
                    <a:pt x="234" y="387"/>
                  </a:lnTo>
                  <a:lnTo>
                    <a:pt x="234" y="369"/>
                  </a:lnTo>
                  <a:lnTo>
                    <a:pt x="232" y="359"/>
                  </a:lnTo>
                  <a:lnTo>
                    <a:pt x="232" y="356"/>
                  </a:lnTo>
                  <a:lnTo>
                    <a:pt x="232" y="349"/>
                  </a:lnTo>
                  <a:lnTo>
                    <a:pt x="222" y="321"/>
                  </a:lnTo>
                  <a:lnTo>
                    <a:pt x="234" y="308"/>
                  </a:lnTo>
                  <a:lnTo>
                    <a:pt x="247" y="293"/>
                  </a:lnTo>
                  <a:lnTo>
                    <a:pt x="237" y="272"/>
                  </a:lnTo>
                  <a:lnTo>
                    <a:pt x="201" y="265"/>
                  </a:lnTo>
                  <a:lnTo>
                    <a:pt x="138" y="252"/>
                  </a:lnTo>
                  <a:lnTo>
                    <a:pt x="112" y="227"/>
                  </a:lnTo>
                  <a:lnTo>
                    <a:pt x="127" y="143"/>
                  </a:lnTo>
                  <a:lnTo>
                    <a:pt x="130" y="140"/>
                  </a:lnTo>
                  <a:lnTo>
                    <a:pt x="135" y="140"/>
                  </a:lnTo>
                  <a:lnTo>
                    <a:pt x="140" y="143"/>
                  </a:lnTo>
                  <a:lnTo>
                    <a:pt x="160" y="163"/>
                  </a:lnTo>
                  <a:lnTo>
                    <a:pt x="188" y="188"/>
                  </a:lnTo>
                  <a:lnTo>
                    <a:pt x="211" y="181"/>
                  </a:lnTo>
                  <a:lnTo>
                    <a:pt x="275" y="181"/>
                  </a:lnTo>
                  <a:lnTo>
                    <a:pt x="278" y="204"/>
                  </a:lnTo>
                  <a:lnTo>
                    <a:pt x="328" y="216"/>
                  </a:lnTo>
                  <a:lnTo>
                    <a:pt x="331" y="216"/>
                  </a:lnTo>
                  <a:lnTo>
                    <a:pt x="334" y="216"/>
                  </a:lnTo>
                  <a:lnTo>
                    <a:pt x="336" y="214"/>
                  </a:lnTo>
                  <a:lnTo>
                    <a:pt x="334" y="211"/>
                  </a:lnTo>
                  <a:lnTo>
                    <a:pt x="334" y="209"/>
                  </a:lnTo>
                  <a:lnTo>
                    <a:pt x="336" y="209"/>
                  </a:lnTo>
                  <a:lnTo>
                    <a:pt x="339" y="214"/>
                  </a:lnTo>
                  <a:lnTo>
                    <a:pt x="341" y="214"/>
                  </a:lnTo>
                  <a:lnTo>
                    <a:pt x="346" y="214"/>
                  </a:lnTo>
                  <a:lnTo>
                    <a:pt x="351" y="214"/>
                  </a:lnTo>
                  <a:lnTo>
                    <a:pt x="356" y="214"/>
                  </a:lnTo>
                  <a:lnTo>
                    <a:pt x="367" y="211"/>
                  </a:lnTo>
                  <a:lnTo>
                    <a:pt x="372" y="211"/>
                  </a:lnTo>
                  <a:lnTo>
                    <a:pt x="374" y="209"/>
                  </a:lnTo>
                  <a:lnTo>
                    <a:pt x="379" y="209"/>
                  </a:lnTo>
                  <a:lnTo>
                    <a:pt x="382" y="206"/>
                  </a:lnTo>
                  <a:lnTo>
                    <a:pt x="384" y="204"/>
                  </a:lnTo>
                  <a:lnTo>
                    <a:pt x="387" y="204"/>
                  </a:lnTo>
                  <a:lnTo>
                    <a:pt x="390" y="201"/>
                  </a:lnTo>
                  <a:lnTo>
                    <a:pt x="392" y="199"/>
                  </a:lnTo>
                  <a:lnTo>
                    <a:pt x="395" y="196"/>
                  </a:lnTo>
                  <a:lnTo>
                    <a:pt x="395" y="191"/>
                  </a:lnTo>
                  <a:lnTo>
                    <a:pt x="400" y="191"/>
                  </a:lnTo>
                  <a:lnTo>
                    <a:pt x="405" y="191"/>
                  </a:lnTo>
                  <a:lnTo>
                    <a:pt x="458" y="204"/>
                  </a:lnTo>
                  <a:lnTo>
                    <a:pt x="461" y="204"/>
                  </a:lnTo>
                  <a:lnTo>
                    <a:pt x="463" y="204"/>
                  </a:lnTo>
                  <a:lnTo>
                    <a:pt x="463" y="201"/>
                  </a:lnTo>
                  <a:lnTo>
                    <a:pt x="466" y="201"/>
                  </a:lnTo>
                  <a:lnTo>
                    <a:pt x="471" y="204"/>
                  </a:lnTo>
                  <a:lnTo>
                    <a:pt x="474" y="204"/>
                  </a:lnTo>
                  <a:lnTo>
                    <a:pt x="476" y="204"/>
                  </a:lnTo>
                  <a:lnTo>
                    <a:pt x="479" y="206"/>
                  </a:lnTo>
                  <a:lnTo>
                    <a:pt x="481" y="206"/>
                  </a:lnTo>
                  <a:lnTo>
                    <a:pt x="484" y="209"/>
                  </a:lnTo>
                  <a:lnTo>
                    <a:pt x="486" y="209"/>
                  </a:lnTo>
                  <a:lnTo>
                    <a:pt x="489" y="209"/>
                  </a:lnTo>
                  <a:lnTo>
                    <a:pt x="491" y="209"/>
                  </a:lnTo>
                  <a:lnTo>
                    <a:pt x="491" y="211"/>
                  </a:lnTo>
                  <a:lnTo>
                    <a:pt x="494" y="211"/>
                  </a:lnTo>
                  <a:lnTo>
                    <a:pt x="497" y="211"/>
                  </a:lnTo>
                  <a:lnTo>
                    <a:pt x="499" y="211"/>
                  </a:lnTo>
                  <a:lnTo>
                    <a:pt x="502" y="214"/>
                  </a:lnTo>
                  <a:lnTo>
                    <a:pt x="504" y="214"/>
                  </a:lnTo>
                  <a:lnTo>
                    <a:pt x="507" y="211"/>
                  </a:lnTo>
                  <a:lnTo>
                    <a:pt x="509" y="211"/>
                  </a:lnTo>
                  <a:lnTo>
                    <a:pt x="509" y="209"/>
                  </a:lnTo>
                  <a:lnTo>
                    <a:pt x="512" y="209"/>
                  </a:lnTo>
                  <a:lnTo>
                    <a:pt x="519" y="211"/>
                  </a:lnTo>
                  <a:lnTo>
                    <a:pt x="522" y="211"/>
                  </a:lnTo>
                  <a:lnTo>
                    <a:pt x="525" y="211"/>
                  </a:lnTo>
                  <a:lnTo>
                    <a:pt x="527" y="211"/>
                  </a:lnTo>
                  <a:lnTo>
                    <a:pt x="530" y="211"/>
                  </a:lnTo>
                  <a:lnTo>
                    <a:pt x="532" y="211"/>
                  </a:lnTo>
                  <a:lnTo>
                    <a:pt x="535" y="211"/>
                  </a:lnTo>
                  <a:lnTo>
                    <a:pt x="540" y="199"/>
                  </a:lnTo>
                  <a:lnTo>
                    <a:pt x="553" y="209"/>
                  </a:lnTo>
                  <a:lnTo>
                    <a:pt x="555" y="211"/>
                  </a:lnTo>
                  <a:lnTo>
                    <a:pt x="555" y="214"/>
                  </a:lnTo>
                  <a:lnTo>
                    <a:pt x="558" y="216"/>
                  </a:lnTo>
                  <a:lnTo>
                    <a:pt x="560" y="219"/>
                  </a:lnTo>
                  <a:lnTo>
                    <a:pt x="563" y="222"/>
                  </a:lnTo>
                  <a:lnTo>
                    <a:pt x="565" y="222"/>
                  </a:lnTo>
                  <a:lnTo>
                    <a:pt x="568" y="222"/>
                  </a:lnTo>
                  <a:lnTo>
                    <a:pt x="570" y="224"/>
                  </a:lnTo>
                  <a:lnTo>
                    <a:pt x="573" y="224"/>
                  </a:lnTo>
                  <a:lnTo>
                    <a:pt x="575" y="224"/>
                  </a:lnTo>
                  <a:lnTo>
                    <a:pt x="581" y="232"/>
                  </a:lnTo>
                  <a:lnTo>
                    <a:pt x="583" y="234"/>
                  </a:lnTo>
                  <a:lnTo>
                    <a:pt x="586" y="234"/>
                  </a:lnTo>
                  <a:lnTo>
                    <a:pt x="588" y="234"/>
                  </a:lnTo>
                  <a:lnTo>
                    <a:pt x="591" y="234"/>
                  </a:lnTo>
                  <a:lnTo>
                    <a:pt x="593" y="234"/>
                  </a:lnTo>
                  <a:lnTo>
                    <a:pt x="596" y="234"/>
                  </a:lnTo>
                  <a:lnTo>
                    <a:pt x="596" y="237"/>
                  </a:lnTo>
                  <a:lnTo>
                    <a:pt x="598" y="237"/>
                  </a:lnTo>
                  <a:lnTo>
                    <a:pt x="601" y="237"/>
                  </a:lnTo>
                  <a:lnTo>
                    <a:pt x="603" y="237"/>
                  </a:lnTo>
                  <a:lnTo>
                    <a:pt x="606" y="237"/>
                  </a:lnTo>
                  <a:lnTo>
                    <a:pt x="606" y="239"/>
                  </a:lnTo>
                  <a:lnTo>
                    <a:pt x="609" y="237"/>
                  </a:lnTo>
                  <a:lnTo>
                    <a:pt x="611" y="237"/>
                  </a:lnTo>
                  <a:lnTo>
                    <a:pt x="614" y="234"/>
                  </a:lnTo>
                  <a:lnTo>
                    <a:pt x="616" y="237"/>
                  </a:lnTo>
                  <a:lnTo>
                    <a:pt x="619" y="237"/>
                  </a:lnTo>
                  <a:lnTo>
                    <a:pt x="621" y="237"/>
                  </a:lnTo>
                  <a:lnTo>
                    <a:pt x="624" y="239"/>
                  </a:lnTo>
                  <a:lnTo>
                    <a:pt x="626" y="239"/>
                  </a:lnTo>
                  <a:lnTo>
                    <a:pt x="629" y="239"/>
                  </a:lnTo>
                  <a:lnTo>
                    <a:pt x="631" y="242"/>
                  </a:lnTo>
                  <a:lnTo>
                    <a:pt x="634" y="244"/>
                  </a:lnTo>
                  <a:lnTo>
                    <a:pt x="637" y="244"/>
                  </a:lnTo>
                  <a:lnTo>
                    <a:pt x="639" y="242"/>
                  </a:lnTo>
                  <a:lnTo>
                    <a:pt x="639" y="239"/>
                  </a:lnTo>
                  <a:lnTo>
                    <a:pt x="647" y="234"/>
                  </a:lnTo>
                  <a:lnTo>
                    <a:pt x="654" y="237"/>
                  </a:lnTo>
                  <a:lnTo>
                    <a:pt x="657" y="237"/>
                  </a:lnTo>
                  <a:lnTo>
                    <a:pt x="659" y="237"/>
                  </a:lnTo>
                  <a:lnTo>
                    <a:pt x="665" y="237"/>
                  </a:lnTo>
                  <a:lnTo>
                    <a:pt x="667" y="237"/>
                  </a:lnTo>
                  <a:lnTo>
                    <a:pt x="670" y="237"/>
                  </a:lnTo>
                  <a:lnTo>
                    <a:pt x="672" y="239"/>
                  </a:lnTo>
                  <a:lnTo>
                    <a:pt x="677" y="237"/>
                  </a:lnTo>
                  <a:lnTo>
                    <a:pt x="677" y="234"/>
                  </a:lnTo>
                  <a:lnTo>
                    <a:pt x="680" y="232"/>
                  </a:lnTo>
                  <a:lnTo>
                    <a:pt x="680" y="229"/>
                  </a:lnTo>
                  <a:lnTo>
                    <a:pt x="680" y="224"/>
                  </a:lnTo>
                  <a:lnTo>
                    <a:pt x="682" y="222"/>
                  </a:lnTo>
                  <a:lnTo>
                    <a:pt x="685" y="219"/>
                  </a:lnTo>
                  <a:lnTo>
                    <a:pt x="687" y="219"/>
                  </a:lnTo>
                  <a:lnTo>
                    <a:pt x="682" y="214"/>
                  </a:lnTo>
                  <a:lnTo>
                    <a:pt x="682" y="211"/>
                  </a:lnTo>
                  <a:lnTo>
                    <a:pt x="682" y="209"/>
                  </a:lnTo>
                  <a:lnTo>
                    <a:pt x="685" y="209"/>
                  </a:lnTo>
                  <a:lnTo>
                    <a:pt x="685" y="206"/>
                  </a:lnTo>
                  <a:lnTo>
                    <a:pt x="687" y="206"/>
                  </a:lnTo>
                  <a:lnTo>
                    <a:pt x="685" y="206"/>
                  </a:lnTo>
                  <a:lnTo>
                    <a:pt x="682" y="204"/>
                  </a:lnTo>
                  <a:lnTo>
                    <a:pt x="685" y="201"/>
                  </a:lnTo>
                  <a:lnTo>
                    <a:pt x="685" y="199"/>
                  </a:lnTo>
                  <a:lnTo>
                    <a:pt x="680" y="196"/>
                  </a:lnTo>
                  <a:lnTo>
                    <a:pt x="680" y="194"/>
                  </a:lnTo>
                  <a:lnTo>
                    <a:pt x="680" y="191"/>
                  </a:lnTo>
                  <a:lnTo>
                    <a:pt x="680" y="188"/>
                  </a:lnTo>
                  <a:lnTo>
                    <a:pt x="677" y="186"/>
                  </a:lnTo>
                  <a:lnTo>
                    <a:pt x="680" y="176"/>
                  </a:lnTo>
                  <a:lnTo>
                    <a:pt x="680" y="166"/>
                  </a:lnTo>
                  <a:lnTo>
                    <a:pt x="680" y="160"/>
                  </a:lnTo>
                  <a:lnTo>
                    <a:pt x="680" y="155"/>
                  </a:lnTo>
                  <a:lnTo>
                    <a:pt x="677" y="153"/>
                  </a:lnTo>
                  <a:lnTo>
                    <a:pt x="677" y="150"/>
                  </a:lnTo>
                  <a:lnTo>
                    <a:pt x="675" y="148"/>
                  </a:lnTo>
                  <a:lnTo>
                    <a:pt x="677" y="145"/>
                  </a:lnTo>
                  <a:lnTo>
                    <a:pt x="675" y="138"/>
                  </a:lnTo>
                  <a:lnTo>
                    <a:pt x="677" y="132"/>
                  </a:lnTo>
                  <a:lnTo>
                    <a:pt x="680" y="130"/>
                  </a:lnTo>
                  <a:lnTo>
                    <a:pt x="680" y="127"/>
                  </a:lnTo>
                  <a:lnTo>
                    <a:pt x="685" y="117"/>
                  </a:lnTo>
                  <a:lnTo>
                    <a:pt x="687" y="115"/>
                  </a:lnTo>
                  <a:lnTo>
                    <a:pt x="687" y="112"/>
                  </a:lnTo>
                  <a:lnTo>
                    <a:pt x="690" y="112"/>
                  </a:lnTo>
                  <a:lnTo>
                    <a:pt x="700" y="104"/>
                  </a:lnTo>
                  <a:lnTo>
                    <a:pt x="703" y="102"/>
                  </a:lnTo>
                  <a:lnTo>
                    <a:pt x="703" y="99"/>
                  </a:lnTo>
                  <a:lnTo>
                    <a:pt x="703" y="97"/>
                  </a:lnTo>
                  <a:lnTo>
                    <a:pt x="705" y="97"/>
                  </a:lnTo>
                  <a:lnTo>
                    <a:pt x="705" y="89"/>
                  </a:lnTo>
                  <a:lnTo>
                    <a:pt x="705" y="87"/>
                  </a:lnTo>
                  <a:lnTo>
                    <a:pt x="705" y="82"/>
                  </a:lnTo>
                  <a:lnTo>
                    <a:pt x="705" y="76"/>
                  </a:lnTo>
                  <a:lnTo>
                    <a:pt x="713" y="71"/>
                  </a:lnTo>
                  <a:lnTo>
                    <a:pt x="715" y="69"/>
                  </a:lnTo>
                  <a:lnTo>
                    <a:pt x="718" y="66"/>
                  </a:lnTo>
                  <a:lnTo>
                    <a:pt x="721" y="66"/>
                  </a:lnTo>
                  <a:lnTo>
                    <a:pt x="723" y="59"/>
                  </a:lnTo>
                  <a:lnTo>
                    <a:pt x="726" y="59"/>
                  </a:lnTo>
                  <a:lnTo>
                    <a:pt x="731" y="51"/>
                  </a:lnTo>
                  <a:lnTo>
                    <a:pt x="731" y="48"/>
                  </a:lnTo>
                  <a:lnTo>
                    <a:pt x="733" y="48"/>
                  </a:lnTo>
                  <a:lnTo>
                    <a:pt x="738" y="46"/>
                  </a:lnTo>
                  <a:lnTo>
                    <a:pt x="746" y="48"/>
                  </a:lnTo>
                  <a:lnTo>
                    <a:pt x="749" y="48"/>
                  </a:lnTo>
                  <a:lnTo>
                    <a:pt x="751" y="48"/>
                  </a:lnTo>
                  <a:lnTo>
                    <a:pt x="754" y="46"/>
                  </a:lnTo>
                  <a:lnTo>
                    <a:pt x="769" y="46"/>
                  </a:lnTo>
                  <a:lnTo>
                    <a:pt x="774" y="46"/>
                  </a:lnTo>
                  <a:lnTo>
                    <a:pt x="784" y="54"/>
                  </a:lnTo>
                  <a:lnTo>
                    <a:pt x="794" y="56"/>
                  </a:lnTo>
                  <a:lnTo>
                    <a:pt x="805" y="56"/>
                  </a:lnTo>
                  <a:lnTo>
                    <a:pt x="817" y="48"/>
                  </a:lnTo>
                  <a:lnTo>
                    <a:pt x="827" y="46"/>
                  </a:lnTo>
                  <a:lnTo>
                    <a:pt x="830" y="43"/>
                  </a:lnTo>
                  <a:lnTo>
                    <a:pt x="835" y="43"/>
                  </a:lnTo>
                  <a:lnTo>
                    <a:pt x="835" y="41"/>
                  </a:lnTo>
                  <a:lnTo>
                    <a:pt x="838" y="41"/>
                  </a:lnTo>
                  <a:lnTo>
                    <a:pt x="840" y="41"/>
                  </a:lnTo>
                  <a:lnTo>
                    <a:pt x="843" y="41"/>
                  </a:lnTo>
                  <a:lnTo>
                    <a:pt x="843" y="38"/>
                  </a:lnTo>
                  <a:lnTo>
                    <a:pt x="845" y="38"/>
                  </a:lnTo>
                  <a:lnTo>
                    <a:pt x="848" y="38"/>
                  </a:lnTo>
                  <a:lnTo>
                    <a:pt x="850" y="38"/>
                  </a:lnTo>
                  <a:lnTo>
                    <a:pt x="850" y="36"/>
                  </a:lnTo>
                  <a:lnTo>
                    <a:pt x="853" y="36"/>
                  </a:lnTo>
                  <a:lnTo>
                    <a:pt x="855" y="33"/>
                  </a:lnTo>
                  <a:lnTo>
                    <a:pt x="858" y="33"/>
                  </a:lnTo>
                  <a:lnTo>
                    <a:pt x="861" y="33"/>
                  </a:lnTo>
                  <a:lnTo>
                    <a:pt x="866" y="33"/>
                  </a:lnTo>
                  <a:lnTo>
                    <a:pt x="868" y="31"/>
                  </a:lnTo>
                  <a:lnTo>
                    <a:pt x="871" y="31"/>
                  </a:lnTo>
                  <a:lnTo>
                    <a:pt x="881" y="15"/>
                  </a:lnTo>
                  <a:lnTo>
                    <a:pt x="883" y="13"/>
                  </a:lnTo>
                  <a:lnTo>
                    <a:pt x="886" y="8"/>
                  </a:lnTo>
                  <a:lnTo>
                    <a:pt x="886" y="5"/>
                  </a:lnTo>
                  <a:lnTo>
                    <a:pt x="894" y="5"/>
                  </a:lnTo>
                  <a:lnTo>
                    <a:pt x="896" y="8"/>
                  </a:lnTo>
                  <a:lnTo>
                    <a:pt x="899" y="8"/>
                  </a:lnTo>
                  <a:lnTo>
                    <a:pt x="901" y="10"/>
                  </a:lnTo>
                  <a:lnTo>
                    <a:pt x="906" y="10"/>
                  </a:lnTo>
                  <a:lnTo>
                    <a:pt x="911" y="3"/>
                  </a:lnTo>
                  <a:lnTo>
                    <a:pt x="917" y="0"/>
                  </a:lnTo>
                  <a:lnTo>
                    <a:pt x="927" y="3"/>
                  </a:lnTo>
                  <a:lnTo>
                    <a:pt x="929" y="8"/>
                  </a:lnTo>
                  <a:lnTo>
                    <a:pt x="929" y="15"/>
                  </a:lnTo>
                  <a:lnTo>
                    <a:pt x="924" y="18"/>
                  </a:lnTo>
                  <a:lnTo>
                    <a:pt x="924" y="20"/>
                  </a:lnTo>
                  <a:lnTo>
                    <a:pt x="924" y="26"/>
                  </a:lnTo>
                  <a:lnTo>
                    <a:pt x="924" y="28"/>
                  </a:lnTo>
                  <a:lnTo>
                    <a:pt x="927" y="31"/>
                  </a:lnTo>
                  <a:lnTo>
                    <a:pt x="932" y="33"/>
                  </a:lnTo>
                  <a:lnTo>
                    <a:pt x="937" y="36"/>
                  </a:lnTo>
                  <a:lnTo>
                    <a:pt x="937" y="38"/>
                  </a:lnTo>
                  <a:lnTo>
                    <a:pt x="939" y="43"/>
                  </a:lnTo>
                  <a:lnTo>
                    <a:pt x="937" y="48"/>
                  </a:lnTo>
                  <a:lnTo>
                    <a:pt x="939" y="51"/>
                  </a:lnTo>
                  <a:lnTo>
                    <a:pt x="942" y="56"/>
                  </a:lnTo>
                  <a:lnTo>
                    <a:pt x="945" y="59"/>
                  </a:lnTo>
                  <a:lnTo>
                    <a:pt x="945" y="64"/>
                  </a:lnTo>
                  <a:lnTo>
                    <a:pt x="945" y="66"/>
                  </a:lnTo>
                  <a:lnTo>
                    <a:pt x="947" y="71"/>
                  </a:lnTo>
                  <a:lnTo>
                    <a:pt x="950" y="74"/>
                  </a:lnTo>
                  <a:lnTo>
                    <a:pt x="952" y="84"/>
                  </a:lnTo>
                  <a:lnTo>
                    <a:pt x="945" y="97"/>
                  </a:lnTo>
                  <a:lnTo>
                    <a:pt x="945" y="99"/>
                  </a:lnTo>
                  <a:lnTo>
                    <a:pt x="947" y="104"/>
                  </a:lnTo>
                  <a:lnTo>
                    <a:pt x="947" y="110"/>
                  </a:lnTo>
                  <a:lnTo>
                    <a:pt x="950" y="107"/>
                  </a:lnTo>
                  <a:lnTo>
                    <a:pt x="960" y="115"/>
                  </a:lnTo>
                  <a:lnTo>
                    <a:pt x="962" y="117"/>
                  </a:lnTo>
                  <a:lnTo>
                    <a:pt x="962" y="130"/>
                  </a:lnTo>
                  <a:lnTo>
                    <a:pt x="965" y="130"/>
                  </a:lnTo>
                  <a:lnTo>
                    <a:pt x="965" y="132"/>
                  </a:lnTo>
                  <a:lnTo>
                    <a:pt x="970" y="138"/>
                  </a:lnTo>
                  <a:lnTo>
                    <a:pt x="975" y="143"/>
                  </a:lnTo>
                  <a:lnTo>
                    <a:pt x="978" y="138"/>
                  </a:lnTo>
                  <a:lnTo>
                    <a:pt x="980" y="138"/>
                  </a:lnTo>
                  <a:lnTo>
                    <a:pt x="983" y="138"/>
                  </a:lnTo>
                  <a:lnTo>
                    <a:pt x="995" y="148"/>
                  </a:lnTo>
                  <a:lnTo>
                    <a:pt x="998" y="145"/>
                  </a:lnTo>
                  <a:lnTo>
                    <a:pt x="998" y="140"/>
                  </a:lnTo>
                  <a:lnTo>
                    <a:pt x="995" y="140"/>
                  </a:lnTo>
                  <a:lnTo>
                    <a:pt x="1003" y="138"/>
                  </a:lnTo>
                  <a:lnTo>
                    <a:pt x="1006" y="138"/>
                  </a:lnTo>
                  <a:lnTo>
                    <a:pt x="1016" y="148"/>
                  </a:lnTo>
                  <a:lnTo>
                    <a:pt x="1016" y="150"/>
                  </a:lnTo>
                  <a:lnTo>
                    <a:pt x="1016" y="158"/>
                  </a:lnTo>
                  <a:lnTo>
                    <a:pt x="1021" y="158"/>
                  </a:lnTo>
                  <a:lnTo>
                    <a:pt x="1023" y="158"/>
                  </a:lnTo>
                  <a:lnTo>
                    <a:pt x="1021" y="163"/>
                  </a:lnTo>
                  <a:lnTo>
                    <a:pt x="1021" y="168"/>
                  </a:lnTo>
                  <a:lnTo>
                    <a:pt x="1021" y="171"/>
                  </a:lnTo>
                  <a:lnTo>
                    <a:pt x="1026" y="173"/>
                  </a:lnTo>
                  <a:lnTo>
                    <a:pt x="1026" y="176"/>
                  </a:lnTo>
                  <a:lnTo>
                    <a:pt x="1034" y="183"/>
                  </a:lnTo>
                  <a:lnTo>
                    <a:pt x="1036" y="186"/>
                  </a:lnTo>
                  <a:lnTo>
                    <a:pt x="1036" y="188"/>
                  </a:lnTo>
                  <a:lnTo>
                    <a:pt x="1039" y="199"/>
                  </a:lnTo>
                  <a:lnTo>
                    <a:pt x="1041" y="206"/>
                  </a:lnTo>
                  <a:lnTo>
                    <a:pt x="1044" y="209"/>
                  </a:lnTo>
                  <a:lnTo>
                    <a:pt x="1046" y="209"/>
                  </a:lnTo>
                  <a:lnTo>
                    <a:pt x="1051" y="211"/>
                  </a:lnTo>
                  <a:lnTo>
                    <a:pt x="1051" y="214"/>
                  </a:lnTo>
                  <a:lnTo>
                    <a:pt x="1051" y="216"/>
                  </a:lnTo>
                  <a:lnTo>
                    <a:pt x="1051" y="219"/>
                  </a:lnTo>
                  <a:lnTo>
                    <a:pt x="1049" y="219"/>
                  </a:lnTo>
                  <a:lnTo>
                    <a:pt x="1036" y="214"/>
                  </a:lnTo>
                  <a:lnTo>
                    <a:pt x="1034" y="216"/>
                  </a:lnTo>
                  <a:lnTo>
                    <a:pt x="1031" y="219"/>
                  </a:lnTo>
                  <a:lnTo>
                    <a:pt x="1031" y="224"/>
                  </a:lnTo>
                  <a:lnTo>
                    <a:pt x="1031" y="227"/>
                  </a:lnTo>
                  <a:lnTo>
                    <a:pt x="1034" y="229"/>
                  </a:lnTo>
                  <a:lnTo>
                    <a:pt x="1036" y="229"/>
                  </a:lnTo>
                  <a:lnTo>
                    <a:pt x="1041" y="232"/>
                  </a:lnTo>
                  <a:lnTo>
                    <a:pt x="1041" y="234"/>
                  </a:lnTo>
                  <a:lnTo>
                    <a:pt x="1044" y="237"/>
                  </a:lnTo>
                  <a:lnTo>
                    <a:pt x="1044" y="242"/>
                  </a:lnTo>
                  <a:lnTo>
                    <a:pt x="1044" y="247"/>
                  </a:lnTo>
                  <a:lnTo>
                    <a:pt x="1051" y="250"/>
                  </a:lnTo>
                  <a:lnTo>
                    <a:pt x="1046" y="244"/>
                  </a:lnTo>
                  <a:lnTo>
                    <a:pt x="1046" y="239"/>
                  </a:lnTo>
                  <a:lnTo>
                    <a:pt x="1046" y="237"/>
                  </a:lnTo>
                  <a:lnTo>
                    <a:pt x="1059" y="237"/>
                  </a:lnTo>
                  <a:lnTo>
                    <a:pt x="1062" y="237"/>
                  </a:lnTo>
                  <a:lnTo>
                    <a:pt x="1064" y="244"/>
                  </a:lnTo>
                  <a:lnTo>
                    <a:pt x="1069" y="255"/>
                  </a:lnTo>
                  <a:lnTo>
                    <a:pt x="1069" y="257"/>
                  </a:lnTo>
                  <a:lnTo>
                    <a:pt x="1077" y="262"/>
                  </a:lnTo>
                  <a:lnTo>
                    <a:pt x="1077" y="265"/>
                  </a:lnTo>
                  <a:lnTo>
                    <a:pt x="1077" y="272"/>
                  </a:lnTo>
                  <a:lnTo>
                    <a:pt x="1074" y="272"/>
                  </a:lnTo>
                  <a:lnTo>
                    <a:pt x="1069" y="272"/>
                  </a:lnTo>
                  <a:lnTo>
                    <a:pt x="1069" y="275"/>
                  </a:lnTo>
                  <a:lnTo>
                    <a:pt x="1069" y="280"/>
                  </a:lnTo>
                  <a:lnTo>
                    <a:pt x="1072" y="283"/>
                  </a:lnTo>
                  <a:lnTo>
                    <a:pt x="1077" y="288"/>
                  </a:lnTo>
                  <a:lnTo>
                    <a:pt x="1077" y="290"/>
                  </a:lnTo>
                  <a:lnTo>
                    <a:pt x="1077" y="293"/>
                  </a:lnTo>
                  <a:lnTo>
                    <a:pt x="1074" y="295"/>
                  </a:lnTo>
                  <a:lnTo>
                    <a:pt x="1072" y="293"/>
                  </a:lnTo>
                  <a:lnTo>
                    <a:pt x="1069" y="293"/>
                  </a:lnTo>
                  <a:lnTo>
                    <a:pt x="1067" y="295"/>
                  </a:lnTo>
                  <a:lnTo>
                    <a:pt x="1064" y="295"/>
                  </a:lnTo>
                  <a:lnTo>
                    <a:pt x="1062" y="298"/>
                  </a:lnTo>
                  <a:lnTo>
                    <a:pt x="1062" y="303"/>
                  </a:lnTo>
                  <a:lnTo>
                    <a:pt x="1062" y="306"/>
                  </a:lnTo>
                  <a:lnTo>
                    <a:pt x="1064" y="303"/>
                  </a:lnTo>
                  <a:lnTo>
                    <a:pt x="1067" y="303"/>
                  </a:lnTo>
                  <a:lnTo>
                    <a:pt x="1069" y="303"/>
                  </a:lnTo>
                  <a:lnTo>
                    <a:pt x="1072" y="306"/>
                  </a:lnTo>
                  <a:lnTo>
                    <a:pt x="1072" y="308"/>
                  </a:lnTo>
                  <a:lnTo>
                    <a:pt x="1067" y="313"/>
                  </a:lnTo>
                  <a:lnTo>
                    <a:pt x="1072" y="316"/>
                  </a:lnTo>
                  <a:lnTo>
                    <a:pt x="1074" y="321"/>
                  </a:lnTo>
                  <a:lnTo>
                    <a:pt x="1077" y="326"/>
                  </a:lnTo>
                  <a:lnTo>
                    <a:pt x="1079" y="331"/>
                  </a:lnTo>
                  <a:lnTo>
                    <a:pt x="1079" y="334"/>
                  </a:lnTo>
                  <a:lnTo>
                    <a:pt x="1074" y="336"/>
                  </a:lnTo>
                  <a:lnTo>
                    <a:pt x="1074" y="339"/>
                  </a:lnTo>
                  <a:lnTo>
                    <a:pt x="1074" y="341"/>
                  </a:lnTo>
                  <a:lnTo>
                    <a:pt x="1072" y="349"/>
                  </a:lnTo>
                  <a:lnTo>
                    <a:pt x="1069" y="354"/>
                  </a:lnTo>
                  <a:lnTo>
                    <a:pt x="1064" y="354"/>
                  </a:lnTo>
                  <a:lnTo>
                    <a:pt x="1059" y="354"/>
                  </a:lnTo>
                  <a:lnTo>
                    <a:pt x="1057" y="354"/>
                  </a:lnTo>
                  <a:lnTo>
                    <a:pt x="1057" y="356"/>
                  </a:lnTo>
                  <a:lnTo>
                    <a:pt x="1054" y="359"/>
                  </a:lnTo>
                  <a:lnTo>
                    <a:pt x="1057" y="359"/>
                  </a:lnTo>
                  <a:lnTo>
                    <a:pt x="1057" y="362"/>
                  </a:lnTo>
                  <a:lnTo>
                    <a:pt x="1059" y="364"/>
                  </a:lnTo>
                  <a:lnTo>
                    <a:pt x="1059" y="367"/>
                  </a:lnTo>
                  <a:lnTo>
                    <a:pt x="1057" y="372"/>
                  </a:lnTo>
                  <a:lnTo>
                    <a:pt x="1054" y="374"/>
                  </a:lnTo>
                  <a:lnTo>
                    <a:pt x="1054" y="377"/>
                  </a:lnTo>
                  <a:lnTo>
                    <a:pt x="1051" y="382"/>
                  </a:lnTo>
                  <a:lnTo>
                    <a:pt x="1046" y="390"/>
                  </a:lnTo>
                  <a:lnTo>
                    <a:pt x="1046" y="392"/>
                  </a:lnTo>
                  <a:lnTo>
                    <a:pt x="1044" y="400"/>
                  </a:lnTo>
                  <a:lnTo>
                    <a:pt x="1046" y="410"/>
                  </a:lnTo>
                  <a:lnTo>
                    <a:pt x="1049" y="410"/>
                  </a:lnTo>
                  <a:lnTo>
                    <a:pt x="1049" y="412"/>
                  </a:lnTo>
                  <a:lnTo>
                    <a:pt x="1051" y="415"/>
                  </a:lnTo>
                  <a:lnTo>
                    <a:pt x="1054" y="420"/>
                  </a:lnTo>
                  <a:lnTo>
                    <a:pt x="1049" y="418"/>
                  </a:lnTo>
                  <a:lnTo>
                    <a:pt x="1049" y="423"/>
                  </a:lnTo>
                  <a:lnTo>
                    <a:pt x="1046" y="423"/>
                  </a:lnTo>
                  <a:lnTo>
                    <a:pt x="1049" y="428"/>
                  </a:lnTo>
                  <a:lnTo>
                    <a:pt x="1046" y="430"/>
                  </a:lnTo>
                  <a:lnTo>
                    <a:pt x="1046" y="433"/>
                  </a:lnTo>
                  <a:lnTo>
                    <a:pt x="1046" y="438"/>
                  </a:lnTo>
                  <a:lnTo>
                    <a:pt x="1044" y="438"/>
                  </a:lnTo>
                  <a:lnTo>
                    <a:pt x="1044" y="440"/>
                  </a:lnTo>
                  <a:lnTo>
                    <a:pt x="1044" y="443"/>
                  </a:lnTo>
                  <a:lnTo>
                    <a:pt x="1044" y="446"/>
                  </a:lnTo>
                  <a:lnTo>
                    <a:pt x="1044" y="448"/>
                  </a:lnTo>
                  <a:lnTo>
                    <a:pt x="1044" y="451"/>
                  </a:lnTo>
                  <a:lnTo>
                    <a:pt x="1044" y="453"/>
                  </a:lnTo>
                  <a:lnTo>
                    <a:pt x="1046" y="453"/>
                  </a:lnTo>
                  <a:lnTo>
                    <a:pt x="1049" y="453"/>
                  </a:lnTo>
                  <a:lnTo>
                    <a:pt x="1051" y="453"/>
                  </a:lnTo>
                  <a:lnTo>
                    <a:pt x="1054" y="453"/>
                  </a:lnTo>
                  <a:lnTo>
                    <a:pt x="1057" y="456"/>
                  </a:lnTo>
                  <a:lnTo>
                    <a:pt x="1059" y="456"/>
                  </a:lnTo>
                  <a:lnTo>
                    <a:pt x="1059" y="458"/>
                  </a:lnTo>
                  <a:lnTo>
                    <a:pt x="1059" y="461"/>
                  </a:lnTo>
                  <a:lnTo>
                    <a:pt x="1057" y="461"/>
                  </a:lnTo>
                  <a:lnTo>
                    <a:pt x="1054" y="461"/>
                  </a:lnTo>
                  <a:lnTo>
                    <a:pt x="1051" y="463"/>
                  </a:lnTo>
                  <a:lnTo>
                    <a:pt x="1046" y="466"/>
                  </a:lnTo>
                  <a:lnTo>
                    <a:pt x="1044" y="468"/>
                  </a:lnTo>
                  <a:lnTo>
                    <a:pt x="1041" y="471"/>
                  </a:lnTo>
                  <a:lnTo>
                    <a:pt x="1039" y="474"/>
                  </a:lnTo>
                  <a:lnTo>
                    <a:pt x="1034" y="476"/>
                  </a:lnTo>
                  <a:lnTo>
                    <a:pt x="1034" y="479"/>
                  </a:lnTo>
                  <a:lnTo>
                    <a:pt x="1031" y="479"/>
                  </a:lnTo>
                  <a:lnTo>
                    <a:pt x="1029" y="481"/>
                  </a:lnTo>
                  <a:lnTo>
                    <a:pt x="1029" y="486"/>
                  </a:lnTo>
                  <a:lnTo>
                    <a:pt x="1029" y="489"/>
                  </a:lnTo>
                  <a:lnTo>
                    <a:pt x="1023" y="496"/>
                  </a:lnTo>
                  <a:lnTo>
                    <a:pt x="1021" y="496"/>
                  </a:lnTo>
                  <a:lnTo>
                    <a:pt x="1018" y="499"/>
                  </a:lnTo>
                  <a:lnTo>
                    <a:pt x="1018" y="502"/>
                  </a:lnTo>
                  <a:lnTo>
                    <a:pt x="1016" y="504"/>
                  </a:lnTo>
                  <a:lnTo>
                    <a:pt x="1013" y="504"/>
                  </a:lnTo>
                  <a:lnTo>
                    <a:pt x="1011" y="504"/>
                  </a:lnTo>
                  <a:lnTo>
                    <a:pt x="1008" y="504"/>
                  </a:lnTo>
                  <a:lnTo>
                    <a:pt x="1003" y="509"/>
                  </a:lnTo>
                  <a:lnTo>
                    <a:pt x="1003" y="512"/>
                  </a:lnTo>
                  <a:lnTo>
                    <a:pt x="1001" y="514"/>
                  </a:lnTo>
                  <a:lnTo>
                    <a:pt x="998" y="517"/>
                  </a:lnTo>
                  <a:lnTo>
                    <a:pt x="995" y="517"/>
                  </a:lnTo>
                  <a:lnTo>
                    <a:pt x="995" y="519"/>
                  </a:lnTo>
                  <a:lnTo>
                    <a:pt x="995" y="522"/>
                  </a:lnTo>
                  <a:lnTo>
                    <a:pt x="993" y="522"/>
                  </a:lnTo>
                  <a:lnTo>
                    <a:pt x="993" y="524"/>
                  </a:lnTo>
                  <a:lnTo>
                    <a:pt x="990" y="524"/>
                  </a:lnTo>
                  <a:lnTo>
                    <a:pt x="990" y="527"/>
                  </a:lnTo>
                  <a:lnTo>
                    <a:pt x="988" y="527"/>
                  </a:lnTo>
                  <a:lnTo>
                    <a:pt x="985" y="527"/>
                  </a:lnTo>
                  <a:lnTo>
                    <a:pt x="980" y="532"/>
                  </a:lnTo>
                  <a:lnTo>
                    <a:pt x="978" y="532"/>
                  </a:lnTo>
                  <a:lnTo>
                    <a:pt x="978" y="535"/>
                  </a:lnTo>
                  <a:lnTo>
                    <a:pt x="978" y="537"/>
                  </a:lnTo>
                  <a:lnTo>
                    <a:pt x="980" y="547"/>
                  </a:lnTo>
                  <a:lnTo>
                    <a:pt x="980" y="550"/>
                  </a:lnTo>
                  <a:lnTo>
                    <a:pt x="980" y="552"/>
                  </a:lnTo>
                  <a:lnTo>
                    <a:pt x="978" y="552"/>
                  </a:lnTo>
                  <a:lnTo>
                    <a:pt x="978" y="555"/>
                  </a:lnTo>
                  <a:lnTo>
                    <a:pt x="975" y="555"/>
                  </a:lnTo>
                  <a:lnTo>
                    <a:pt x="973" y="558"/>
                  </a:lnTo>
                  <a:lnTo>
                    <a:pt x="973" y="560"/>
                  </a:lnTo>
                  <a:lnTo>
                    <a:pt x="970" y="560"/>
                  </a:lnTo>
                  <a:lnTo>
                    <a:pt x="967" y="563"/>
                  </a:lnTo>
                  <a:lnTo>
                    <a:pt x="965" y="563"/>
                  </a:lnTo>
                  <a:lnTo>
                    <a:pt x="965" y="565"/>
                  </a:lnTo>
                  <a:lnTo>
                    <a:pt x="965" y="568"/>
                  </a:lnTo>
                  <a:lnTo>
                    <a:pt x="965" y="570"/>
                  </a:lnTo>
                  <a:lnTo>
                    <a:pt x="962" y="570"/>
                  </a:lnTo>
                  <a:lnTo>
                    <a:pt x="962" y="573"/>
                  </a:lnTo>
                  <a:lnTo>
                    <a:pt x="962" y="575"/>
                  </a:lnTo>
                  <a:lnTo>
                    <a:pt x="960" y="575"/>
                  </a:lnTo>
                  <a:lnTo>
                    <a:pt x="960" y="578"/>
                  </a:lnTo>
                  <a:lnTo>
                    <a:pt x="960" y="580"/>
                  </a:lnTo>
                  <a:lnTo>
                    <a:pt x="957" y="580"/>
                  </a:lnTo>
                  <a:lnTo>
                    <a:pt x="955" y="583"/>
                  </a:lnTo>
                  <a:lnTo>
                    <a:pt x="955" y="586"/>
                  </a:lnTo>
                  <a:lnTo>
                    <a:pt x="952" y="586"/>
                  </a:lnTo>
                  <a:lnTo>
                    <a:pt x="947" y="593"/>
                  </a:lnTo>
                  <a:lnTo>
                    <a:pt x="945" y="596"/>
                  </a:lnTo>
                  <a:lnTo>
                    <a:pt x="942" y="596"/>
                  </a:lnTo>
                  <a:lnTo>
                    <a:pt x="939" y="598"/>
                  </a:lnTo>
                  <a:lnTo>
                    <a:pt x="942" y="598"/>
                  </a:lnTo>
                  <a:lnTo>
                    <a:pt x="942" y="601"/>
                  </a:lnTo>
                  <a:lnTo>
                    <a:pt x="942" y="603"/>
                  </a:lnTo>
                  <a:lnTo>
                    <a:pt x="942" y="606"/>
                  </a:lnTo>
                  <a:lnTo>
                    <a:pt x="939" y="606"/>
                  </a:lnTo>
                  <a:lnTo>
                    <a:pt x="939" y="608"/>
                  </a:lnTo>
                  <a:lnTo>
                    <a:pt x="939" y="611"/>
                  </a:lnTo>
                  <a:lnTo>
                    <a:pt x="942" y="613"/>
                  </a:lnTo>
                  <a:lnTo>
                    <a:pt x="942" y="616"/>
                  </a:lnTo>
                  <a:lnTo>
                    <a:pt x="942" y="619"/>
                  </a:lnTo>
                  <a:lnTo>
                    <a:pt x="942" y="621"/>
                  </a:lnTo>
                  <a:lnTo>
                    <a:pt x="942" y="624"/>
                  </a:lnTo>
                  <a:lnTo>
                    <a:pt x="939" y="626"/>
                  </a:lnTo>
                  <a:lnTo>
                    <a:pt x="939" y="629"/>
                  </a:lnTo>
                  <a:lnTo>
                    <a:pt x="939" y="631"/>
                  </a:lnTo>
                  <a:lnTo>
                    <a:pt x="939" y="634"/>
                  </a:lnTo>
                  <a:lnTo>
                    <a:pt x="937" y="636"/>
                  </a:lnTo>
                  <a:lnTo>
                    <a:pt x="937" y="639"/>
                  </a:lnTo>
                  <a:lnTo>
                    <a:pt x="937" y="641"/>
                  </a:lnTo>
                  <a:lnTo>
                    <a:pt x="939" y="644"/>
                  </a:lnTo>
                  <a:lnTo>
                    <a:pt x="942" y="647"/>
                  </a:lnTo>
                  <a:lnTo>
                    <a:pt x="945" y="649"/>
                  </a:lnTo>
                  <a:lnTo>
                    <a:pt x="945" y="652"/>
                  </a:lnTo>
                  <a:lnTo>
                    <a:pt x="947" y="652"/>
                  </a:lnTo>
                  <a:lnTo>
                    <a:pt x="947" y="654"/>
                  </a:lnTo>
                  <a:lnTo>
                    <a:pt x="947" y="662"/>
                  </a:lnTo>
                  <a:lnTo>
                    <a:pt x="947" y="664"/>
                  </a:lnTo>
                  <a:lnTo>
                    <a:pt x="947" y="667"/>
                  </a:lnTo>
                  <a:lnTo>
                    <a:pt x="947" y="672"/>
                  </a:lnTo>
                  <a:lnTo>
                    <a:pt x="950" y="672"/>
                  </a:lnTo>
                  <a:lnTo>
                    <a:pt x="950" y="675"/>
                  </a:lnTo>
                  <a:lnTo>
                    <a:pt x="950" y="677"/>
                  </a:lnTo>
                  <a:lnTo>
                    <a:pt x="947" y="680"/>
                  </a:lnTo>
                  <a:lnTo>
                    <a:pt x="947" y="682"/>
                  </a:lnTo>
                  <a:lnTo>
                    <a:pt x="950" y="685"/>
                  </a:lnTo>
                  <a:lnTo>
                    <a:pt x="950" y="687"/>
                  </a:lnTo>
                  <a:lnTo>
                    <a:pt x="952" y="690"/>
                  </a:lnTo>
                  <a:lnTo>
                    <a:pt x="952" y="692"/>
                  </a:lnTo>
                  <a:lnTo>
                    <a:pt x="952" y="695"/>
                  </a:lnTo>
                  <a:lnTo>
                    <a:pt x="952" y="697"/>
                  </a:lnTo>
                  <a:lnTo>
                    <a:pt x="955" y="697"/>
                  </a:lnTo>
                  <a:lnTo>
                    <a:pt x="957" y="697"/>
                  </a:lnTo>
                  <a:lnTo>
                    <a:pt x="960" y="700"/>
                  </a:lnTo>
                  <a:lnTo>
                    <a:pt x="960" y="703"/>
                  </a:lnTo>
                  <a:lnTo>
                    <a:pt x="960" y="705"/>
                  </a:lnTo>
                  <a:lnTo>
                    <a:pt x="957" y="705"/>
                  </a:lnTo>
                  <a:lnTo>
                    <a:pt x="957" y="710"/>
                  </a:lnTo>
                  <a:lnTo>
                    <a:pt x="957" y="713"/>
                  </a:lnTo>
                  <a:lnTo>
                    <a:pt x="960" y="715"/>
                  </a:lnTo>
                  <a:lnTo>
                    <a:pt x="962" y="718"/>
                  </a:lnTo>
                  <a:lnTo>
                    <a:pt x="962" y="720"/>
                  </a:lnTo>
                  <a:lnTo>
                    <a:pt x="962" y="723"/>
                  </a:lnTo>
                  <a:lnTo>
                    <a:pt x="960" y="723"/>
                  </a:lnTo>
                  <a:lnTo>
                    <a:pt x="960" y="725"/>
                  </a:lnTo>
                  <a:lnTo>
                    <a:pt x="957" y="728"/>
                  </a:lnTo>
                  <a:lnTo>
                    <a:pt x="955" y="728"/>
                  </a:lnTo>
                  <a:lnTo>
                    <a:pt x="952" y="728"/>
                  </a:lnTo>
                  <a:lnTo>
                    <a:pt x="950" y="728"/>
                  </a:lnTo>
                  <a:lnTo>
                    <a:pt x="950" y="725"/>
                  </a:lnTo>
                  <a:lnTo>
                    <a:pt x="947" y="725"/>
                  </a:lnTo>
                  <a:lnTo>
                    <a:pt x="945" y="723"/>
                  </a:lnTo>
                  <a:lnTo>
                    <a:pt x="942" y="723"/>
                  </a:lnTo>
                  <a:lnTo>
                    <a:pt x="939" y="725"/>
                  </a:lnTo>
                  <a:lnTo>
                    <a:pt x="937" y="725"/>
                  </a:lnTo>
                  <a:lnTo>
                    <a:pt x="937" y="728"/>
                  </a:lnTo>
                  <a:lnTo>
                    <a:pt x="934" y="731"/>
                  </a:lnTo>
                  <a:lnTo>
                    <a:pt x="934" y="733"/>
                  </a:lnTo>
                  <a:lnTo>
                    <a:pt x="934" y="736"/>
                  </a:lnTo>
                  <a:lnTo>
                    <a:pt x="932" y="738"/>
                  </a:lnTo>
                  <a:lnTo>
                    <a:pt x="932" y="741"/>
                  </a:lnTo>
                  <a:lnTo>
                    <a:pt x="929" y="741"/>
                  </a:lnTo>
                  <a:lnTo>
                    <a:pt x="927" y="741"/>
                  </a:lnTo>
                  <a:lnTo>
                    <a:pt x="924" y="741"/>
                  </a:lnTo>
                  <a:lnTo>
                    <a:pt x="922" y="741"/>
                  </a:lnTo>
                  <a:lnTo>
                    <a:pt x="919" y="738"/>
                  </a:lnTo>
                  <a:lnTo>
                    <a:pt x="917" y="738"/>
                  </a:lnTo>
                  <a:lnTo>
                    <a:pt x="914" y="741"/>
                  </a:lnTo>
                  <a:lnTo>
                    <a:pt x="911" y="741"/>
                  </a:lnTo>
                  <a:lnTo>
                    <a:pt x="911" y="743"/>
                  </a:lnTo>
                  <a:lnTo>
                    <a:pt x="909" y="746"/>
                  </a:lnTo>
                  <a:lnTo>
                    <a:pt x="906" y="746"/>
                  </a:lnTo>
                  <a:lnTo>
                    <a:pt x="906" y="743"/>
                  </a:lnTo>
                  <a:lnTo>
                    <a:pt x="909" y="741"/>
                  </a:lnTo>
                  <a:lnTo>
                    <a:pt x="906" y="738"/>
                  </a:lnTo>
                  <a:lnTo>
                    <a:pt x="906" y="736"/>
                  </a:lnTo>
                  <a:lnTo>
                    <a:pt x="906" y="733"/>
                  </a:lnTo>
                  <a:lnTo>
                    <a:pt x="901" y="731"/>
                  </a:lnTo>
                  <a:lnTo>
                    <a:pt x="901" y="725"/>
                  </a:lnTo>
                  <a:lnTo>
                    <a:pt x="901" y="720"/>
                  </a:lnTo>
                  <a:lnTo>
                    <a:pt x="901" y="718"/>
                  </a:lnTo>
                  <a:lnTo>
                    <a:pt x="904" y="713"/>
                  </a:lnTo>
                  <a:lnTo>
                    <a:pt x="906" y="710"/>
                  </a:lnTo>
                  <a:lnTo>
                    <a:pt x="906" y="708"/>
                  </a:lnTo>
                  <a:lnTo>
                    <a:pt x="906" y="705"/>
                  </a:lnTo>
                  <a:lnTo>
                    <a:pt x="904" y="703"/>
                  </a:lnTo>
                  <a:lnTo>
                    <a:pt x="901" y="703"/>
                  </a:lnTo>
                  <a:lnTo>
                    <a:pt x="899" y="703"/>
                  </a:lnTo>
                  <a:lnTo>
                    <a:pt x="896" y="700"/>
                  </a:lnTo>
                  <a:lnTo>
                    <a:pt x="894" y="700"/>
                  </a:lnTo>
                  <a:lnTo>
                    <a:pt x="894" y="697"/>
                  </a:lnTo>
                  <a:lnTo>
                    <a:pt x="891" y="697"/>
                  </a:lnTo>
                  <a:lnTo>
                    <a:pt x="891" y="695"/>
                  </a:lnTo>
                  <a:lnTo>
                    <a:pt x="891" y="690"/>
                  </a:lnTo>
                  <a:lnTo>
                    <a:pt x="891" y="687"/>
                  </a:lnTo>
                  <a:lnTo>
                    <a:pt x="889" y="687"/>
                  </a:lnTo>
                  <a:lnTo>
                    <a:pt x="886" y="685"/>
                  </a:lnTo>
                  <a:lnTo>
                    <a:pt x="883" y="685"/>
                  </a:lnTo>
                  <a:lnTo>
                    <a:pt x="881" y="682"/>
                  </a:lnTo>
                  <a:lnTo>
                    <a:pt x="878" y="680"/>
                  </a:lnTo>
                  <a:lnTo>
                    <a:pt x="876" y="677"/>
                  </a:lnTo>
                  <a:lnTo>
                    <a:pt x="873" y="675"/>
                  </a:lnTo>
                  <a:lnTo>
                    <a:pt x="871" y="675"/>
                  </a:lnTo>
                  <a:lnTo>
                    <a:pt x="866" y="672"/>
                  </a:lnTo>
                  <a:lnTo>
                    <a:pt x="863" y="669"/>
                  </a:lnTo>
                  <a:lnTo>
                    <a:pt x="861" y="669"/>
                  </a:lnTo>
                  <a:lnTo>
                    <a:pt x="858" y="669"/>
                  </a:lnTo>
                  <a:lnTo>
                    <a:pt x="855" y="667"/>
                  </a:lnTo>
                  <a:lnTo>
                    <a:pt x="853" y="667"/>
                  </a:lnTo>
                  <a:lnTo>
                    <a:pt x="853" y="664"/>
                  </a:lnTo>
                  <a:lnTo>
                    <a:pt x="853" y="662"/>
                  </a:lnTo>
                  <a:lnTo>
                    <a:pt x="853" y="659"/>
                  </a:lnTo>
                  <a:lnTo>
                    <a:pt x="850" y="659"/>
                  </a:lnTo>
                  <a:lnTo>
                    <a:pt x="850" y="657"/>
                  </a:lnTo>
                  <a:lnTo>
                    <a:pt x="853" y="654"/>
                  </a:lnTo>
                  <a:lnTo>
                    <a:pt x="853" y="652"/>
                  </a:lnTo>
                  <a:lnTo>
                    <a:pt x="855" y="649"/>
                  </a:lnTo>
                  <a:lnTo>
                    <a:pt x="855" y="647"/>
                  </a:lnTo>
                  <a:lnTo>
                    <a:pt x="855" y="644"/>
                  </a:lnTo>
                  <a:lnTo>
                    <a:pt x="858" y="644"/>
                  </a:lnTo>
                  <a:lnTo>
                    <a:pt x="858" y="641"/>
                  </a:lnTo>
                  <a:lnTo>
                    <a:pt x="858" y="639"/>
                  </a:lnTo>
                  <a:lnTo>
                    <a:pt x="861" y="639"/>
                  </a:lnTo>
                  <a:lnTo>
                    <a:pt x="858" y="636"/>
                  </a:lnTo>
                  <a:lnTo>
                    <a:pt x="855" y="634"/>
                  </a:lnTo>
                  <a:lnTo>
                    <a:pt x="853" y="634"/>
                  </a:lnTo>
                  <a:lnTo>
                    <a:pt x="853" y="631"/>
                  </a:lnTo>
                  <a:lnTo>
                    <a:pt x="850" y="631"/>
                  </a:lnTo>
                  <a:lnTo>
                    <a:pt x="850" y="629"/>
                  </a:lnTo>
                  <a:lnTo>
                    <a:pt x="850" y="626"/>
                  </a:lnTo>
                  <a:lnTo>
                    <a:pt x="850" y="624"/>
                  </a:lnTo>
                  <a:lnTo>
                    <a:pt x="848" y="624"/>
                  </a:lnTo>
                  <a:lnTo>
                    <a:pt x="850" y="624"/>
                  </a:lnTo>
                  <a:lnTo>
                    <a:pt x="850" y="621"/>
                  </a:lnTo>
                  <a:lnTo>
                    <a:pt x="853" y="621"/>
                  </a:lnTo>
                  <a:lnTo>
                    <a:pt x="853" y="619"/>
                  </a:lnTo>
                  <a:lnTo>
                    <a:pt x="850" y="616"/>
                  </a:lnTo>
                  <a:lnTo>
                    <a:pt x="850" y="613"/>
                  </a:lnTo>
                  <a:lnTo>
                    <a:pt x="850" y="608"/>
                  </a:lnTo>
                  <a:lnTo>
                    <a:pt x="848" y="606"/>
                  </a:lnTo>
                  <a:lnTo>
                    <a:pt x="845" y="606"/>
                  </a:lnTo>
                  <a:lnTo>
                    <a:pt x="845" y="603"/>
                  </a:lnTo>
                  <a:lnTo>
                    <a:pt x="845" y="601"/>
                  </a:lnTo>
                  <a:lnTo>
                    <a:pt x="843" y="601"/>
                  </a:lnTo>
                  <a:lnTo>
                    <a:pt x="843" y="598"/>
                  </a:lnTo>
                  <a:lnTo>
                    <a:pt x="843" y="596"/>
                  </a:lnTo>
                  <a:lnTo>
                    <a:pt x="840" y="596"/>
                  </a:lnTo>
                  <a:lnTo>
                    <a:pt x="838" y="596"/>
                  </a:lnTo>
                  <a:lnTo>
                    <a:pt x="835" y="596"/>
                  </a:lnTo>
                  <a:lnTo>
                    <a:pt x="833" y="596"/>
                  </a:lnTo>
                  <a:lnTo>
                    <a:pt x="830" y="596"/>
                  </a:lnTo>
                  <a:lnTo>
                    <a:pt x="830" y="598"/>
                  </a:lnTo>
                  <a:lnTo>
                    <a:pt x="827" y="596"/>
                  </a:lnTo>
                  <a:lnTo>
                    <a:pt x="827" y="593"/>
                  </a:lnTo>
                  <a:lnTo>
                    <a:pt x="827" y="591"/>
                  </a:lnTo>
                  <a:lnTo>
                    <a:pt x="827" y="588"/>
                  </a:lnTo>
                  <a:lnTo>
                    <a:pt x="825" y="588"/>
                  </a:lnTo>
                  <a:lnTo>
                    <a:pt x="822" y="586"/>
                  </a:lnTo>
                  <a:lnTo>
                    <a:pt x="817" y="578"/>
                  </a:lnTo>
                  <a:lnTo>
                    <a:pt x="817" y="575"/>
                  </a:lnTo>
                  <a:lnTo>
                    <a:pt x="815" y="575"/>
                  </a:lnTo>
                  <a:lnTo>
                    <a:pt x="815" y="573"/>
                  </a:lnTo>
                  <a:lnTo>
                    <a:pt x="815" y="570"/>
                  </a:lnTo>
                  <a:lnTo>
                    <a:pt x="812" y="570"/>
                  </a:lnTo>
                  <a:lnTo>
                    <a:pt x="810" y="568"/>
                  </a:lnTo>
                  <a:lnTo>
                    <a:pt x="807" y="568"/>
                  </a:lnTo>
                  <a:lnTo>
                    <a:pt x="805" y="568"/>
                  </a:lnTo>
                  <a:lnTo>
                    <a:pt x="802" y="565"/>
                  </a:lnTo>
                  <a:lnTo>
                    <a:pt x="802" y="563"/>
                  </a:lnTo>
                  <a:lnTo>
                    <a:pt x="802" y="560"/>
                  </a:lnTo>
                  <a:lnTo>
                    <a:pt x="799" y="558"/>
                  </a:lnTo>
                  <a:lnTo>
                    <a:pt x="799" y="555"/>
                  </a:lnTo>
                  <a:lnTo>
                    <a:pt x="797" y="555"/>
                  </a:lnTo>
                  <a:lnTo>
                    <a:pt x="797" y="552"/>
                  </a:lnTo>
                  <a:lnTo>
                    <a:pt x="794" y="550"/>
                  </a:lnTo>
                  <a:lnTo>
                    <a:pt x="794" y="547"/>
                  </a:lnTo>
                  <a:lnTo>
                    <a:pt x="794" y="545"/>
                  </a:lnTo>
                  <a:lnTo>
                    <a:pt x="797" y="540"/>
                  </a:lnTo>
                  <a:lnTo>
                    <a:pt x="794" y="537"/>
                  </a:lnTo>
                  <a:lnTo>
                    <a:pt x="794" y="535"/>
                  </a:lnTo>
                  <a:lnTo>
                    <a:pt x="794" y="532"/>
                  </a:lnTo>
                  <a:lnTo>
                    <a:pt x="794" y="530"/>
                  </a:lnTo>
                  <a:lnTo>
                    <a:pt x="792" y="535"/>
                  </a:lnTo>
                  <a:lnTo>
                    <a:pt x="789" y="535"/>
                  </a:lnTo>
                  <a:lnTo>
                    <a:pt x="787" y="535"/>
                  </a:lnTo>
                  <a:lnTo>
                    <a:pt x="784" y="535"/>
                  </a:lnTo>
                  <a:lnTo>
                    <a:pt x="782" y="537"/>
                  </a:lnTo>
                  <a:lnTo>
                    <a:pt x="779" y="537"/>
                  </a:lnTo>
                  <a:lnTo>
                    <a:pt x="777" y="537"/>
                  </a:lnTo>
                  <a:lnTo>
                    <a:pt x="774" y="540"/>
                  </a:lnTo>
                  <a:lnTo>
                    <a:pt x="771" y="542"/>
                  </a:lnTo>
                  <a:lnTo>
                    <a:pt x="769" y="545"/>
                  </a:lnTo>
                  <a:lnTo>
                    <a:pt x="718" y="550"/>
                  </a:lnTo>
                  <a:lnTo>
                    <a:pt x="647" y="545"/>
                  </a:lnTo>
                  <a:lnTo>
                    <a:pt x="644" y="545"/>
                  </a:lnTo>
                  <a:lnTo>
                    <a:pt x="644" y="547"/>
                  </a:lnTo>
                  <a:lnTo>
                    <a:pt x="637" y="545"/>
                  </a:lnTo>
                  <a:lnTo>
                    <a:pt x="634" y="545"/>
                  </a:lnTo>
                  <a:lnTo>
                    <a:pt x="631" y="545"/>
                  </a:lnTo>
                  <a:lnTo>
                    <a:pt x="629" y="545"/>
                  </a:lnTo>
                  <a:lnTo>
                    <a:pt x="626" y="545"/>
                  </a:lnTo>
                  <a:lnTo>
                    <a:pt x="626" y="547"/>
                  </a:lnTo>
                  <a:lnTo>
                    <a:pt x="624" y="547"/>
                  </a:lnTo>
                  <a:lnTo>
                    <a:pt x="575" y="555"/>
                  </a:lnTo>
                  <a:lnTo>
                    <a:pt x="568" y="552"/>
                  </a:lnTo>
                  <a:lnTo>
                    <a:pt x="540" y="588"/>
                  </a:lnTo>
                  <a:lnTo>
                    <a:pt x="542" y="588"/>
                  </a:lnTo>
                  <a:lnTo>
                    <a:pt x="547" y="591"/>
                  </a:lnTo>
                  <a:lnTo>
                    <a:pt x="581" y="593"/>
                  </a:lnTo>
                  <a:lnTo>
                    <a:pt x="601" y="601"/>
                  </a:lnTo>
                  <a:lnTo>
                    <a:pt x="619" y="608"/>
                  </a:lnTo>
                  <a:lnTo>
                    <a:pt x="624" y="624"/>
                  </a:lnTo>
                  <a:lnTo>
                    <a:pt x="621" y="624"/>
                  </a:lnTo>
                  <a:lnTo>
                    <a:pt x="621" y="626"/>
                  </a:lnTo>
                  <a:lnTo>
                    <a:pt x="621" y="629"/>
                  </a:lnTo>
                  <a:lnTo>
                    <a:pt x="621" y="631"/>
                  </a:lnTo>
                  <a:lnTo>
                    <a:pt x="621" y="634"/>
                  </a:lnTo>
                  <a:lnTo>
                    <a:pt x="621" y="636"/>
                  </a:lnTo>
                  <a:lnTo>
                    <a:pt x="619" y="636"/>
                  </a:lnTo>
                  <a:lnTo>
                    <a:pt x="619" y="639"/>
                  </a:lnTo>
                  <a:lnTo>
                    <a:pt x="606" y="700"/>
                  </a:lnTo>
                  <a:lnTo>
                    <a:pt x="624" y="705"/>
                  </a:lnTo>
                  <a:lnTo>
                    <a:pt x="626" y="705"/>
                  </a:lnTo>
                  <a:lnTo>
                    <a:pt x="629" y="70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2">
              <a:extLst>
                <a:ext uri="{FF2B5EF4-FFF2-40B4-BE49-F238E27FC236}">
                  <a16:creationId xmlns:a16="http://schemas.microsoft.com/office/drawing/2014/main" id="{301569F4-8B82-2987-7D0A-52FE0F98BB6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6" y="1993"/>
              <a:ext cx="847" cy="1313"/>
            </a:xfrm>
            <a:custGeom>
              <a:avLst/>
              <a:gdLst>
                <a:gd name="T0" fmla="*/ 606 w 847"/>
                <a:gd name="T1" fmla="*/ 1260 h 1313"/>
                <a:gd name="T2" fmla="*/ 603 w 847"/>
                <a:gd name="T3" fmla="*/ 1201 h 1313"/>
                <a:gd name="T4" fmla="*/ 572 w 847"/>
                <a:gd name="T5" fmla="*/ 1214 h 1313"/>
                <a:gd name="T6" fmla="*/ 544 w 847"/>
                <a:gd name="T7" fmla="*/ 1204 h 1313"/>
                <a:gd name="T8" fmla="*/ 516 w 847"/>
                <a:gd name="T9" fmla="*/ 1178 h 1313"/>
                <a:gd name="T10" fmla="*/ 483 w 847"/>
                <a:gd name="T11" fmla="*/ 1153 h 1313"/>
                <a:gd name="T12" fmla="*/ 438 w 847"/>
                <a:gd name="T13" fmla="*/ 1148 h 1313"/>
                <a:gd name="T14" fmla="*/ 427 w 847"/>
                <a:gd name="T15" fmla="*/ 1102 h 1313"/>
                <a:gd name="T16" fmla="*/ 394 w 847"/>
                <a:gd name="T17" fmla="*/ 1086 h 1313"/>
                <a:gd name="T18" fmla="*/ 397 w 847"/>
                <a:gd name="T19" fmla="*/ 1028 h 1313"/>
                <a:gd name="T20" fmla="*/ 356 w 847"/>
                <a:gd name="T21" fmla="*/ 985 h 1313"/>
                <a:gd name="T22" fmla="*/ 320 w 847"/>
                <a:gd name="T23" fmla="*/ 972 h 1313"/>
                <a:gd name="T24" fmla="*/ 259 w 847"/>
                <a:gd name="T25" fmla="*/ 974 h 1313"/>
                <a:gd name="T26" fmla="*/ 208 w 847"/>
                <a:gd name="T27" fmla="*/ 967 h 1313"/>
                <a:gd name="T28" fmla="*/ 170 w 847"/>
                <a:gd name="T29" fmla="*/ 949 h 1313"/>
                <a:gd name="T30" fmla="*/ 122 w 847"/>
                <a:gd name="T31" fmla="*/ 939 h 1313"/>
                <a:gd name="T32" fmla="*/ 112 w 847"/>
                <a:gd name="T33" fmla="*/ 929 h 1313"/>
                <a:gd name="T34" fmla="*/ 84 w 847"/>
                <a:gd name="T35" fmla="*/ 875 h 1313"/>
                <a:gd name="T36" fmla="*/ 15 w 847"/>
                <a:gd name="T37" fmla="*/ 868 h 1313"/>
                <a:gd name="T38" fmla="*/ 23 w 847"/>
                <a:gd name="T39" fmla="*/ 840 h 1313"/>
                <a:gd name="T40" fmla="*/ 46 w 847"/>
                <a:gd name="T41" fmla="*/ 817 h 1313"/>
                <a:gd name="T42" fmla="*/ 68 w 847"/>
                <a:gd name="T43" fmla="*/ 799 h 1313"/>
                <a:gd name="T44" fmla="*/ 99 w 847"/>
                <a:gd name="T45" fmla="*/ 766 h 1313"/>
                <a:gd name="T46" fmla="*/ 124 w 847"/>
                <a:gd name="T47" fmla="*/ 735 h 1313"/>
                <a:gd name="T48" fmla="*/ 145 w 847"/>
                <a:gd name="T49" fmla="*/ 700 h 1313"/>
                <a:gd name="T50" fmla="*/ 150 w 847"/>
                <a:gd name="T51" fmla="*/ 654 h 1313"/>
                <a:gd name="T52" fmla="*/ 163 w 847"/>
                <a:gd name="T53" fmla="*/ 611 h 1313"/>
                <a:gd name="T54" fmla="*/ 160 w 847"/>
                <a:gd name="T55" fmla="*/ 542 h 1313"/>
                <a:gd name="T56" fmla="*/ 152 w 847"/>
                <a:gd name="T57" fmla="*/ 501 h 1313"/>
                <a:gd name="T58" fmla="*/ 127 w 847"/>
                <a:gd name="T59" fmla="*/ 460 h 1313"/>
                <a:gd name="T60" fmla="*/ 99 w 847"/>
                <a:gd name="T61" fmla="*/ 371 h 1313"/>
                <a:gd name="T62" fmla="*/ 109 w 847"/>
                <a:gd name="T63" fmla="*/ 285 h 1313"/>
                <a:gd name="T64" fmla="*/ 188 w 847"/>
                <a:gd name="T65" fmla="*/ 315 h 1313"/>
                <a:gd name="T66" fmla="*/ 262 w 847"/>
                <a:gd name="T67" fmla="*/ 219 h 1313"/>
                <a:gd name="T68" fmla="*/ 282 w 847"/>
                <a:gd name="T69" fmla="*/ 81 h 1313"/>
                <a:gd name="T70" fmla="*/ 336 w 847"/>
                <a:gd name="T71" fmla="*/ 79 h 1313"/>
                <a:gd name="T72" fmla="*/ 371 w 847"/>
                <a:gd name="T73" fmla="*/ 74 h 1313"/>
                <a:gd name="T74" fmla="*/ 392 w 847"/>
                <a:gd name="T75" fmla="*/ 91 h 1313"/>
                <a:gd name="T76" fmla="*/ 415 w 847"/>
                <a:gd name="T77" fmla="*/ 124 h 1313"/>
                <a:gd name="T78" fmla="*/ 450 w 847"/>
                <a:gd name="T79" fmla="*/ 142 h 1313"/>
                <a:gd name="T80" fmla="*/ 483 w 847"/>
                <a:gd name="T81" fmla="*/ 163 h 1313"/>
                <a:gd name="T82" fmla="*/ 527 w 847"/>
                <a:gd name="T83" fmla="*/ 155 h 1313"/>
                <a:gd name="T84" fmla="*/ 567 w 847"/>
                <a:gd name="T85" fmla="*/ 130 h 1313"/>
                <a:gd name="T86" fmla="*/ 565 w 847"/>
                <a:gd name="T87" fmla="*/ 91 h 1313"/>
                <a:gd name="T88" fmla="*/ 585 w 847"/>
                <a:gd name="T89" fmla="*/ 10 h 1313"/>
                <a:gd name="T90" fmla="*/ 631 w 847"/>
                <a:gd name="T91" fmla="*/ 23 h 1313"/>
                <a:gd name="T92" fmla="*/ 682 w 847"/>
                <a:gd name="T93" fmla="*/ 48 h 1313"/>
                <a:gd name="T94" fmla="*/ 710 w 847"/>
                <a:gd name="T95" fmla="*/ 91 h 1313"/>
                <a:gd name="T96" fmla="*/ 728 w 847"/>
                <a:gd name="T97" fmla="*/ 137 h 1313"/>
                <a:gd name="T98" fmla="*/ 756 w 847"/>
                <a:gd name="T99" fmla="*/ 147 h 1313"/>
                <a:gd name="T100" fmla="*/ 794 w 847"/>
                <a:gd name="T101" fmla="*/ 173 h 1313"/>
                <a:gd name="T102" fmla="*/ 794 w 847"/>
                <a:gd name="T103" fmla="*/ 252 h 1313"/>
                <a:gd name="T104" fmla="*/ 837 w 847"/>
                <a:gd name="T105" fmla="*/ 297 h 1313"/>
                <a:gd name="T106" fmla="*/ 822 w 847"/>
                <a:gd name="T107" fmla="*/ 356 h 1313"/>
                <a:gd name="T108" fmla="*/ 791 w 847"/>
                <a:gd name="T109" fmla="*/ 404 h 1313"/>
                <a:gd name="T110" fmla="*/ 796 w 847"/>
                <a:gd name="T111" fmla="*/ 473 h 1313"/>
                <a:gd name="T112" fmla="*/ 799 w 847"/>
                <a:gd name="T113" fmla="*/ 539 h 1313"/>
                <a:gd name="T114" fmla="*/ 799 w 847"/>
                <a:gd name="T115" fmla="*/ 623 h 1313"/>
                <a:gd name="T116" fmla="*/ 812 w 847"/>
                <a:gd name="T117" fmla="*/ 687 h 1313"/>
                <a:gd name="T118" fmla="*/ 847 w 847"/>
                <a:gd name="T119" fmla="*/ 753 h 1313"/>
                <a:gd name="T120" fmla="*/ 837 w 847"/>
                <a:gd name="T121" fmla="*/ 834 h 1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47" h="1313">
                  <a:moveTo>
                    <a:pt x="789" y="1140"/>
                  </a:moveTo>
                  <a:lnTo>
                    <a:pt x="789" y="1219"/>
                  </a:lnTo>
                  <a:lnTo>
                    <a:pt x="789" y="1280"/>
                  </a:lnTo>
                  <a:lnTo>
                    <a:pt x="789" y="1282"/>
                  </a:lnTo>
                  <a:lnTo>
                    <a:pt x="789" y="1300"/>
                  </a:lnTo>
                  <a:lnTo>
                    <a:pt x="626" y="1313"/>
                  </a:lnTo>
                  <a:lnTo>
                    <a:pt x="623" y="1310"/>
                  </a:lnTo>
                  <a:lnTo>
                    <a:pt x="623" y="1308"/>
                  </a:lnTo>
                  <a:lnTo>
                    <a:pt x="621" y="1303"/>
                  </a:lnTo>
                  <a:lnTo>
                    <a:pt x="618" y="1298"/>
                  </a:lnTo>
                  <a:lnTo>
                    <a:pt x="616" y="1295"/>
                  </a:lnTo>
                  <a:lnTo>
                    <a:pt x="616" y="1288"/>
                  </a:lnTo>
                  <a:lnTo>
                    <a:pt x="611" y="1285"/>
                  </a:lnTo>
                  <a:lnTo>
                    <a:pt x="611" y="1282"/>
                  </a:lnTo>
                  <a:lnTo>
                    <a:pt x="611" y="1275"/>
                  </a:lnTo>
                  <a:lnTo>
                    <a:pt x="611" y="1272"/>
                  </a:lnTo>
                  <a:lnTo>
                    <a:pt x="608" y="1267"/>
                  </a:lnTo>
                  <a:lnTo>
                    <a:pt x="606" y="1260"/>
                  </a:lnTo>
                  <a:lnTo>
                    <a:pt x="603" y="1254"/>
                  </a:lnTo>
                  <a:lnTo>
                    <a:pt x="606" y="1252"/>
                  </a:lnTo>
                  <a:lnTo>
                    <a:pt x="608" y="1247"/>
                  </a:lnTo>
                  <a:lnTo>
                    <a:pt x="611" y="1242"/>
                  </a:lnTo>
                  <a:lnTo>
                    <a:pt x="611" y="1239"/>
                  </a:lnTo>
                  <a:lnTo>
                    <a:pt x="606" y="1234"/>
                  </a:lnTo>
                  <a:lnTo>
                    <a:pt x="603" y="1232"/>
                  </a:lnTo>
                  <a:lnTo>
                    <a:pt x="603" y="1229"/>
                  </a:lnTo>
                  <a:lnTo>
                    <a:pt x="608" y="1221"/>
                  </a:lnTo>
                  <a:lnTo>
                    <a:pt x="608" y="1214"/>
                  </a:lnTo>
                  <a:lnTo>
                    <a:pt x="611" y="1211"/>
                  </a:lnTo>
                  <a:lnTo>
                    <a:pt x="613" y="1211"/>
                  </a:lnTo>
                  <a:lnTo>
                    <a:pt x="613" y="1209"/>
                  </a:lnTo>
                  <a:lnTo>
                    <a:pt x="613" y="1206"/>
                  </a:lnTo>
                  <a:lnTo>
                    <a:pt x="611" y="1206"/>
                  </a:lnTo>
                  <a:lnTo>
                    <a:pt x="608" y="1206"/>
                  </a:lnTo>
                  <a:lnTo>
                    <a:pt x="606" y="1206"/>
                  </a:lnTo>
                  <a:lnTo>
                    <a:pt x="603" y="1201"/>
                  </a:lnTo>
                  <a:lnTo>
                    <a:pt x="600" y="1198"/>
                  </a:lnTo>
                  <a:lnTo>
                    <a:pt x="598" y="1198"/>
                  </a:lnTo>
                  <a:lnTo>
                    <a:pt x="598" y="1201"/>
                  </a:lnTo>
                  <a:lnTo>
                    <a:pt x="595" y="1198"/>
                  </a:lnTo>
                  <a:lnTo>
                    <a:pt x="593" y="1198"/>
                  </a:lnTo>
                  <a:lnTo>
                    <a:pt x="590" y="1198"/>
                  </a:lnTo>
                  <a:lnTo>
                    <a:pt x="588" y="1201"/>
                  </a:lnTo>
                  <a:lnTo>
                    <a:pt x="588" y="1206"/>
                  </a:lnTo>
                  <a:lnTo>
                    <a:pt x="588" y="1209"/>
                  </a:lnTo>
                  <a:lnTo>
                    <a:pt x="588" y="1214"/>
                  </a:lnTo>
                  <a:lnTo>
                    <a:pt x="585" y="1219"/>
                  </a:lnTo>
                  <a:lnTo>
                    <a:pt x="585" y="1224"/>
                  </a:lnTo>
                  <a:lnTo>
                    <a:pt x="583" y="1224"/>
                  </a:lnTo>
                  <a:lnTo>
                    <a:pt x="580" y="1224"/>
                  </a:lnTo>
                  <a:lnTo>
                    <a:pt x="578" y="1221"/>
                  </a:lnTo>
                  <a:lnTo>
                    <a:pt x="578" y="1219"/>
                  </a:lnTo>
                  <a:lnTo>
                    <a:pt x="575" y="1216"/>
                  </a:lnTo>
                  <a:lnTo>
                    <a:pt x="572" y="1214"/>
                  </a:lnTo>
                  <a:lnTo>
                    <a:pt x="570" y="1211"/>
                  </a:lnTo>
                  <a:lnTo>
                    <a:pt x="570" y="1209"/>
                  </a:lnTo>
                  <a:lnTo>
                    <a:pt x="567" y="1209"/>
                  </a:lnTo>
                  <a:lnTo>
                    <a:pt x="562" y="1209"/>
                  </a:lnTo>
                  <a:lnTo>
                    <a:pt x="565" y="1206"/>
                  </a:lnTo>
                  <a:lnTo>
                    <a:pt x="567" y="1204"/>
                  </a:lnTo>
                  <a:lnTo>
                    <a:pt x="565" y="1201"/>
                  </a:lnTo>
                  <a:lnTo>
                    <a:pt x="562" y="1198"/>
                  </a:lnTo>
                  <a:lnTo>
                    <a:pt x="560" y="1201"/>
                  </a:lnTo>
                  <a:lnTo>
                    <a:pt x="557" y="1204"/>
                  </a:lnTo>
                  <a:lnTo>
                    <a:pt x="552" y="1204"/>
                  </a:lnTo>
                  <a:lnTo>
                    <a:pt x="552" y="1206"/>
                  </a:lnTo>
                  <a:lnTo>
                    <a:pt x="552" y="1209"/>
                  </a:lnTo>
                  <a:lnTo>
                    <a:pt x="552" y="1211"/>
                  </a:lnTo>
                  <a:lnTo>
                    <a:pt x="550" y="1211"/>
                  </a:lnTo>
                  <a:lnTo>
                    <a:pt x="547" y="1206"/>
                  </a:lnTo>
                  <a:lnTo>
                    <a:pt x="544" y="1206"/>
                  </a:lnTo>
                  <a:lnTo>
                    <a:pt x="544" y="1204"/>
                  </a:lnTo>
                  <a:lnTo>
                    <a:pt x="542" y="1201"/>
                  </a:lnTo>
                  <a:lnTo>
                    <a:pt x="542" y="1198"/>
                  </a:lnTo>
                  <a:lnTo>
                    <a:pt x="539" y="1196"/>
                  </a:lnTo>
                  <a:lnTo>
                    <a:pt x="537" y="1196"/>
                  </a:lnTo>
                  <a:lnTo>
                    <a:pt x="534" y="1193"/>
                  </a:lnTo>
                  <a:lnTo>
                    <a:pt x="537" y="1191"/>
                  </a:lnTo>
                  <a:lnTo>
                    <a:pt x="544" y="1193"/>
                  </a:lnTo>
                  <a:lnTo>
                    <a:pt x="544" y="1191"/>
                  </a:lnTo>
                  <a:lnTo>
                    <a:pt x="542" y="1188"/>
                  </a:lnTo>
                  <a:lnTo>
                    <a:pt x="537" y="1183"/>
                  </a:lnTo>
                  <a:lnTo>
                    <a:pt x="534" y="1178"/>
                  </a:lnTo>
                  <a:lnTo>
                    <a:pt x="529" y="1178"/>
                  </a:lnTo>
                  <a:lnTo>
                    <a:pt x="524" y="1178"/>
                  </a:lnTo>
                  <a:lnTo>
                    <a:pt x="522" y="1183"/>
                  </a:lnTo>
                  <a:lnTo>
                    <a:pt x="519" y="1183"/>
                  </a:lnTo>
                  <a:lnTo>
                    <a:pt x="519" y="1181"/>
                  </a:lnTo>
                  <a:lnTo>
                    <a:pt x="519" y="1178"/>
                  </a:lnTo>
                  <a:lnTo>
                    <a:pt x="516" y="1178"/>
                  </a:lnTo>
                  <a:lnTo>
                    <a:pt x="514" y="1178"/>
                  </a:lnTo>
                  <a:lnTo>
                    <a:pt x="514" y="1176"/>
                  </a:lnTo>
                  <a:lnTo>
                    <a:pt x="514" y="1173"/>
                  </a:lnTo>
                  <a:lnTo>
                    <a:pt x="509" y="1173"/>
                  </a:lnTo>
                  <a:lnTo>
                    <a:pt x="504" y="1173"/>
                  </a:lnTo>
                  <a:lnTo>
                    <a:pt x="501" y="1173"/>
                  </a:lnTo>
                  <a:lnTo>
                    <a:pt x="496" y="1170"/>
                  </a:lnTo>
                  <a:lnTo>
                    <a:pt x="496" y="1168"/>
                  </a:lnTo>
                  <a:lnTo>
                    <a:pt x="494" y="1168"/>
                  </a:lnTo>
                  <a:lnTo>
                    <a:pt x="491" y="1170"/>
                  </a:lnTo>
                  <a:lnTo>
                    <a:pt x="488" y="1170"/>
                  </a:lnTo>
                  <a:lnTo>
                    <a:pt x="488" y="1168"/>
                  </a:lnTo>
                  <a:lnTo>
                    <a:pt x="491" y="1160"/>
                  </a:lnTo>
                  <a:lnTo>
                    <a:pt x="491" y="1158"/>
                  </a:lnTo>
                  <a:lnTo>
                    <a:pt x="488" y="1153"/>
                  </a:lnTo>
                  <a:lnTo>
                    <a:pt x="488" y="1150"/>
                  </a:lnTo>
                  <a:lnTo>
                    <a:pt x="486" y="1150"/>
                  </a:lnTo>
                  <a:lnTo>
                    <a:pt x="483" y="1153"/>
                  </a:lnTo>
                  <a:lnTo>
                    <a:pt x="481" y="1160"/>
                  </a:lnTo>
                  <a:lnTo>
                    <a:pt x="478" y="1163"/>
                  </a:lnTo>
                  <a:lnTo>
                    <a:pt x="478" y="1165"/>
                  </a:lnTo>
                  <a:lnTo>
                    <a:pt x="481" y="1173"/>
                  </a:lnTo>
                  <a:lnTo>
                    <a:pt x="481" y="1176"/>
                  </a:lnTo>
                  <a:lnTo>
                    <a:pt x="478" y="1178"/>
                  </a:lnTo>
                  <a:lnTo>
                    <a:pt x="476" y="1178"/>
                  </a:lnTo>
                  <a:lnTo>
                    <a:pt x="471" y="1176"/>
                  </a:lnTo>
                  <a:lnTo>
                    <a:pt x="471" y="1173"/>
                  </a:lnTo>
                  <a:lnTo>
                    <a:pt x="463" y="1170"/>
                  </a:lnTo>
                  <a:lnTo>
                    <a:pt x="460" y="1168"/>
                  </a:lnTo>
                  <a:lnTo>
                    <a:pt x="458" y="1163"/>
                  </a:lnTo>
                  <a:lnTo>
                    <a:pt x="455" y="1160"/>
                  </a:lnTo>
                  <a:lnTo>
                    <a:pt x="448" y="1158"/>
                  </a:lnTo>
                  <a:lnTo>
                    <a:pt x="445" y="1158"/>
                  </a:lnTo>
                  <a:lnTo>
                    <a:pt x="440" y="1150"/>
                  </a:lnTo>
                  <a:lnTo>
                    <a:pt x="438" y="1150"/>
                  </a:lnTo>
                  <a:lnTo>
                    <a:pt x="438" y="1148"/>
                  </a:lnTo>
                  <a:lnTo>
                    <a:pt x="435" y="1148"/>
                  </a:lnTo>
                  <a:lnTo>
                    <a:pt x="435" y="1140"/>
                  </a:lnTo>
                  <a:lnTo>
                    <a:pt x="432" y="1137"/>
                  </a:lnTo>
                  <a:lnTo>
                    <a:pt x="430" y="1137"/>
                  </a:lnTo>
                  <a:lnTo>
                    <a:pt x="425" y="1135"/>
                  </a:lnTo>
                  <a:lnTo>
                    <a:pt x="422" y="1135"/>
                  </a:lnTo>
                  <a:lnTo>
                    <a:pt x="422" y="1132"/>
                  </a:lnTo>
                  <a:lnTo>
                    <a:pt x="420" y="1130"/>
                  </a:lnTo>
                  <a:lnTo>
                    <a:pt x="422" y="1127"/>
                  </a:lnTo>
                  <a:lnTo>
                    <a:pt x="425" y="1125"/>
                  </a:lnTo>
                  <a:lnTo>
                    <a:pt x="427" y="1122"/>
                  </a:lnTo>
                  <a:lnTo>
                    <a:pt x="425" y="1120"/>
                  </a:lnTo>
                  <a:lnTo>
                    <a:pt x="425" y="1117"/>
                  </a:lnTo>
                  <a:lnTo>
                    <a:pt x="425" y="1114"/>
                  </a:lnTo>
                  <a:lnTo>
                    <a:pt x="430" y="1112"/>
                  </a:lnTo>
                  <a:lnTo>
                    <a:pt x="432" y="1109"/>
                  </a:lnTo>
                  <a:lnTo>
                    <a:pt x="430" y="1104"/>
                  </a:lnTo>
                  <a:lnTo>
                    <a:pt x="427" y="1102"/>
                  </a:lnTo>
                  <a:lnTo>
                    <a:pt x="420" y="1099"/>
                  </a:lnTo>
                  <a:lnTo>
                    <a:pt x="420" y="1097"/>
                  </a:lnTo>
                  <a:lnTo>
                    <a:pt x="420" y="1094"/>
                  </a:lnTo>
                  <a:lnTo>
                    <a:pt x="422" y="1089"/>
                  </a:lnTo>
                  <a:lnTo>
                    <a:pt x="422" y="1086"/>
                  </a:lnTo>
                  <a:lnTo>
                    <a:pt x="422" y="1084"/>
                  </a:lnTo>
                  <a:lnTo>
                    <a:pt x="420" y="1081"/>
                  </a:lnTo>
                  <a:lnTo>
                    <a:pt x="417" y="1079"/>
                  </a:lnTo>
                  <a:lnTo>
                    <a:pt x="415" y="1076"/>
                  </a:lnTo>
                  <a:lnTo>
                    <a:pt x="412" y="1076"/>
                  </a:lnTo>
                  <a:lnTo>
                    <a:pt x="412" y="1081"/>
                  </a:lnTo>
                  <a:lnTo>
                    <a:pt x="410" y="1081"/>
                  </a:lnTo>
                  <a:lnTo>
                    <a:pt x="407" y="1079"/>
                  </a:lnTo>
                  <a:lnTo>
                    <a:pt x="404" y="1076"/>
                  </a:lnTo>
                  <a:lnTo>
                    <a:pt x="402" y="1076"/>
                  </a:lnTo>
                  <a:lnTo>
                    <a:pt x="399" y="1079"/>
                  </a:lnTo>
                  <a:lnTo>
                    <a:pt x="397" y="1086"/>
                  </a:lnTo>
                  <a:lnTo>
                    <a:pt x="394" y="1086"/>
                  </a:lnTo>
                  <a:lnTo>
                    <a:pt x="392" y="1086"/>
                  </a:lnTo>
                  <a:lnTo>
                    <a:pt x="392" y="1084"/>
                  </a:lnTo>
                  <a:lnTo>
                    <a:pt x="394" y="1081"/>
                  </a:lnTo>
                  <a:lnTo>
                    <a:pt x="394" y="1079"/>
                  </a:lnTo>
                  <a:lnTo>
                    <a:pt x="392" y="1079"/>
                  </a:lnTo>
                  <a:lnTo>
                    <a:pt x="392" y="1076"/>
                  </a:lnTo>
                  <a:lnTo>
                    <a:pt x="392" y="1069"/>
                  </a:lnTo>
                  <a:lnTo>
                    <a:pt x="392" y="1064"/>
                  </a:lnTo>
                  <a:lnTo>
                    <a:pt x="392" y="1058"/>
                  </a:lnTo>
                  <a:lnTo>
                    <a:pt x="392" y="1053"/>
                  </a:lnTo>
                  <a:lnTo>
                    <a:pt x="392" y="1051"/>
                  </a:lnTo>
                  <a:lnTo>
                    <a:pt x="392" y="1048"/>
                  </a:lnTo>
                  <a:lnTo>
                    <a:pt x="399" y="1043"/>
                  </a:lnTo>
                  <a:lnTo>
                    <a:pt x="399" y="1041"/>
                  </a:lnTo>
                  <a:lnTo>
                    <a:pt x="397" y="1038"/>
                  </a:lnTo>
                  <a:lnTo>
                    <a:pt x="397" y="1033"/>
                  </a:lnTo>
                  <a:lnTo>
                    <a:pt x="394" y="1028"/>
                  </a:lnTo>
                  <a:lnTo>
                    <a:pt x="397" y="1028"/>
                  </a:lnTo>
                  <a:lnTo>
                    <a:pt x="399" y="1028"/>
                  </a:lnTo>
                  <a:lnTo>
                    <a:pt x="404" y="1028"/>
                  </a:lnTo>
                  <a:lnTo>
                    <a:pt x="407" y="1025"/>
                  </a:lnTo>
                  <a:lnTo>
                    <a:pt x="404" y="1025"/>
                  </a:lnTo>
                  <a:lnTo>
                    <a:pt x="399" y="1018"/>
                  </a:lnTo>
                  <a:lnTo>
                    <a:pt x="394" y="1013"/>
                  </a:lnTo>
                  <a:lnTo>
                    <a:pt x="387" y="1005"/>
                  </a:lnTo>
                  <a:lnTo>
                    <a:pt x="384" y="1005"/>
                  </a:lnTo>
                  <a:lnTo>
                    <a:pt x="376" y="1000"/>
                  </a:lnTo>
                  <a:lnTo>
                    <a:pt x="374" y="995"/>
                  </a:lnTo>
                  <a:lnTo>
                    <a:pt x="369" y="992"/>
                  </a:lnTo>
                  <a:lnTo>
                    <a:pt x="366" y="990"/>
                  </a:lnTo>
                  <a:lnTo>
                    <a:pt x="366" y="985"/>
                  </a:lnTo>
                  <a:lnTo>
                    <a:pt x="364" y="980"/>
                  </a:lnTo>
                  <a:lnTo>
                    <a:pt x="361" y="980"/>
                  </a:lnTo>
                  <a:lnTo>
                    <a:pt x="359" y="982"/>
                  </a:lnTo>
                  <a:lnTo>
                    <a:pt x="359" y="985"/>
                  </a:lnTo>
                  <a:lnTo>
                    <a:pt x="356" y="985"/>
                  </a:lnTo>
                  <a:lnTo>
                    <a:pt x="356" y="980"/>
                  </a:lnTo>
                  <a:lnTo>
                    <a:pt x="356" y="977"/>
                  </a:lnTo>
                  <a:lnTo>
                    <a:pt x="354" y="974"/>
                  </a:lnTo>
                  <a:lnTo>
                    <a:pt x="351" y="980"/>
                  </a:lnTo>
                  <a:lnTo>
                    <a:pt x="348" y="982"/>
                  </a:lnTo>
                  <a:lnTo>
                    <a:pt x="346" y="980"/>
                  </a:lnTo>
                  <a:lnTo>
                    <a:pt x="343" y="974"/>
                  </a:lnTo>
                  <a:lnTo>
                    <a:pt x="341" y="972"/>
                  </a:lnTo>
                  <a:lnTo>
                    <a:pt x="338" y="972"/>
                  </a:lnTo>
                  <a:lnTo>
                    <a:pt x="338" y="974"/>
                  </a:lnTo>
                  <a:lnTo>
                    <a:pt x="336" y="977"/>
                  </a:lnTo>
                  <a:lnTo>
                    <a:pt x="333" y="980"/>
                  </a:lnTo>
                  <a:lnTo>
                    <a:pt x="331" y="980"/>
                  </a:lnTo>
                  <a:lnTo>
                    <a:pt x="328" y="972"/>
                  </a:lnTo>
                  <a:lnTo>
                    <a:pt x="326" y="972"/>
                  </a:lnTo>
                  <a:lnTo>
                    <a:pt x="326" y="974"/>
                  </a:lnTo>
                  <a:lnTo>
                    <a:pt x="323" y="972"/>
                  </a:lnTo>
                  <a:lnTo>
                    <a:pt x="320" y="972"/>
                  </a:lnTo>
                  <a:lnTo>
                    <a:pt x="318" y="974"/>
                  </a:lnTo>
                  <a:lnTo>
                    <a:pt x="315" y="972"/>
                  </a:lnTo>
                  <a:lnTo>
                    <a:pt x="315" y="969"/>
                  </a:lnTo>
                  <a:lnTo>
                    <a:pt x="310" y="962"/>
                  </a:lnTo>
                  <a:lnTo>
                    <a:pt x="308" y="962"/>
                  </a:lnTo>
                  <a:lnTo>
                    <a:pt x="295" y="964"/>
                  </a:lnTo>
                  <a:lnTo>
                    <a:pt x="290" y="964"/>
                  </a:lnTo>
                  <a:lnTo>
                    <a:pt x="287" y="967"/>
                  </a:lnTo>
                  <a:lnTo>
                    <a:pt x="285" y="967"/>
                  </a:lnTo>
                  <a:lnTo>
                    <a:pt x="282" y="967"/>
                  </a:lnTo>
                  <a:lnTo>
                    <a:pt x="277" y="969"/>
                  </a:lnTo>
                  <a:lnTo>
                    <a:pt x="272" y="972"/>
                  </a:lnTo>
                  <a:lnTo>
                    <a:pt x="270" y="969"/>
                  </a:lnTo>
                  <a:lnTo>
                    <a:pt x="264" y="969"/>
                  </a:lnTo>
                  <a:lnTo>
                    <a:pt x="264" y="967"/>
                  </a:lnTo>
                  <a:lnTo>
                    <a:pt x="262" y="972"/>
                  </a:lnTo>
                  <a:lnTo>
                    <a:pt x="262" y="974"/>
                  </a:lnTo>
                  <a:lnTo>
                    <a:pt x="259" y="974"/>
                  </a:lnTo>
                  <a:lnTo>
                    <a:pt x="257" y="974"/>
                  </a:lnTo>
                  <a:lnTo>
                    <a:pt x="254" y="974"/>
                  </a:lnTo>
                  <a:lnTo>
                    <a:pt x="252" y="977"/>
                  </a:lnTo>
                  <a:lnTo>
                    <a:pt x="249" y="980"/>
                  </a:lnTo>
                  <a:lnTo>
                    <a:pt x="247" y="980"/>
                  </a:lnTo>
                  <a:lnTo>
                    <a:pt x="244" y="980"/>
                  </a:lnTo>
                  <a:lnTo>
                    <a:pt x="242" y="980"/>
                  </a:lnTo>
                  <a:lnTo>
                    <a:pt x="236" y="980"/>
                  </a:lnTo>
                  <a:lnTo>
                    <a:pt x="229" y="980"/>
                  </a:lnTo>
                  <a:lnTo>
                    <a:pt x="224" y="982"/>
                  </a:lnTo>
                  <a:lnTo>
                    <a:pt x="221" y="982"/>
                  </a:lnTo>
                  <a:lnTo>
                    <a:pt x="221" y="977"/>
                  </a:lnTo>
                  <a:lnTo>
                    <a:pt x="219" y="974"/>
                  </a:lnTo>
                  <a:lnTo>
                    <a:pt x="216" y="972"/>
                  </a:lnTo>
                  <a:lnTo>
                    <a:pt x="214" y="972"/>
                  </a:lnTo>
                  <a:lnTo>
                    <a:pt x="214" y="969"/>
                  </a:lnTo>
                  <a:lnTo>
                    <a:pt x="211" y="967"/>
                  </a:lnTo>
                  <a:lnTo>
                    <a:pt x="208" y="967"/>
                  </a:lnTo>
                  <a:lnTo>
                    <a:pt x="208" y="969"/>
                  </a:lnTo>
                  <a:lnTo>
                    <a:pt x="206" y="969"/>
                  </a:lnTo>
                  <a:lnTo>
                    <a:pt x="206" y="967"/>
                  </a:lnTo>
                  <a:lnTo>
                    <a:pt x="203" y="964"/>
                  </a:lnTo>
                  <a:lnTo>
                    <a:pt x="201" y="967"/>
                  </a:lnTo>
                  <a:lnTo>
                    <a:pt x="198" y="967"/>
                  </a:lnTo>
                  <a:lnTo>
                    <a:pt x="186" y="959"/>
                  </a:lnTo>
                  <a:lnTo>
                    <a:pt x="183" y="959"/>
                  </a:lnTo>
                  <a:lnTo>
                    <a:pt x="180" y="959"/>
                  </a:lnTo>
                  <a:lnTo>
                    <a:pt x="175" y="959"/>
                  </a:lnTo>
                  <a:lnTo>
                    <a:pt x="170" y="959"/>
                  </a:lnTo>
                  <a:lnTo>
                    <a:pt x="168" y="959"/>
                  </a:lnTo>
                  <a:lnTo>
                    <a:pt x="165" y="957"/>
                  </a:lnTo>
                  <a:lnTo>
                    <a:pt x="168" y="954"/>
                  </a:lnTo>
                  <a:lnTo>
                    <a:pt x="170" y="954"/>
                  </a:lnTo>
                  <a:lnTo>
                    <a:pt x="173" y="952"/>
                  </a:lnTo>
                  <a:lnTo>
                    <a:pt x="173" y="949"/>
                  </a:lnTo>
                  <a:lnTo>
                    <a:pt x="170" y="949"/>
                  </a:lnTo>
                  <a:lnTo>
                    <a:pt x="168" y="949"/>
                  </a:lnTo>
                  <a:lnTo>
                    <a:pt x="168" y="946"/>
                  </a:lnTo>
                  <a:lnTo>
                    <a:pt x="165" y="946"/>
                  </a:lnTo>
                  <a:lnTo>
                    <a:pt x="165" y="944"/>
                  </a:lnTo>
                  <a:lnTo>
                    <a:pt x="158" y="944"/>
                  </a:lnTo>
                  <a:lnTo>
                    <a:pt x="155" y="946"/>
                  </a:lnTo>
                  <a:lnTo>
                    <a:pt x="152" y="946"/>
                  </a:lnTo>
                  <a:lnTo>
                    <a:pt x="150" y="939"/>
                  </a:lnTo>
                  <a:lnTo>
                    <a:pt x="147" y="941"/>
                  </a:lnTo>
                  <a:lnTo>
                    <a:pt x="147" y="939"/>
                  </a:lnTo>
                  <a:lnTo>
                    <a:pt x="142" y="936"/>
                  </a:lnTo>
                  <a:lnTo>
                    <a:pt x="137" y="934"/>
                  </a:lnTo>
                  <a:lnTo>
                    <a:pt x="135" y="931"/>
                  </a:lnTo>
                  <a:lnTo>
                    <a:pt x="132" y="934"/>
                  </a:lnTo>
                  <a:lnTo>
                    <a:pt x="132" y="936"/>
                  </a:lnTo>
                  <a:lnTo>
                    <a:pt x="127" y="936"/>
                  </a:lnTo>
                  <a:lnTo>
                    <a:pt x="124" y="939"/>
                  </a:lnTo>
                  <a:lnTo>
                    <a:pt x="122" y="939"/>
                  </a:lnTo>
                  <a:lnTo>
                    <a:pt x="122" y="936"/>
                  </a:lnTo>
                  <a:lnTo>
                    <a:pt x="119" y="936"/>
                  </a:lnTo>
                  <a:lnTo>
                    <a:pt x="119" y="934"/>
                  </a:lnTo>
                  <a:lnTo>
                    <a:pt x="117" y="936"/>
                  </a:lnTo>
                  <a:lnTo>
                    <a:pt x="117" y="939"/>
                  </a:lnTo>
                  <a:lnTo>
                    <a:pt x="112" y="939"/>
                  </a:lnTo>
                  <a:lnTo>
                    <a:pt x="112" y="941"/>
                  </a:lnTo>
                  <a:lnTo>
                    <a:pt x="112" y="944"/>
                  </a:lnTo>
                  <a:lnTo>
                    <a:pt x="109" y="944"/>
                  </a:lnTo>
                  <a:lnTo>
                    <a:pt x="107" y="944"/>
                  </a:lnTo>
                  <a:lnTo>
                    <a:pt x="104" y="939"/>
                  </a:lnTo>
                  <a:lnTo>
                    <a:pt x="96" y="934"/>
                  </a:lnTo>
                  <a:lnTo>
                    <a:pt x="99" y="931"/>
                  </a:lnTo>
                  <a:lnTo>
                    <a:pt x="102" y="931"/>
                  </a:lnTo>
                  <a:lnTo>
                    <a:pt x="104" y="931"/>
                  </a:lnTo>
                  <a:lnTo>
                    <a:pt x="107" y="929"/>
                  </a:lnTo>
                  <a:lnTo>
                    <a:pt x="109" y="929"/>
                  </a:lnTo>
                  <a:lnTo>
                    <a:pt x="112" y="929"/>
                  </a:lnTo>
                  <a:lnTo>
                    <a:pt x="112" y="926"/>
                  </a:lnTo>
                  <a:lnTo>
                    <a:pt x="107" y="918"/>
                  </a:lnTo>
                  <a:lnTo>
                    <a:pt x="107" y="916"/>
                  </a:lnTo>
                  <a:lnTo>
                    <a:pt x="107" y="913"/>
                  </a:lnTo>
                  <a:lnTo>
                    <a:pt x="104" y="906"/>
                  </a:lnTo>
                  <a:lnTo>
                    <a:pt x="104" y="903"/>
                  </a:lnTo>
                  <a:lnTo>
                    <a:pt x="99" y="906"/>
                  </a:lnTo>
                  <a:lnTo>
                    <a:pt x="99" y="903"/>
                  </a:lnTo>
                  <a:lnTo>
                    <a:pt x="99" y="901"/>
                  </a:lnTo>
                  <a:lnTo>
                    <a:pt x="102" y="898"/>
                  </a:lnTo>
                  <a:lnTo>
                    <a:pt x="107" y="898"/>
                  </a:lnTo>
                  <a:lnTo>
                    <a:pt x="109" y="896"/>
                  </a:lnTo>
                  <a:lnTo>
                    <a:pt x="109" y="893"/>
                  </a:lnTo>
                  <a:lnTo>
                    <a:pt x="107" y="893"/>
                  </a:lnTo>
                  <a:lnTo>
                    <a:pt x="107" y="890"/>
                  </a:lnTo>
                  <a:lnTo>
                    <a:pt x="96" y="885"/>
                  </a:lnTo>
                  <a:lnTo>
                    <a:pt x="89" y="880"/>
                  </a:lnTo>
                  <a:lnTo>
                    <a:pt x="84" y="875"/>
                  </a:lnTo>
                  <a:lnTo>
                    <a:pt x="76" y="870"/>
                  </a:lnTo>
                  <a:lnTo>
                    <a:pt x="74" y="870"/>
                  </a:lnTo>
                  <a:lnTo>
                    <a:pt x="74" y="880"/>
                  </a:lnTo>
                  <a:lnTo>
                    <a:pt x="71" y="885"/>
                  </a:lnTo>
                  <a:lnTo>
                    <a:pt x="68" y="888"/>
                  </a:lnTo>
                  <a:lnTo>
                    <a:pt x="66" y="890"/>
                  </a:lnTo>
                  <a:lnTo>
                    <a:pt x="66" y="898"/>
                  </a:lnTo>
                  <a:lnTo>
                    <a:pt x="63" y="901"/>
                  </a:lnTo>
                  <a:lnTo>
                    <a:pt x="61" y="901"/>
                  </a:lnTo>
                  <a:lnTo>
                    <a:pt x="58" y="901"/>
                  </a:lnTo>
                  <a:lnTo>
                    <a:pt x="56" y="901"/>
                  </a:lnTo>
                  <a:lnTo>
                    <a:pt x="48" y="893"/>
                  </a:lnTo>
                  <a:lnTo>
                    <a:pt x="43" y="885"/>
                  </a:lnTo>
                  <a:lnTo>
                    <a:pt x="35" y="875"/>
                  </a:lnTo>
                  <a:lnTo>
                    <a:pt x="30" y="868"/>
                  </a:lnTo>
                  <a:lnTo>
                    <a:pt x="25" y="868"/>
                  </a:lnTo>
                  <a:lnTo>
                    <a:pt x="18" y="868"/>
                  </a:lnTo>
                  <a:lnTo>
                    <a:pt x="15" y="868"/>
                  </a:lnTo>
                  <a:lnTo>
                    <a:pt x="15" y="865"/>
                  </a:lnTo>
                  <a:lnTo>
                    <a:pt x="12" y="865"/>
                  </a:lnTo>
                  <a:lnTo>
                    <a:pt x="7" y="868"/>
                  </a:lnTo>
                  <a:lnTo>
                    <a:pt x="5" y="868"/>
                  </a:lnTo>
                  <a:lnTo>
                    <a:pt x="2" y="865"/>
                  </a:lnTo>
                  <a:lnTo>
                    <a:pt x="0" y="862"/>
                  </a:lnTo>
                  <a:lnTo>
                    <a:pt x="0" y="860"/>
                  </a:lnTo>
                  <a:lnTo>
                    <a:pt x="2" y="852"/>
                  </a:lnTo>
                  <a:lnTo>
                    <a:pt x="5" y="850"/>
                  </a:lnTo>
                  <a:lnTo>
                    <a:pt x="7" y="850"/>
                  </a:lnTo>
                  <a:lnTo>
                    <a:pt x="7" y="852"/>
                  </a:lnTo>
                  <a:lnTo>
                    <a:pt x="10" y="855"/>
                  </a:lnTo>
                  <a:lnTo>
                    <a:pt x="12" y="855"/>
                  </a:lnTo>
                  <a:lnTo>
                    <a:pt x="15" y="855"/>
                  </a:lnTo>
                  <a:lnTo>
                    <a:pt x="15" y="850"/>
                  </a:lnTo>
                  <a:lnTo>
                    <a:pt x="18" y="845"/>
                  </a:lnTo>
                  <a:lnTo>
                    <a:pt x="20" y="842"/>
                  </a:lnTo>
                  <a:lnTo>
                    <a:pt x="23" y="840"/>
                  </a:lnTo>
                  <a:lnTo>
                    <a:pt x="18" y="837"/>
                  </a:lnTo>
                  <a:lnTo>
                    <a:pt x="18" y="834"/>
                  </a:lnTo>
                  <a:lnTo>
                    <a:pt x="18" y="832"/>
                  </a:lnTo>
                  <a:lnTo>
                    <a:pt x="20" y="832"/>
                  </a:lnTo>
                  <a:lnTo>
                    <a:pt x="25" y="832"/>
                  </a:lnTo>
                  <a:lnTo>
                    <a:pt x="30" y="834"/>
                  </a:lnTo>
                  <a:lnTo>
                    <a:pt x="35" y="827"/>
                  </a:lnTo>
                  <a:lnTo>
                    <a:pt x="33" y="824"/>
                  </a:lnTo>
                  <a:lnTo>
                    <a:pt x="35" y="817"/>
                  </a:lnTo>
                  <a:lnTo>
                    <a:pt x="33" y="812"/>
                  </a:lnTo>
                  <a:lnTo>
                    <a:pt x="33" y="809"/>
                  </a:lnTo>
                  <a:lnTo>
                    <a:pt x="35" y="809"/>
                  </a:lnTo>
                  <a:lnTo>
                    <a:pt x="38" y="812"/>
                  </a:lnTo>
                  <a:lnTo>
                    <a:pt x="40" y="812"/>
                  </a:lnTo>
                  <a:lnTo>
                    <a:pt x="38" y="814"/>
                  </a:lnTo>
                  <a:lnTo>
                    <a:pt x="40" y="817"/>
                  </a:lnTo>
                  <a:lnTo>
                    <a:pt x="43" y="814"/>
                  </a:lnTo>
                  <a:lnTo>
                    <a:pt x="46" y="817"/>
                  </a:lnTo>
                  <a:lnTo>
                    <a:pt x="48" y="817"/>
                  </a:lnTo>
                  <a:lnTo>
                    <a:pt x="48" y="814"/>
                  </a:lnTo>
                  <a:lnTo>
                    <a:pt x="48" y="809"/>
                  </a:lnTo>
                  <a:lnTo>
                    <a:pt x="48" y="806"/>
                  </a:lnTo>
                  <a:lnTo>
                    <a:pt x="51" y="804"/>
                  </a:lnTo>
                  <a:lnTo>
                    <a:pt x="53" y="804"/>
                  </a:lnTo>
                  <a:lnTo>
                    <a:pt x="56" y="804"/>
                  </a:lnTo>
                  <a:lnTo>
                    <a:pt x="56" y="806"/>
                  </a:lnTo>
                  <a:lnTo>
                    <a:pt x="56" y="809"/>
                  </a:lnTo>
                  <a:lnTo>
                    <a:pt x="61" y="806"/>
                  </a:lnTo>
                  <a:lnTo>
                    <a:pt x="58" y="804"/>
                  </a:lnTo>
                  <a:lnTo>
                    <a:pt x="58" y="801"/>
                  </a:lnTo>
                  <a:lnTo>
                    <a:pt x="58" y="799"/>
                  </a:lnTo>
                  <a:lnTo>
                    <a:pt x="63" y="799"/>
                  </a:lnTo>
                  <a:lnTo>
                    <a:pt x="63" y="796"/>
                  </a:lnTo>
                  <a:lnTo>
                    <a:pt x="63" y="794"/>
                  </a:lnTo>
                  <a:lnTo>
                    <a:pt x="66" y="794"/>
                  </a:lnTo>
                  <a:lnTo>
                    <a:pt x="68" y="799"/>
                  </a:lnTo>
                  <a:lnTo>
                    <a:pt x="68" y="796"/>
                  </a:lnTo>
                  <a:lnTo>
                    <a:pt x="71" y="794"/>
                  </a:lnTo>
                  <a:lnTo>
                    <a:pt x="76" y="794"/>
                  </a:lnTo>
                  <a:lnTo>
                    <a:pt x="79" y="791"/>
                  </a:lnTo>
                  <a:lnTo>
                    <a:pt x="79" y="789"/>
                  </a:lnTo>
                  <a:lnTo>
                    <a:pt x="76" y="786"/>
                  </a:lnTo>
                  <a:lnTo>
                    <a:pt x="79" y="784"/>
                  </a:lnTo>
                  <a:lnTo>
                    <a:pt x="81" y="781"/>
                  </a:lnTo>
                  <a:lnTo>
                    <a:pt x="84" y="784"/>
                  </a:lnTo>
                  <a:lnTo>
                    <a:pt x="86" y="784"/>
                  </a:lnTo>
                  <a:lnTo>
                    <a:pt x="86" y="781"/>
                  </a:lnTo>
                  <a:lnTo>
                    <a:pt x="89" y="776"/>
                  </a:lnTo>
                  <a:lnTo>
                    <a:pt x="91" y="773"/>
                  </a:lnTo>
                  <a:lnTo>
                    <a:pt x="91" y="776"/>
                  </a:lnTo>
                  <a:lnTo>
                    <a:pt x="94" y="776"/>
                  </a:lnTo>
                  <a:lnTo>
                    <a:pt x="99" y="771"/>
                  </a:lnTo>
                  <a:lnTo>
                    <a:pt x="102" y="768"/>
                  </a:lnTo>
                  <a:lnTo>
                    <a:pt x="99" y="766"/>
                  </a:lnTo>
                  <a:lnTo>
                    <a:pt x="102" y="763"/>
                  </a:lnTo>
                  <a:lnTo>
                    <a:pt x="99" y="758"/>
                  </a:lnTo>
                  <a:lnTo>
                    <a:pt x="99" y="756"/>
                  </a:lnTo>
                  <a:lnTo>
                    <a:pt x="109" y="753"/>
                  </a:lnTo>
                  <a:lnTo>
                    <a:pt x="107" y="751"/>
                  </a:lnTo>
                  <a:lnTo>
                    <a:pt x="109" y="748"/>
                  </a:lnTo>
                  <a:lnTo>
                    <a:pt x="112" y="751"/>
                  </a:lnTo>
                  <a:lnTo>
                    <a:pt x="114" y="751"/>
                  </a:lnTo>
                  <a:lnTo>
                    <a:pt x="117" y="748"/>
                  </a:lnTo>
                  <a:lnTo>
                    <a:pt x="114" y="748"/>
                  </a:lnTo>
                  <a:lnTo>
                    <a:pt x="112" y="748"/>
                  </a:lnTo>
                  <a:lnTo>
                    <a:pt x="112" y="745"/>
                  </a:lnTo>
                  <a:lnTo>
                    <a:pt x="112" y="743"/>
                  </a:lnTo>
                  <a:lnTo>
                    <a:pt x="114" y="743"/>
                  </a:lnTo>
                  <a:lnTo>
                    <a:pt x="119" y="740"/>
                  </a:lnTo>
                  <a:lnTo>
                    <a:pt x="119" y="738"/>
                  </a:lnTo>
                  <a:lnTo>
                    <a:pt x="122" y="738"/>
                  </a:lnTo>
                  <a:lnTo>
                    <a:pt x="124" y="735"/>
                  </a:lnTo>
                  <a:lnTo>
                    <a:pt x="124" y="733"/>
                  </a:lnTo>
                  <a:lnTo>
                    <a:pt x="124" y="730"/>
                  </a:lnTo>
                  <a:lnTo>
                    <a:pt x="124" y="728"/>
                  </a:lnTo>
                  <a:lnTo>
                    <a:pt x="127" y="728"/>
                  </a:lnTo>
                  <a:lnTo>
                    <a:pt x="130" y="728"/>
                  </a:lnTo>
                  <a:lnTo>
                    <a:pt x="132" y="728"/>
                  </a:lnTo>
                  <a:lnTo>
                    <a:pt x="132" y="730"/>
                  </a:lnTo>
                  <a:lnTo>
                    <a:pt x="135" y="730"/>
                  </a:lnTo>
                  <a:lnTo>
                    <a:pt x="135" y="728"/>
                  </a:lnTo>
                  <a:lnTo>
                    <a:pt x="132" y="717"/>
                  </a:lnTo>
                  <a:lnTo>
                    <a:pt x="132" y="715"/>
                  </a:lnTo>
                  <a:lnTo>
                    <a:pt x="135" y="712"/>
                  </a:lnTo>
                  <a:lnTo>
                    <a:pt x="137" y="710"/>
                  </a:lnTo>
                  <a:lnTo>
                    <a:pt x="140" y="707"/>
                  </a:lnTo>
                  <a:lnTo>
                    <a:pt x="142" y="705"/>
                  </a:lnTo>
                  <a:lnTo>
                    <a:pt x="142" y="702"/>
                  </a:lnTo>
                  <a:lnTo>
                    <a:pt x="145" y="702"/>
                  </a:lnTo>
                  <a:lnTo>
                    <a:pt x="145" y="700"/>
                  </a:lnTo>
                  <a:lnTo>
                    <a:pt x="142" y="695"/>
                  </a:lnTo>
                  <a:lnTo>
                    <a:pt x="142" y="692"/>
                  </a:lnTo>
                  <a:lnTo>
                    <a:pt x="147" y="687"/>
                  </a:lnTo>
                  <a:lnTo>
                    <a:pt x="150" y="682"/>
                  </a:lnTo>
                  <a:lnTo>
                    <a:pt x="150" y="679"/>
                  </a:lnTo>
                  <a:lnTo>
                    <a:pt x="150" y="674"/>
                  </a:lnTo>
                  <a:lnTo>
                    <a:pt x="150" y="677"/>
                  </a:lnTo>
                  <a:lnTo>
                    <a:pt x="147" y="677"/>
                  </a:lnTo>
                  <a:lnTo>
                    <a:pt x="147" y="679"/>
                  </a:lnTo>
                  <a:lnTo>
                    <a:pt x="145" y="679"/>
                  </a:lnTo>
                  <a:lnTo>
                    <a:pt x="137" y="667"/>
                  </a:lnTo>
                  <a:lnTo>
                    <a:pt x="137" y="664"/>
                  </a:lnTo>
                  <a:lnTo>
                    <a:pt x="140" y="661"/>
                  </a:lnTo>
                  <a:lnTo>
                    <a:pt x="142" y="659"/>
                  </a:lnTo>
                  <a:lnTo>
                    <a:pt x="142" y="656"/>
                  </a:lnTo>
                  <a:lnTo>
                    <a:pt x="145" y="656"/>
                  </a:lnTo>
                  <a:lnTo>
                    <a:pt x="147" y="656"/>
                  </a:lnTo>
                  <a:lnTo>
                    <a:pt x="150" y="654"/>
                  </a:lnTo>
                  <a:lnTo>
                    <a:pt x="150" y="651"/>
                  </a:lnTo>
                  <a:lnTo>
                    <a:pt x="150" y="649"/>
                  </a:lnTo>
                  <a:lnTo>
                    <a:pt x="147" y="644"/>
                  </a:lnTo>
                  <a:lnTo>
                    <a:pt x="145" y="639"/>
                  </a:lnTo>
                  <a:lnTo>
                    <a:pt x="145" y="636"/>
                  </a:lnTo>
                  <a:lnTo>
                    <a:pt x="145" y="631"/>
                  </a:lnTo>
                  <a:lnTo>
                    <a:pt x="145" y="628"/>
                  </a:lnTo>
                  <a:lnTo>
                    <a:pt x="142" y="626"/>
                  </a:lnTo>
                  <a:lnTo>
                    <a:pt x="142" y="623"/>
                  </a:lnTo>
                  <a:lnTo>
                    <a:pt x="142" y="621"/>
                  </a:lnTo>
                  <a:lnTo>
                    <a:pt x="142" y="618"/>
                  </a:lnTo>
                  <a:lnTo>
                    <a:pt x="147" y="618"/>
                  </a:lnTo>
                  <a:lnTo>
                    <a:pt x="150" y="616"/>
                  </a:lnTo>
                  <a:lnTo>
                    <a:pt x="152" y="618"/>
                  </a:lnTo>
                  <a:lnTo>
                    <a:pt x="158" y="613"/>
                  </a:lnTo>
                  <a:lnTo>
                    <a:pt x="158" y="611"/>
                  </a:lnTo>
                  <a:lnTo>
                    <a:pt x="160" y="611"/>
                  </a:lnTo>
                  <a:lnTo>
                    <a:pt x="163" y="611"/>
                  </a:lnTo>
                  <a:lnTo>
                    <a:pt x="163" y="605"/>
                  </a:lnTo>
                  <a:lnTo>
                    <a:pt x="168" y="603"/>
                  </a:lnTo>
                  <a:lnTo>
                    <a:pt x="168" y="600"/>
                  </a:lnTo>
                  <a:lnTo>
                    <a:pt x="168" y="598"/>
                  </a:lnTo>
                  <a:lnTo>
                    <a:pt x="165" y="595"/>
                  </a:lnTo>
                  <a:lnTo>
                    <a:pt x="168" y="595"/>
                  </a:lnTo>
                  <a:lnTo>
                    <a:pt x="165" y="593"/>
                  </a:lnTo>
                  <a:lnTo>
                    <a:pt x="163" y="593"/>
                  </a:lnTo>
                  <a:lnTo>
                    <a:pt x="163" y="590"/>
                  </a:lnTo>
                  <a:lnTo>
                    <a:pt x="160" y="583"/>
                  </a:lnTo>
                  <a:lnTo>
                    <a:pt x="158" y="570"/>
                  </a:lnTo>
                  <a:lnTo>
                    <a:pt x="158" y="565"/>
                  </a:lnTo>
                  <a:lnTo>
                    <a:pt x="155" y="560"/>
                  </a:lnTo>
                  <a:lnTo>
                    <a:pt x="155" y="557"/>
                  </a:lnTo>
                  <a:lnTo>
                    <a:pt x="155" y="555"/>
                  </a:lnTo>
                  <a:lnTo>
                    <a:pt x="158" y="547"/>
                  </a:lnTo>
                  <a:lnTo>
                    <a:pt x="158" y="544"/>
                  </a:lnTo>
                  <a:lnTo>
                    <a:pt x="160" y="542"/>
                  </a:lnTo>
                  <a:lnTo>
                    <a:pt x="158" y="539"/>
                  </a:lnTo>
                  <a:lnTo>
                    <a:pt x="158" y="537"/>
                  </a:lnTo>
                  <a:lnTo>
                    <a:pt x="158" y="534"/>
                  </a:lnTo>
                  <a:lnTo>
                    <a:pt x="158" y="532"/>
                  </a:lnTo>
                  <a:lnTo>
                    <a:pt x="160" y="529"/>
                  </a:lnTo>
                  <a:lnTo>
                    <a:pt x="165" y="524"/>
                  </a:lnTo>
                  <a:lnTo>
                    <a:pt x="168" y="524"/>
                  </a:lnTo>
                  <a:lnTo>
                    <a:pt x="168" y="521"/>
                  </a:lnTo>
                  <a:lnTo>
                    <a:pt x="165" y="514"/>
                  </a:lnTo>
                  <a:lnTo>
                    <a:pt x="168" y="509"/>
                  </a:lnTo>
                  <a:lnTo>
                    <a:pt x="165" y="506"/>
                  </a:lnTo>
                  <a:lnTo>
                    <a:pt x="163" y="506"/>
                  </a:lnTo>
                  <a:lnTo>
                    <a:pt x="163" y="509"/>
                  </a:lnTo>
                  <a:lnTo>
                    <a:pt x="160" y="509"/>
                  </a:lnTo>
                  <a:lnTo>
                    <a:pt x="158" y="506"/>
                  </a:lnTo>
                  <a:lnTo>
                    <a:pt x="155" y="506"/>
                  </a:lnTo>
                  <a:lnTo>
                    <a:pt x="152" y="504"/>
                  </a:lnTo>
                  <a:lnTo>
                    <a:pt x="152" y="501"/>
                  </a:lnTo>
                  <a:lnTo>
                    <a:pt x="150" y="501"/>
                  </a:lnTo>
                  <a:lnTo>
                    <a:pt x="147" y="499"/>
                  </a:lnTo>
                  <a:lnTo>
                    <a:pt x="145" y="499"/>
                  </a:lnTo>
                  <a:lnTo>
                    <a:pt x="142" y="499"/>
                  </a:lnTo>
                  <a:lnTo>
                    <a:pt x="140" y="496"/>
                  </a:lnTo>
                  <a:lnTo>
                    <a:pt x="140" y="493"/>
                  </a:lnTo>
                  <a:lnTo>
                    <a:pt x="137" y="491"/>
                  </a:lnTo>
                  <a:lnTo>
                    <a:pt x="137" y="488"/>
                  </a:lnTo>
                  <a:lnTo>
                    <a:pt x="130" y="483"/>
                  </a:lnTo>
                  <a:lnTo>
                    <a:pt x="124" y="481"/>
                  </a:lnTo>
                  <a:lnTo>
                    <a:pt x="124" y="478"/>
                  </a:lnTo>
                  <a:lnTo>
                    <a:pt x="122" y="476"/>
                  </a:lnTo>
                  <a:lnTo>
                    <a:pt x="124" y="473"/>
                  </a:lnTo>
                  <a:lnTo>
                    <a:pt x="124" y="471"/>
                  </a:lnTo>
                  <a:lnTo>
                    <a:pt x="127" y="468"/>
                  </a:lnTo>
                  <a:lnTo>
                    <a:pt x="127" y="465"/>
                  </a:lnTo>
                  <a:lnTo>
                    <a:pt x="127" y="463"/>
                  </a:lnTo>
                  <a:lnTo>
                    <a:pt x="127" y="460"/>
                  </a:lnTo>
                  <a:lnTo>
                    <a:pt x="124" y="460"/>
                  </a:lnTo>
                  <a:lnTo>
                    <a:pt x="122" y="455"/>
                  </a:lnTo>
                  <a:lnTo>
                    <a:pt x="122" y="453"/>
                  </a:lnTo>
                  <a:lnTo>
                    <a:pt x="117" y="448"/>
                  </a:lnTo>
                  <a:lnTo>
                    <a:pt x="117" y="445"/>
                  </a:lnTo>
                  <a:lnTo>
                    <a:pt x="109" y="437"/>
                  </a:lnTo>
                  <a:lnTo>
                    <a:pt x="107" y="432"/>
                  </a:lnTo>
                  <a:lnTo>
                    <a:pt x="107" y="425"/>
                  </a:lnTo>
                  <a:lnTo>
                    <a:pt x="107" y="422"/>
                  </a:lnTo>
                  <a:lnTo>
                    <a:pt x="104" y="409"/>
                  </a:lnTo>
                  <a:lnTo>
                    <a:pt x="104" y="407"/>
                  </a:lnTo>
                  <a:lnTo>
                    <a:pt x="107" y="402"/>
                  </a:lnTo>
                  <a:lnTo>
                    <a:pt x="107" y="397"/>
                  </a:lnTo>
                  <a:lnTo>
                    <a:pt x="104" y="397"/>
                  </a:lnTo>
                  <a:lnTo>
                    <a:pt x="104" y="392"/>
                  </a:lnTo>
                  <a:lnTo>
                    <a:pt x="104" y="389"/>
                  </a:lnTo>
                  <a:lnTo>
                    <a:pt x="96" y="379"/>
                  </a:lnTo>
                  <a:lnTo>
                    <a:pt x="99" y="371"/>
                  </a:lnTo>
                  <a:lnTo>
                    <a:pt x="99" y="366"/>
                  </a:lnTo>
                  <a:lnTo>
                    <a:pt x="96" y="359"/>
                  </a:lnTo>
                  <a:lnTo>
                    <a:pt x="99" y="356"/>
                  </a:lnTo>
                  <a:lnTo>
                    <a:pt x="96" y="351"/>
                  </a:lnTo>
                  <a:lnTo>
                    <a:pt x="96" y="348"/>
                  </a:lnTo>
                  <a:lnTo>
                    <a:pt x="94" y="346"/>
                  </a:lnTo>
                  <a:lnTo>
                    <a:pt x="89" y="338"/>
                  </a:lnTo>
                  <a:lnTo>
                    <a:pt x="86" y="336"/>
                  </a:lnTo>
                  <a:lnTo>
                    <a:pt x="84" y="333"/>
                  </a:lnTo>
                  <a:lnTo>
                    <a:pt x="74" y="328"/>
                  </a:lnTo>
                  <a:lnTo>
                    <a:pt x="68" y="323"/>
                  </a:lnTo>
                  <a:lnTo>
                    <a:pt x="66" y="313"/>
                  </a:lnTo>
                  <a:lnTo>
                    <a:pt x="81" y="297"/>
                  </a:lnTo>
                  <a:lnTo>
                    <a:pt x="94" y="285"/>
                  </a:lnTo>
                  <a:lnTo>
                    <a:pt x="99" y="285"/>
                  </a:lnTo>
                  <a:lnTo>
                    <a:pt x="104" y="285"/>
                  </a:lnTo>
                  <a:lnTo>
                    <a:pt x="107" y="285"/>
                  </a:lnTo>
                  <a:lnTo>
                    <a:pt x="109" y="285"/>
                  </a:lnTo>
                  <a:lnTo>
                    <a:pt x="112" y="287"/>
                  </a:lnTo>
                  <a:lnTo>
                    <a:pt x="112" y="292"/>
                  </a:lnTo>
                  <a:lnTo>
                    <a:pt x="112" y="295"/>
                  </a:lnTo>
                  <a:lnTo>
                    <a:pt x="114" y="300"/>
                  </a:lnTo>
                  <a:lnTo>
                    <a:pt x="119" y="305"/>
                  </a:lnTo>
                  <a:lnTo>
                    <a:pt x="124" y="303"/>
                  </a:lnTo>
                  <a:lnTo>
                    <a:pt x="130" y="300"/>
                  </a:lnTo>
                  <a:lnTo>
                    <a:pt x="142" y="290"/>
                  </a:lnTo>
                  <a:lnTo>
                    <a:pt x="152" y="290"/>
                  </a:lnTo>
                  <a:lnTo>
                    <a:pt x="155" y="290"/>
                  </a:lnTo>
                  <a:lnTo>
                    <a:pt x="155" y="292"/>
                  </a:lnTo>
                  <a:lnTo>
                    <a:pt x="155" y="295"/>
                  </a:lnTo>
                  <a:lnTo>
                    <a:pt x="155" y="297"/>
                  </a:lnTo>
                  <a:lnTo>
                    <a:pt x="158" y="300"/>
                  </a:lnTo>
                  <a:lnTo>
                    <a:pt x="160" y="303"/>
                  </a:lnTo>
                  <a:lnTo>
                    <a:pt x="170" y="305"/>
                  </a:lnTo>
                  <a:lnTo>
                    <a:pt x="178" y="308"/>
                  </a:lnTo>
                  <a:lnTo>
                    <a:pt x="188" y="315"/>
                  </a:lnTo>
                  <a:lnTo>
                    <a:pt x="191" y="315"/>
                  </a:lnTo>
                  <a:lnTo>
                    <a:pt x="198" y="325"/>
                  </a:lnTo>
                  <a:lnTo>
                    <a:pt x="203" y="323"/>
                  </a:lnTo>
                  <a:lnTo>
                    <a:pt x="211" y="318"/>
                  </a:lnTo>
                  <a:lnTo>
                    <a:pt x="219" y="308"/>
                  </a:lnTo>
                  <a:lnTo>
                    <a:pt x="221" y="300"/>
                  </a:lnTo>
                  <a:lnTo>
                    <a:pt x="221" y="282"/>
                  </a:lnTo>
                  <a:lnTo>
                    <a:pt x="221" y="280"/>
                  </a:lnTo>
                  <a:lnTo>
                    <a:pt x="229" y="267"/>
                  </a:lnTo>
                  <a:lnTo>
                    <a:pt x="234" y="264"/>
                  </a:lnTo>
                  <a:lnTo>
                    <a:pt x="236" y="262"/>
                  </a:lnTo>
                  <a:lnTo>
                    <a:pt x="236" y="254"/>
                  </a:lnTo>
                  <a:lnTo>
                    <a:pt x="239" y="241"/>
                  </a:lnTo>
                  <a:lnTo>
                    <a:pt x="247" y="231"/>
                  </a:lnTo>
                  <a:lnTo>
                    <a:pt x="252" y="231"/>
                  </a:lnTo>
                  <a:lnTo>
                    <a:pt x="259" y="229"/>
                  </a:lnTo>
                  <a:lnTo>
                    <a:pt x="262" y="226"/>
                  </a:lnTo>
                  <a:lnTo>
                    <a:pt x="262" y="219"/>
                  </a:lnTo>
                  <a:lnTo>
                    <a:pt x="264" y="211"/>
                  </a:lnTo>
                  <a:lnTo>
                    <a:pt x="267" y="203"/>
                  </a:lnTo>
                  <a:lnTo>
                    <a:pt x="275" y="191"/>
                  </a:lnTo>
                  <a:lnTo>
                    <a:pt x="275" y="185"/>
                  </a:lnTo>
                  <a:lnTo>
                    <a:pt x="275" y="180"/>
                  </a:lnTo>
                  <a:lnTo>
                    <a:pt x="270" y="175"/>
                  </a:lnTo>
                  <a:lnTo>
                    <a:pt x="267" y="175"/>
                  </a:lnTo>
                  <a:lnTo>
                    <a:pt x="252" y="163"/>
                  </a:lnTo>
                  <a:lnTo>
                    <a:pt x="249" y="155"/>
                  </a:lnTo>
                  <a:lnTo>
                    <a:pt x="252" y="150"/>
                  </a:lnTo>
                  <a:lnTo>
                    <a:pt x="254" y="142"/>
                  </a:lnTo>
                  <a:lnTo>
                    <a:pt x="257" y="140"/>
                  </a:lnTo>
                  <a:lnTo>
                    <a:pt x="262" y="135"/>
                  </a:lnTo>
                  <a:lnTo>
                    <a:pt x="267" y="124"/>
                  </a:lnTo>
                  <a:lnTo>
                    <a:pt x="272" y="114"/>
                  </a:lnTo>
                  <a:lnTo>
                    <a:pt x="277" y="104"/>
                  </a:lnTo>
                  <a:lnTo>
                    <a:pt x="280" y="96"/>
                  </a:lnTo>
                  <a:lnTo>
                    <a:pt x="282" y="81"/>
                  </a:lnTo>
                  <a:lnTo>
                    <a:pt x="280" y="76"/>
                  </a:lnTo>
                  <a:lnTo>
                    <a:pt x="277" y="76"/>
                  </a:lnTo>
                  <a:lnTo>
                    <a:pt x="282" y="68"/>
                  </a:lnTo>
                  <a:lnTo>
                    <a:pt x="287" y="66"/>
                  </a:lnTo>
                  <a:lnTo>
                    <a:pt x="290" y="63"/>
                  </a:lnTo>
                  <a:lnTo>
                    <a:pt x="295" y="66"/>
                  </a:lnTo>
                  <a:lnTo>
                    <a:pt x="298" y="63"/>
                  </a:lnTo>
                  <a:lnTo>
                    <a:pt x="305" y="63"/>
                  </a:lnTo>
                  <a:lnTo>
                    <a:pt x="310" y="61"/>
                  </a:lnTo>
                  <a:lnTo>
                    <a:pt x="318" y="63"/>
                  </a:lnTo>
                  <a:lnTo>
                    <a:pt x="318" y="66"/>
                  </a:lnTo>
                  <a:lnTo>
                    <a:pt x="315" y="71"/>
                  </a:lnTo>
                  <a:lnTo>
                    <a:pt x="315" y="74"/>
                  </a:lnTo>
                  <a:lnTo>
                    <a:pt x="318" y="71"/>
                  </a:lnTo>
                  <a:lnTo>
                    <a:pt x="320" y="76"/>
                  </a:lnTo>
                  <a:lnTo>
                    <a:pt x="326" y="74"/>
                  </a:lnTo>
                  <a:lnTo>
                    <a:pt x="333" y="74"/>
                  </a:lnTo>
                  <a:lnTo>
                    <a:pt x="336" y="79"/>
                  </a:lnTo>
                  <a:lnTo>
                    <a:pt x="338" y="79"/>
                  </a:lnTo>
                  <a:lnTo>
                    <a:pt x="341" y="74"/>
                  </a:lnTo>
                  <a:lnTo>
                    <a:pt x="338" y="74"/>
                  </a:lnTo>
                  <a:lnTo>
                    <a:pt x="338" y="68"/>
                  </a:lnTo>
                  <a:lnTo>
                    <a:pt x="343" y="74"/>
                  </a:lnTo>
                  <a:lnTo>
                    <a:pt x="346" y="71"/>
                  </a:lnTo>
                  <a:lnTo>
                    <a:pt x="348" y="74"/>
                  </a:lnTo>
                  <a:lnTo>
                    <a:pt x="351" y="76"/>
                  </a:lnTo>
                  <a:lnTo>
                    <a:pt x="354" y="74"/>
                  </a:lnTo>
                  <a:lnTo>
                    <a:pt x="356" y="74"/>
                  </a:lnTo>
                  <a:lnTo>
                    <a:pt x="356" y="76"/>
                  </a:lnTo>
                  <a:lnTo>
                    <a:pt x="359" y="76"/>
                  </a:lnTo>
                  <a:lnTo>
                    <a:pt x="359" y="79"/>
                  </a:lnTo>
                  <a:lnTo>
                    <a:pt x="361" y="79"/>
                  </a:lnTo>
                  <a:lnTo>
                    <a:pt x="364" y="79"/>
                  </a:lnTo>
                  <a:lnTo>
                    <a:pt x="366" y="76"/>
                  </a:lnTo>
                  <a:lnTo>
                    <a:pt x="369" y="76"/>
                  </a:lnTo>
                  <a:lnTo>
                    <a:pt x="371" y="74"/>
                  </a:lnTo>
                  <a:lnTo>
                    <a:pt x="371" y="68"/>
                  </a:lnTo>
                  <a:lnTo>
                    <a:pt x="371" y="71"/>
                  </a:lnTo>
                  <a:lnTo>
                    <a:pt x="374" y="71"/>
                  </a:lnTo>
                  <a:lnTo>
                    <a:pt x="376" y="71"/>
                  </a:lnTo>
                  <a:lnTo>
                    <a:pt x="379" y="71"/>
                  </a:lnTo>
                  <a:lnTo>
                    <a:pt x="382" y="71"/>
                  </a:lnTo>
                  <a:lnTo>
                    <a:pt x="384" y="71"/>
                  </a:lnTo>
                  <a:lnTo>
                    <a:pt x="387" y="74"/>
                  </a:lnTo>
                  <a:lnTo>
                    <a:pt x="387" y="76"/>
                  </a:lnTo>
                  <a:lnTo>
                    <a:pt x="384" y="79"/>
                  </a:lnTo>
                  <a:lnTo>
                    <a:pt x="384" y="81"/>
                  </a:lnTo>
                  <a:lnTo>
                    <a:pt x="387" y="81"/>
                  </a:lnTo>
                  <a:lnTo>
                    <a:pt x="389" y="81"/>
                  </a:lnTo>
                  <a:lnTo>
                    <a:pt x="389" y="84"/>
                  </a:lnTo>
                  <a:lnTo>
                    <a:pt x="389" y="86"/>
                  </a:lnTo>
                  <a:lnTo>
                    <a:pt x="389" y="89"/>
                  </a:lnTo>
                  <a:lnTo>
                    <a:pt x="392" y="89"/>
                  </a:lnTo>
                  <a:lnTo>
                    <a:pt x="392" y="91"/>
                  </a:lnTo>
                  <a:lnTo>
                    <a:pt x="392" y="94"/>
                  </a:lnTo>
                  <a:lnTo>
                    <a:pt x="392" y="96"/>
                  </a:lnTo>
                  <a:lnTo>
                    <a:pt x="392" y="99"/>
                  </a:lnTo>
                  <a:lnTo>
                    <a:pt x="392" y="102"/>
                  </a:lnTo>
                  <a:lnTo>
                    <a:pt x="392" y="104"/>
                  </a:lnTo>
                  <a:lnTo>
                    <a:pt x="394" y="104"/>
                  </a:lnTo>
                  <a:lnTo>
                    <a:pt x="394" y="102"/>
                  </a:lnTo>
                  <a:lnTo>
                    <a:pt x="397" y="104"/>
                  </a:lnTo>
                  <a:lnTo>
                    <a:pt x="399" y="104"/>
                  </a:lnTo>
                  <a:lnTo>
                    <a:pt x="402" y="104"/>
                  </a:lnTo>
                  <a:lnTo>
                    <a:pt x="404" y="107"/>
                  </a:lnTo>
                  <a:lnTo>
                    <a:pt x="407" y="112"/>
                  </a:lnTo>
                  <a:lnTo>
                    <a:pt x="410" y="112"/>
                  </a:lnTo>
                  <a:lnTo>
                    <a:pt x="415" y="114"/>
                  </a:lnTo>
                  <a:lnTo>
                    <a:pt x="417" y="114"/>
                  </a:lnTo>
                  <a:lnTo>
                    <a:pt x="415" y="117"/>
                  </a:lnTo>
                  <a:lnTo>
                    <a:pt x="415" y="122"/>
                  </a:lnTo>
                  <a:lnTo>
                    <a:pt x="415" y="124"/>
                  </a:lnTo>
                  <a:lnTo>
                    <a:pt x="415" y="127"/>
                  </a:lnTo>
                  <a:lnTo>
                    <a:pt x="417" y="124"/>
                  </a:lnTo>
                  <a:lnTo>
                    <a:pt x="420" y="124"/>
                  </a:lnTo>
                  <a:lnTo>
                    <a:pt x="422" y="127"/>
                  </a:lnTo>
                  <a:lnTo>
                    <a:pt x="425" y="130"/>
                  </a:lnTo>
                  <a:lnTo>
                    <a:pt x="422" y="132"/>
                  </a:lnTo>
                  <a:lnTo>
                    <a:pt x="425" y="132"/>
                  </a:lnTo>
                  <a:lnTo>
                    <a:pt x="425" y="135"/>
                  </a:lnTo>
                  <a:lnTo>
                    <a:pt x="427" y="135"/>
                  </a:lnTo>
                  <a:lnTo>
                    <a:pt x="430" y="140"/>
                  </a:lnTo>
                  <a:lnTo>
                    <a:pt x="432" y="140"/>
                  </a:lnTo>
                  <a:lnTo>
                    <a:pt x="435" y="140"/>
                  </a:lnTo>
                  <a:lnTo>
                    <a:pt x="438" y="135"/>
                  </a:lnTo>
                  <a:lnTo>
                    <a:pt x="440" y="137"/>
                  </a:lnTo>
                  <a:lnTo>
                    <a:pt x="443" y="137"/>
                  </a:lnTo>
                  <a:lnTo>
                    <a:pt x="445" y="140"/>
                  </a:lnTo>
                  <a:lnTo>
                    <a:pt x="448" y="140"/>
                  </a:lnTo>
                  <a:lnTo>
                    <a:pt x="450" y="142"/>
                  </a:lnTo>
                  <a:lnTo>
                    <a:pt x="453" y="142"/>
                  </a:lnTo>
                  <a:lnTo>
                    <a:pt x="455" y="140"/>
                  </a:lnTo>
                  <a:lnTo>
                    <a:pt x="458" y="140"/>
                  </a:lnTo>
                  <a:lnTo>
                    <a:pt x="458" y="142"/>
                  </a:lnTo>
                  <a:lnTo>
                    <a:pt x="458" y="145"/>
                  </a:lnTo>
                  <a:lnTo>
                    <a:pt x="458" y="147"/>
                  </a:lnTo>
                  <a:lnTo>
                    <a:pt x="460" y="150"/>
                  </a:lnTo>
                  <a:lnTo>
                    <a:pt x="460" y="152"/>
                  </a:lnTo>
                  <a:lnTo>
                    <a:pt x="463" y="152"/>
                  </a:lnTo>
                  <a:lnTo>
                    <a:pt x="466" y="152"/>
                  </a:lnTo>
                  <a:lnTo>
                    <a:pt x="466" y="155"/>
                  </a:lnTo>
                  <a:lnTo>
                    <a:pt x="468" y="157"/>
                  </a:lnTo>
                  <a:lnTo>
                    <a:pt x="471" y="160"/>
                  </a:lnTo>
                  <a:lnTo>
                    <a:pt x="473" y="160"/>
                  </a:lnTo>
                  <a:lnTo>
                    <a:pt x="476" y="160"/>
                  </a:lnTo>
                  <a:lnTo>
                    <a:pt x="478" y="157"/>
                  </a:lnTo>
                  <a:lnTo>
                    <a:pt x="481" y="160"/>
                  </a:lnTo>
                  <a:lnTo>
                    <a:pt x="483" y="163"/>
                  </a:lnTo>
                  <a:lnTo>
                    <a:pt x="488" y="165"/>
                  </a:lnTo>
                  <a:lnTo>
                    <a:pt x="491" y="163"/>
                  </a:lnTo>
                  <a:lnTo>
                    <a:pt x="494" y="165"/>
                  </a:lnTo>
                  <a:lnTo>
                    <a:pt x="496" y="165"/>
                  </a:lnTo>
                  <a:lnTo>
                    <a:pt x="496" y="163"/>
                  </a:lnTo>
                  <a:lnTo>
                    <a:pt x="499" y="160"/>
                  </a:lnTo>
                  <a:lnTo>
                    <a:pt x="501" y="160"/>
                  </a:lnTo>
                  <a:lnTo>
                    <a:pt x="504" y="160"/>
                  </a:lnTo>
                  <a:lnTo>
                    <a:pt x="506" y="157"/>
                  </a:lnTo>
                  <a:lnTo>
                    <a:pt x="504" y="155"/>
                  </a:lnTo>
                  <a:lnTo>
                    <a:pt x="506" y="150"/>
                  </a:lnTo>
                  <a:lnTo>
                    <a:pt x="509" y="150"/>
                  </a:lnTo>
                  <a:lnTo>
                    <a:pt x="516" y="150"/>
                  </a:lnTo>
                  <a:lnTo>
                    <a:pt x="516" y="152"/>
                  </a:lnTo>
                  <a:lnTo>
                    <a:pt x="519" y="152"/>
                  </a:lnTo>
                  <a:lnTo>
                    <a:pt x="522" y="155"/>
                  </a:lnTo>
                  <a:lnTo>
                    <a:pt x="524" y="155"/>
                  </a:lnTo>
                  <a:lnTo>
                    <a:pt x="527" y="155"/>
                  </a:lnTo>
                  <a:lnTo>
                    <a:pt x="529" y="150"/>
                  </a:lnTo>
                  <a:lnTo>
                    <a:pt x="534" y="150"/>
                  </a:lnTo>
                  <a:lnTo>
                    <a:pt x="537" y="152"/>
                  </a:lnTo>
                  <a:lnTo>
                    <a:pt x="537" y="155"/>
                  </a:lnTo>
                  <a:lnTo>
                    <a:pt x="539" y="152"/>
                  </a:lnTo>
                  <a:lnTo>
                    <a:pt x="542" y="150"/>
                  </a:lnTo>
                  <a:lnTo>
                    <a:pt x="544" y="152"/>
                  </a:lnTo>
                  <a:lnTo>
                    <a:pt x="547" y="150"/>
                  </a:lnTo>
                  <a:lnTo>
                    <a:pt x="547" y="147"/>
                  </a:lnTo>
                  <a:lnTo>
                    <a:pt x="550" y="145"/>
                  </a:lnTo>
                  <a:lnTo>
                    <a:pt x="550" y="142"/>
                  </a:lnTo>
                  <a:lnTo>
                    <a:pt x="555" y="145"/>
                  </a:lnTo>
                  <a:lnTo>
                    <a:pt x="557" y="142"/>
                  </a:lnTo>
                  <a:lnTo>
                    <a:pt x="562" y="142"/>
                  </a:lnTo>
                  <a:lnTo>
                    <a:pt x="562" y="137"/>
                  </a:lnTo>
                  <a:lnTo>
                    <a:pt x="562" y="135"/>
                  </a:lnTo>
                  <a:lnTo>
                    <a:pt x="565" y="135"/>
                  </a:lnTo>
                  <a:lnTo>
                    <a:pt x="567" y="130"/>
                  </a:lnTo>
                  <a:lnTo>
                    <a:pt x="565" y="130"/>
                  </a:lnTo>
                  <a:lnTo>
                    <a:pt x="565" y="127"/>
                  </a:lnTo>
                  <a:lnTo>
                    <a:pt x="562" y="127"/>
                  </a:lnTo>
                  <a:lnTo>
                    <a:pt x="562" y="124"/>
                  </a:lnTo>
                  <a:lnTo>
                    <a:pt x="567" y="122"/>
                  </a:lnTo>
                  <a:lnTo>
                    <a:pt x="570" y="122"/>
                  </a:lnTo>
                  <a:lnTo>
                    <a:pt x="572" y="119"/>
                  </a:lnTo>
                  <a:lnTo>
                    <a:pt x="572" y="117"/>
                  </a:lnTo>
                  <a:lnTo>
                    <a:pt x="570" y="117"/>
                  </a:lnTo>
                  <a:lnTo>
                    <a:pt x="567" y="114"/>
                  </a:lnTo>
                  <a:lnTo>
                    <a:pt x="565" y="114"/>
                  </a:lnTo>
                  <a:lnTo>
                    <a:pt x="562" y="112"/>
                  </a:lnTo>
                  <a:lnTo>
                    <a:pt x="565" y="109"/>
                  </a:lnTo>
                  <a:lnTo>
                    <a:pt x="565" y="107"/>
                  </a:lnTo>
                  <a:lnTo>
                    <a:pt x="565" y="104"/>
                  </a:lnTo>
                  <a:lnTo>
                    <a:pt x="567" y="94"/>
                  </a:lnTo>
                  <a:lnTo>
                    <a:pt x="567" y="91"/>
                  </a:lnTo>
                  <a:lnTo>
                    <a:pt x="565" y="91"/>
                  </a:lnTo>
                  <a:lnTo>
                    <a:pt x="565" y="89"/>
                  </a:lnTo>
                  <a:lnTo>
                    <a:pt x="565" y="86"/>
                  </a:lnTo>
                  <a:lnTo>
                    <a:pt x="565" y="84"/>
                  </a:lnTo>
                  <a:lnTo>
                    <a:pt x="567" y="81"/>
                  </a:lnTo>
                  <a:lnTo>
                    <a:pt x="567" y="79"/>
                  </a:lnTo>
                  <a:lnTo>
                    <a:pt x="570" y="76"/>
                  </a:lnTo>
                  <a:lnTo>
                    <a:pt x="570" y="74"/>
                  </a:lnTo>
                  <a:lnTo>
                    <a:pt x="567" y="71"/>
                  </a:lnTo>
                  <a:lnTo>
                    <a:pt x="567" y="68"/>
                  </a:lnTo>
                  <a:lnTo>
                    <a:pt x="570" y="68"/>
                  </a:lnTo>
                  <a:lnTo>
                    <a:pt x="570" y="58"/>
                  </a:lnTo>
                  <a:lnTo>
                    <a:pt x="567" y="56"/>
                  </a:lnTo>
                  <a:lnTo>
                    <a:pt x="567" y="53"/>
                  </a:lnTo>
                  <a:lnTo>
                    <a:pt x="565" y="53"/>
                  </a:lnTo>
                  <a:lnTo>
                    <a:pt x="565" y="51"/>
                  </a:lnTo>
                  <a:lnTo>
                    <a:pt x="580" y="15"/>
                  </a:lnTo>
                  <a:lnTo>
                    <a:pt x="583" y="12"/>
                  </a:lnTo>
                  <a:lnTo>
                    <a:pt x="585" y="10"/>
                  </a:lnTo>
                  <a:lnTo>
                    <a:pt x="585" y="7"/>
                  </a:lnTo>
                  <a:lnTo>
                    <a:pt x="588" y="5"/>
                  </a:lnTo>
                  <a:lnTo>
                    <a:pt x="593" y="2"/>
                  </a:lnTo>
                  <a:lnTo>
                    <a:pt x="595" y="2"/>
                  </a:lnTo>
                  <a:lnTo>
                    <a:pt x="595" y="0"/>
                  </a:lnTo>
                  <a:lnTo>
                    <a:pt x="600" y="0"/>
                  </a:lnTo>
                  <a:lnTo>
                    <a:pt x="603" y="0"/>
                  </a:lnTo>
                  <a:lnTo>
                    <a:pt x="608" y="0"/>
                  </a:lnTo>
                  <a:lnTo>
                    <a:pt x="608" y="2"/>
                  </a:lnTo>
                  <a:lnTo>
                    <a:pt x="608" y="5"/>
                  </a:lnTo>
                  <a:lnTo>
                    <a:pt x="611" y="10"/>
                  </a:lnTo>
                  <a:lnTo>
                    <a:pt x="613" y="12"/>
                  </a:lnTo>
                  <a:lnTo>
                    <a:pt x="618" y="12"/>
                  </a:lnTo>
                  <a:lnTo>
                    <a:pt x="621" y="15"/>
                  </a:lnTo>
                  <a:lnTo>
                    <a:pt x="623" y="15"/>
                  </a:lnTo>
                  <a:lnTo>
                    <a:pt x="626" y="18"/>
                  </a:lnTo>
                  <a:lnTo>
                    <a:pt x="631" y="20"/>
                  </a:lnTo>
                  <a:lnTo>
                    <a:pt x="631" y="23"/>
                  </a:lnTo>
                  <a:lnTo>
                    <a:pt x="634" y="23"/>
                  </a:lnTo>
                  <a:lnTo>
                    <a:pt x="641" y="28"/>
                  </a:lnTo>
                  <a:lnTo>
                    <a:pt x="644" y="28"/>
                  </a:lnTo>
                  <a:lnTo>
                    <a:pt x="649" y="30"/>
                  </a:lnTo>
                  <a:lnTo>
                    <a:pt x="649" y="33"/>
                  </a:lnTo>
                  <a:lnTo>
                    <a:pt x="651" y="33"/>
                  </a:lnTo>
                  <a:lnTo>
                    <a:pt x="654" y="35"/>
                  </a:lnTo>
                  <a:lnTo>
                    <a:pt x="656" y="35"/>
                  </a:lnTo>
                  <a:lnTo>
                    <a:pt x="659" y="35"/>
                  </a:lnTo>
                  <a:lnTo>
                    <a:pt x="664" y="38"/>
                  </a:lnTo>
                  <a:lnTo>
                    <a:pt x="664" y="40"/>
                  </a:lnTo>
                  <a:lnTo>
                    <a:pt x="667" y="43"/>
                  </a:lnTo>
                  <a:lnTo>
                    <a:pt x="669" y="43"/>
                  </a:lnTo>
                  <a:lnTo>
                    <a:pt x="672" y="43"/>
                  </a:lnTo>
                  <a:lnTo>
                    <a:pt x="672" y="46"/>
                  </a:lnTo>
                  <a:lnTo>
                    <a:pt x="674" y="46"/>
                  </a:lnTo>
                  <a:lnTo>
                    <a:pt x="679" y="48"/>
                  </a:lnTo>
                  <a:lnTo>
                    <a:pt x="682" y="48"/>
                  </a:lnTo>
                  <a:lnTo>
                    <a:pt x="682" y="51"/>
                  </a:lnTo>
                  <a:lnTo>
                    <a:pt x="684" y="51"/>
                  </a:lnTo>
                  <a:lnTo>
                    <a:pt x="684" y="53"/>
                  </a:lnTo>
                  <a:lnTo>
                    <a:pt x="684" y="56"/>
                  </a:lnTo>
                  <a:lnTo>
                    <a:pt x="690" y="58"/>
                  </a:lnTo>
                  <a:lnTo>
                    <a:pt x="692" y="61"/>
                  </a:lnTo>
                  <a:lnTo>
                    <a:pt x="692" y="63"/>
                  </a:lnTo>
                  <a:lnTo>
                    <a:pt x="695" y="68"/>
                  </a:lnTo>
                  <a:lnTo>
                    <a:pt x="697" y="71"/>
                  </a:lnTo>
                  <a:lnTo>
                    <a:pt x="700" y="71"/>
                  </a:lnTo>
                  <a:lnTo>
                    <a:pt x="700" y="74"/>
                  </a:lnTo>
                  <a:lnTo>
                    <a:pt x="700" y="76"/>
                  </a:lnTo>
                  <a:lnTo>
                    <a:pt x="700" y="79"/>
                  </a:lnTo>
                  <a:lnTo>
                    <a:pt x="700" y="81"/>
                  </a:lnTo>
                  <a:lnTo>
                    <a:pt x="702" y="86"/>
                  </a:lnTo>
                  <a:lnTo>
                    <a:pt x="705" y="91"/>
                  </a:lnTo>
                  <a:lnTo>
                    <a:pt x="707" y="91"/>
                  </a:lnTo>
                  <a:lnTo>
                    <a:pt x="710" y="91"/>
                  </a:lnTo>
                  <a:lnTo>
                    <a:pt x="710" y="94"/>
                  </a:lnTo>
                  <a:lnTo>
                    <a:pt x="715" y="96"/>
                  </a:lnTo>
                  <a:lnTo>
                    <a:pt x="718" y="99"/>
                  </a:lnTo>
                  <a:lnTo>
                    <a:pt x="720" y="102"/>
                  </a:lnTo>
                  <a:lnTo>
                    <a:pt x="720" y="104"/>
                  </a:lnTo>
                  <a:lnTo>
                    <a:pt x="720" y="109"/>
                  </a:lnTo>
                  <a:lnTo>
                    <a:pt x="723" y="112"/>
                  </a:lnTo>
                  <a:lnTo>
                    <a:pt x="723" y="117"/>
                  </a:lnTo>
                  <a:lnTo>
                    <a:pt x="723" y="119"/>
                  </a:lnTo>
                  <a:lnTo>
                    <a:pt x="723" y="122"/>
                  </a:lnTo>
                  <a:lnTo>
                    <a:pt x="723" y="124"/>
                  </a:lnTo>
                  <a:lnTo>
                    <a:pt x="725" y="124"/>
                  </a:lnTo>
                  <a:lnTo>
                    <a:pt x="725" y="127"/>
                  </a:lnTo>
                  <a:lnTo>
                    <a:pt x="725" y="130"/>
                  </a:lnTo>
                  <a:lnTo>
                    <a:pt x="728" y="127"/>
                  </a:lnTo>
                  <a:lnTo>
                    <a:pt x="728" y="130"/>
                  </a:lnTo>
                  <a:lnTo>
                    <a:pt x="728" y="135"/>
                  </a:lnTo>
                  <a:lnTo>
                    <a:pt x="728" y="137"/>
                  </a:lnTo>
                  <a:lnTo>
                    <a:pt x="728" y="140"/>
                  </a:lnTo>
                  <a:lnTo>
                    <a:pt x="728" y="142"/>
                  </a:lnTo>
                  <a:lnTo>
                    <a:pt x="725" y="142"/>
                  </a:lnTo>
                  <a:lnTo>
                    <a:pt x="725" y="145"/>
                  </a:lnTo>
                  <a:lnTo>
                    <a:pt x="728" y="145"/>
                  </a:lnTo>
                  <a:lnTo>
                    <a:pt x="730" y="145"/>
                  </a:lnTo>
                  <a:lnTo>
                    <a:pt x="733" y="147"/>
                  </a:lnTo>
                  <a:lnTo>
                    <a:pt x="733" y="150"/>
                  </a:lnTo>
                  <a:lnTo>
                    <a:pt x="735" y="150"/>
                  </a:lnTo>
                  <a:lnTo>
                    <a:pt x="738" y="155"/>
                  </a:lnTo>
                  <a:lnTo>
                    <a:pt x="740" y="152"/>
                  </a:lnTo>
                  <a:lnTo>
                    <a:pt x="743" y="152"/>
                  </a:lnTo>
                  <a:lnTo>
                    <a:pt x="746" y="152"/>
                  </a:lnTo>
                  <a:lnTo>
                    <a:pt x="748" y="152"/>
                  </a:lnTo>
                  <a:lnTo>
                    <a:pt x="751" y="150"/>
                  </a:lnTo>
                  <a:lnTo>
                    <a:pt x="753" y="150"/>
                  </a:lnTo>
                  <a:lnTo>
                    <a:pt x="756" y="150"/>
                  </a:lnTo>
                  <a:lnTo>
                    <a:pt x="756" y="147"/>
                  </a:lnTo>
                  <a:lnTo>
                    <a:pt x="758" y="147"/>
                  </a:lnTo>
                  <a:lnTo>
                    <a:pt x="761" y="147"/>
                  </a:lnTo>
                  <a:lnTo>
                    <a:pt x="763" y="147"/>
                  </a:lnTo>
                  <a:lnTo>
                    <a:pt x="766" y="147"/>
                  </a:lnTo>
                  <a:lnTo>
                    <a:pt x="768" y="152"/>
                  </a:lnTo>
                  <a:lnTo>
                    <a:pt x="771" y="152"/>
                  </a:lnTo>
                  <a:lnTo>
                    <a:pt x="774" y="155"/>
                  </a:lnTo>
                  <a:lnTo>
                    <a:pt x="776" y="155"/>
                  </a:lnTo>
                  <a:lnTo>
                    <a:pt x="776" y="152"/>
                  </a:lnTo>
                  <a:lnTo>
                    <a:pt x="779" y="152"/>
                  </a:lnTo>
                  <a:lnTo>
                    <a:pt x="784" y="155"/>
                  </a:lnTo>
                  <a:lnTo>
                    <a:pt x="786" y="152"/>
                  </a:lnTo>
                  <a:lnTo>
                    <a:pt x="791" y="155"/>
                  </a:lnTo>
                  <a:lnTo>
                    <a:pt x="794" y="155"/>
                  </a:lnTo>
                  <a:lnTo>
                    <a:pt x="794" y="157"/>
                  </a:lnTo>
                  <a:lnTo>
                    <a:pt x="794" y="163"/>
                  </a:lnTo>
                  <a:lnTo>
                    <a:pt x="794" y="168"/>
                  </a:lnTo>
                  <a:lnTo>
                    <a:pt x="794" y="173"/>
                  </a:lnTo>
                  <a:lnTo>
                    <a:pt x="794" y="175"/>
                  </a:lnTo>
                  <a:lnTo>
                    <a:pt x="791" y="180"/>
                  </a:lnTo>
                  <a:lnTo>
                    <a:pt x="791" y="183"/>
                  </a:lnTo>
                  <a:lnTo>
                    <a:pt x="794" y="188"/>
                  </a:lnTo>
                  <a:lnTo>
                    <a:pt x="794" y="191"/>
                  </a:lnTo>
                  <a:lnTo>
                    <a:pt x="794" y="196"/>
                  </a:lnTo>
                  <a:lnTo>
                    <a:pt x="794" y="198"/>
                  </a:lnTo>
                  <a:lnTo>
                    <a:pt x="794" y="206"/>
                  </a:lnTo>
                  <a:lnTo>
                    <a:pt x="794" y="208"/>
                  </a:lnTo>
                  <a:lnTo>
                    <a:pt x="794" y="213"/>
                  </a:lnTo>
                  <a:lnTo>
                    <a:pt x="794" y="216"/>
                  </a:lnTo>
                  <a:lnTo>
                    <a:pt x="796" y="221"/>
                  </a:lnTo>
                  <a:lnTo>
                    <a:pt x="794" y="224"/>
                  </a:lnTo>
                  <a:lnTo>
                    <a:pt x="794" y="226"/>
                  </a:lnTo>
                  <a:lnTo>
                    <a:pt x="796" y="229"/>
                  </a:lnTo>
                  <a:lnTo>
                    <a:pt x="794" y="244"/>
                  </a:lnTo>
                  <a:lnTo>
                    <a:pt x="791" y="249"/>
                  </a:lnTo>
                  <a:lnTo>
                    <a:pt x="794" y="252"/>
                  </a:lnTo>
                  <a:lnTo>
                    <a:pt x="794" y="257"/>
                  </a:lnTo>
                  <a:lnTo>
                    <a:pt x="796" y="259"/>
                  </a:lnTo>
                  <a:lnTo>
                    <a:pt x="799" y="264"/>
                  </a:lnTo>
                  <a:lnTo>
                    <a:pt x="796" y="267"/>
                  </a:lnTo>
                  <a:lnTo>
                    <a:pt x="799" y="272"/>
                  </a:lnTo>
                  <a:lnTo>
                    <a:pt x="802" y="277"/>
                  </a:lnTo>
                  <a:lnTo>
                    <a:pt x="804" y="277"/>
                  </a:lnTo>
                  <a:lnTo>
                    <a:pt x="809" y="280"/>
                  </a:lnTo>
                  <a:lnTo>
                    <a:pt x="812" y="287"/>
                  </a:lnTo>
                  <a:lnTo>
                    <a:pt x="817" y="285"/>
                  </a:lnTo>
                  <a:lnTo>
                    <a:pt x="819" y="282"/>
                  </a:lnTo>
                  <a:lnTo>
                    <a:pt x="822" y="282"/>
                  </a:lnTo>
                  <a:lnTo>
                    <a:pt x="824" y="285"/>
                  </a:lnTo>
                  <a:lnTo>
                    <a:pt x="827" y="287"/>
                  </a:lnTo>
                  <a:lnTo>
                    <a:pt x="832" y="295"/>
                  </a:lnTo>
                  <a:lnTo>
                    <a:pt x="832" y="297"/>
                  </a:lnTo>
                  <a:lnTo>
                    <a:pt x="835" y="297"/>
                  </a:lnTo>
                  <a:lnTo>
                    <a:pt x="837" y="297"/>
                  </a:lnTo>
                  <a:lnTo>
                    <a:pt x="840" y="300"/>
                  </a:lnTo>
                  <a:lnTo>
                    <a:pt x="840" y="305"/>
                  </a:lnTo>
                  <a:lnTo>
                    <a:pt x="840" y="308"/>
                  </a:lnTo>
                  <a:lnTo>
                    <a:pt x="840" y="313"/>
                  </a:lnTo>
                  <a:lnTo>
                    <a:pt x="837" y="315"/>
                  </a:lnTo>
                  <a:lnTo>
                    <a:pt x="835" y="315"/>
                  </a:lnTo>
                  <a:lnTo>
                    <a:pt x="830" y="313"/>
                  </a:lnTo>
                  <a:lnTo>
                    <a:pt x="824" y="313"/>
                  </a:lnTo>
                  <a:lnTo>
                    <a:pt x="817" y="318"/>
                  </a:lnTo>
                  <a:lnTo>
                    <a:pt x="814" y="320"/>
                  </a:lnTo>
                  <a:lnTo>
                    <a:pt x="809" y="323"/>
                  </a:lnTo>
                  <a:lnTo>
                    <a:pt x="809" y="328"/>
                  </a:lnTo>
                  <a:lnTo>
                    <a:pt x="812" y="331"/>
                  </a:lnTo>
                  <a:lnTo>
                    <a:pt x="817" y="336"/>
                  </a:lnTo>
                  <a:lnTo>
                    <a:pt x="819" y="338"/>
                  </a:lnTo>
                  <a:lnTo>
                    <a:pt x="819" y="341"/>
                  </a:lnTo>
                  <a:lnTo>
                    <a:pt x="817" y="348"/>
                  </a:lnTo>
                  <a:lnTo>
                    <a:pt x="822" y="356"/>
                  </a:lnTo>
                  <a:lnTo>
                    <a:pt x="824" y="361"/>
                  </a:lnTo>
                  <a:lnTo>
                    <a:pt x="827" y="364"/>
                  </a:lnTo>
                  <a:lnTo>
                    <a:pt x="830" y="366"/>
                  </a:lnTo>
                  <a:lnTo>
                    <a:pt x="830" y="369"/>
                  </a:lnTo>
                  <a:lnTo>
                    <a:pt x="830" y="371"/>
                  </a:lnTo>
                  <a:lnTo>
                    <a:pt x="830" y="374"/>
                  </a:lnTo>
                  <a:lnTo>
                    <a:pt x="827" y="379"/>
                  </a:lnTo>
                  <a:lnTo>
                    <a:pt x="822" y="381"/>
                  </a:lnTo>
                  <a:lnTo>
                    <a:pt x="814" y="384"/>
                  </a:lnTo>
                  <a:lnTo>
                    <a:pt x="809" y="384"/>
                  </a:lnTo>
                  <a:lnTo>
                    <a:pt x="807" y="387"/>
                  </a:lnTo>
                  <a:lnTo>
                    <a:pt x="809" y="392"/>
                  </a:lnTo>
                  <a:lnTo>
                    <a:pt x="809" y="397"/>
                  </a:lnTo>
                  <a:lnTo>
                    <a:pt x="804" y="397"/>
                  </a:lnTo>
                  <a:lnTo>
                    <a:pt x="802" y="399"/>
                  </a:lnTo>
                  <a:lnTo>
                    <a:pt x="799" y="404"/>
                  </a:lnTo>
                  <a:lnTo>
                    <a:pt x="796" y="404"/>
                  </a:lnTo>
                  <a:lnTo>
                    <a:pt x="791" y="404"/>
                  </a:lnTo>
                  <a:lnTo>
                    <a:pt x="789" y="407"/>
                  </a:lnTo>
                  <a:lnTo>
                    <a:pt x="789" y="409"/>
                  </a:lnTo>
                  <a:lnTo>
                    <a:pt x="789" y="412"/>
                  </a:lnTo>
                  <a:lnTo>
                    <a:pt x="791" y="415"/>
                  </a:lnTo>
                  <a:lnTo>
                    <a:pt x="794" y="417"/>
                  </a:lnTo>
                  <a:lnTo>
                    <a:pt x="796" y="420"/>
                  </a:lnTo>
                  <a:lnTo>
                    <a:pt x="799" y="430"/>
                  </a:lnTo>
                  <a:lnTo>
                    <a:pt x="799" y="432"/>
                  </a:lnTo>
                  <a:lnTo>
                    <a:pt x="799" y="437"/>
                  </a:lnTo>
                  <a:lnTo>
                    <a:pt x="796" y="443"/>
                  </a:lnTo>
                  <a:lnTo>
                    <a:pt x="796" y="448"/>
                  </a:lnTo>
                  <a:lnTo>
                    <a:pt x="799" y="453"/>
                  </a:lnTo>
                  <a:lnTo>
                    <a:pt x="799" y="455"/>
                  </a:lnTo>
                  <a:lnTo>
                    <a:pt x="796" y="458"/>
                  </a:lnTo>
                  <a:lnTo>
                    <a:pt x="796" y="463"/>
                  </a:lnTo>
                  <a:lnTo>
                    <a:pt x="794" y="468"/>
                  </a:lnTo>
                  <a:lnTo>
                    <a:pt x="796" y="471"/>
                  </a:lnTo>
                  <a:lnTo>
                    <a:pt x="796" y="473"/>
                  </a:lnTo>
                  <a:lnTo>
                    <a:pt x="794" y="478"/>
                  </a:lnTo>
                  <a:lnTo>
                    <a:pt x="794" y="483"/>
                  </a:lnTo>
                  <a:lnTo>
                    <a:pt x="794" y="488"/>
                  </a:lnTo>
                  <a:lnTo>
                    <a:pt x="796" y="496"/>
                  </a:lnTo>
                  <a:lnTo>
                    <a:pt x="799" y="501"/>
                  </a:lnTo>
                  <a:lnTo>
                    <a:pt x="796" y="504"/>
                  </a:lnTo>
                  <a:lnTo>
                    <a:pt x="794" y="504"/>
                  </a:lnTo>
                  <a:lnTo>
                    <a:pt x="789" y="506"/>
                  </a:lnTo>
                  <a:lnTo>
                    <a:pt x="786" y="509"/>
                  </a:lnTo>
                  <a:lnTo>
                    <a:pt x="786" y="514"/>
                  </a:lnTo>
                  <a:lnTo>
                    <a:pt x="789" y="519"/>
                  </a:lnTo>
                  <a:lnTo>
                    <a:pt x="791" y="519"/>
                  </a:lnTo>
                  <a:lnTo>
                    <a:pt x="796" y="521"/>
                  </a:lnTo>
                  <a:lnTo>
                    <a:pt x="799" y="527"/>
                  </a:lnTo>
                  <a:lnTo>
                    <a:pt x="799" y="529"/>
                  </a:lnTo>
                  <a:lnTo>
                    <a:pt x="799" y="532"/>
                  </a:lnTo>
                  <a:lnTo>
                    <a:pt x="799" y="534"/>
                  </a:lnTo>
                  <a:lnTo>
                    <a:pt x="799" y="539"/>
                  </a:lnTo>
                  <a:lnTo>
                    <a:pt x="799" y="547"/>
                  </a:lnTo>
                  <a:lnTo>
                    <a:pt x="802" y="549"/>
                  </a:lnTo>
                  <a:lnTo>
                    <a:pt x="807" y="555"/>
                  </a:lnTo>
                  <a:lnTo>
                    <a:pt x="809" y="557"/>
                  </a:lnTo>
                  <a:lnTo>
                    <a:pt x="809" y="560"/>
                  </a:lnTo>
                  <a:lnTo>
                    <a:pt x="807" y="567"/>
                  </a:lnTo>
                  <a:lnTo>
                    <a:pt x="804" y="572"/>
                  </a:lnTo>
                  <a:lnTo>
                    <a:pt x="802" y="577"/>
                  </a:lnTo>
                  <a:lnTo>
                    <a:pt x="802" y="585"/>
                  </a:lnTo>
                  <a:lnTo>
                    <a:pt x="802" y="590"/>
                  </a:lnTo>
                  <a:lnTo>
                    <a:pt x="799" y="595"/>
                  </a:lnTo>
                  <a:lnTo>
                    <a:pt x="799" y="600"/>
                  </a:lnTo>
                  <a:lnTo>
                    <a:pt x="799" y="603"/>
                  </a:lnTo>
                  <a:lnTo>
                    <a:pt x="802" y="605"/>
                  </a:lnTo>
                  <a:lnTo>
                    <a:pt x="802" y="608"/>
                  </a:lnTo>
                  <a:lnTo>
                    <a:pt x="802" y="611"/>
                  </a:lnTo>
                  <a:lnTo>
                    <a:pt x="802" y="618"/>
                  </a:lnTo>
                  <a:lnTo>
                    <a:pt x="799" y="623"/>
                  </a:lnTo>
                  <a:lnTo>
                    <a:pt x="799" y="628"/>
                  </a:lnTo>
                  <a:lnTo>
                    <a:pt x="799" y="633"/>
                  </a:lnTo>
                  <a:lnTo>
                    <a:pt x="804" y="639"/>
                  </a:lnTo>
                  <a:lnTo>
                    <a:pt x="807" y="639"/>
                  </a:lnTo>
                  <a:lnTo>
                    <a:pt x="812" y="641"/>
                  </a:lnTo>
                  <a:lnTo>
                    <a:pt x="812" y="646"/>
                  </a:lnTo>
                  <a:lnTo>
                    <a:pt x="812" y="649"/>
                  </a:lnTo>
                  <a:lnTo>
                    <a:pt x="812" y="654"/>
                  </a:lnTo>
                  <a:lnTo>
                    <a:pt x="809" y="656"/>
                  </a:lnTo>
                  <a:lnTo>
                    <a:pt x="807" y="659"/>
                  </a:lnTo>
                  <a:lnTo>
                    <a:pt x="802" y="661"/>
                  </a:lnTo>
                  <a:lnTo>
                    <a:pt x="799" y="664"/>
                  </a:lnTo>
                  <a:lnTo>
                    <a:pt x="802" y="669"/>
                  </a:lnTo>
                  <a:lnTo>
                    <a:pt x="802" y="677"/>
                  </a:lnTo>
                  <a:lnTo>
                    <a:pt x="802" y="682"/>
                  </a:lnTo>
                  <a:lnTo>
                    <a:pt x="807" y="684"/>
                  </a:lnTo>
                  <a:lnTo>
                    <a:pt x="809" y="687"/>
                  </a:lnTo>
                  <a:lnTo>
                    <a:pt x="812" y="687"/>
                  </a:lnTo>
                  <a:lnTo>
                    <a:pt x="819" y="687"/>
                  </a:lnTo>
                  <a:lnTo>
                    <a:pt x="824" y="687"/>
                  </a:lnTo>
                  <a:lnTo>
                    <a:pt x="830" y="689"/>
                  </a:lnTo>
                  <a:lnTo>
                    <a:pt x="832" y="695"/>
                  </a:lnTo>
                  <a:lnTo>
                    <a:pt x="835" y="700"/>
                  </a:lnTo>
                  <a:lnTo>
                    <a:pt x="835" y="702"/>
                  </a:lnTo>
                  <a:lnTo>
                    <a:pt x="837" y="712"/>
                  </a:lnTo>
                  <a:lnTo>
                    <a:pt x="837" y="717"/>
                  </a:lnTo>
                  <a:lnTo>
                    <a:pt x="835" y="720"/>
                  </a:lnTo>
                  <a:lnTo>
                    <a:pt x="840" y="725"/>
                  </a:lnTo>
                  <a:lnTo>
                    <a:pt x="840" y="730"/>
                  </a:lnTo>
                  <a:lnTo>
                    <a:pt x="842" y="735"/>
                  </a:lnTo>
                  <a:lnTo>
                    <a:pt x="842" y="740"/>
                  </a:lnTo>
                  <a:lnTo>
                    <a:pt x="840" y="745"/>
                  </a:lnTo>
                  <a:lnTo>
                    <a:pt x="840" y="748"/>
                  </a:lnTo>
                  <a:lnTo>
                    <a:pt x="840" y="751"/>
                  </a:lnTo>
                  <a:lnTo>
                    <a:pt x="845" y="751"/>
                  </a:lnTo>
                  <a:lnTo>
                    <a:pt x="847" y="753"/>
                  </a:lnTo>
                  <a:lnTo>
                    <a:pt x="847" y="756"/>
                  </a:lnTo>
                  <a:lnTo>
                    <a:pt x="847" y="758"/>
                  </a:lnTo>
                  <a:lnTo>
                    <a:pt x="845" y="763"/>
                  </a:lnTo>
                  <a:lnTo>
                    <a:pt x="840" y="766"/>
                  </a:lnTo>
                  <a:lnTo>
                    <a:pt x="840" y="771"/>
                  </a:lnTo>
                  <a:lnTo>
                    <a:pt x="837" y="773"/>
                  </a:lnTo>
                  <a:lnTo>
                    <a:pt x="840" y="778"/>
                  </a:lnTo>
                  <a:lnTo>
                    <a:pt x="842" y="784"/>
                  </a:lnTo>
                  <a:lnTo>
                    <a:pt x="842" y="791"/>
                  </a:lnTo>
                  <a:lnTo>
                    <a:pt x="840" y="796"/>
                  </a:lnTo>
                  <a:lnTo>
                    <a:pt x="840" y="799"/>
                  </a:lnTo>
                  <a:lnTo>
                    <a:pt x="840" y="801"/>
                  </a:lnTo>
                  <a:lnTo>
                    <a:pt x="835" y="809"/>
                  </a:lnTo>
                  <a:lnTo>
                    <a:pt x="832" y="809"/>
                  </a:lnTo>
                  <a:lnTo>
                    <a:pt x="822" y="819"/>
                  </a:lnTo>
                  <a:lnTo>
                    <a:pt x="822" y="822"/>
                  </a:lnTo>
                  <a:lnTo>
                    <a:pt x="824" y="827"/>
                  </a:lnTo>
                  <a:lnTo>
                    <a:pt x="837" y="834"/>
                  </a:lnTo>
                  <a:lnTo>
                    <a:pt x="768" y="885"/>
                  </a:lnTo>
                  <a:lnTo>
                    <a:pt x="768" y="985"/>
                  </a:lnTo>
                  <a:lnTo>
                    <a:pt x="789" y="1094"/>
                  </a:lnTo>
                  <a:lnTo>
                    <a:pt x="789" y="1130"/>
                  </a:lnTo>
                  <a:lnTo>
                    <a:pt x="789" y="1137"/>
                  </a:lnTo>
                  <a:lnTo>
                    <a:pt x="789" y="114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3">
              <a:extLst>
                <a:ext uri="{FF2B5EF4-FFF2-40B4-BE49-F238E27FC236}">
                  <a16:creationId xmlns:a16="http://schemas.microsoft.com/office/drawing/2014/main" id="{45B49568-6063-B6B1-5CD5-D8B3B4ECA2A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2" y="2176"/>
              <a:ext cx="884" cy="812"/>
            </a:xfrm>
            <a:custGeom>
              <a:avLst/>
              <a:gdLst>
                <a:gd name="T0" fmla="*/ 56 w 884"/>
                <a:gd name="T1" fmla="*/ 702 h 812"/>
                <a:gd name="T2" fmla="*/ 66 w 884"/>
                <a:gd name="T3" fmla="*/ 674 h 812"/>
                <a:gd name="T4" fmla="*/ 36 w 884"/>
                <a:gd name="T5" fmla="*/ 639 h 812"/>
                <a:gd name="T6" fmla="*/ 51 w 884"/>
                <a:gd name="T7" fmla="*/ 590 h 812"/>
                <a:gd name="T8" fmla="*/ 54 w 884"/>
                <a:gd name="T9" fmla="*/ 562 h 812"/>
                <a:gd name="T10" fmla="*/ 46 w 884"/>
                <a:gd name="T11" fmla="*/ 512 h 812"/>
                <a:gd name="T12" fmla="*/ 13 w 884"/>
                <a:gd name="T13" fmla="*/ 481 h 812"/>
                <a:gd name="T14" fmla="*/ 13 w 884"/>
                <a:gd name="T15" fmla="*/ 450 h 812"/>
                <a:gd name="T16" fmla="*/ 16 w 884"/>
                <a:gd name="T17" fmla="*/ 407 h 812"/>
                <a:gd name="T18" fmla="*/ 13 w 884"/>
                <a:gd name="T19" fmla="*/ 356 h 812"/>
                <a:gd name="T20" fmla="*/ 3 w 884"/>
                <a:gd name="T21" fmla="*/ 323 h 812"/>
                <a:gd name="T22" fmla="*/ 8 w 884"/>
                <a:gd name="T23" fmla="*/ 285 h 812"/>
                <a:gd name="T24" fmla="*/ 10 w 884"/>
                <a:gd name="T25" fmla="*/ 237 h 812"/>
                <a:gd name="T26" fmla="*/ 18 w 884"/>
                <a:gd name="T27" fmla="*/ 214 h 812"/>
                <a:gd name="T28" fmla="*/ 44 w 884"/>
                <a:gd name="T29" fmla="*/ 186 h 812"/>
                <a:gd name="T30" fmla="*/ 23 w 884"/>
                <a:gd name="T31" fmla="*/ 145 h 812"/>
                <a:gd name="T32" fmla="*/ 54 w 884"/>
                <a:gd name="T33" fmla="*/ 122 h 812"/>
                <a:gd name="T34" fmla="*/ 31 w 884"/>
                <a:gd name="T35" fmla="*/ 102 h 812"/>
                <a:gd name="T36" fmla="*/ 8 w 884"/>
                <a:gd name="T37" fmla="*/ 69 h 812"/>
                <a:gd name="T38" fmla="*/ 56 w 884"/>
                <a:gd name="T39" fmla="*/ 2 h 812"/>
                <a:gd name="T40" fmla="*/ 120 w 884"/>
                <a:gd name="T41" fmla="*/ 10 h 812"/>
                <a:gd name="T42" fmla="*/ 189 w 884"/>
                <a:gd name="T43" fmla="*/ 15 h 812"/>
                <a:gd name="T44" fmla="*/ 232 w 884"/>
                <a:gd name="T45" fmla="*/ 5 h 812"/>
                <a:gd name="T46" fmla="*/ 280 w 884"/>
                <a:gd name="T47" fmla="*/ 10 h 812"/>
                <a:gd name="T48" fmla="*/ 313 w 884"/>
                <a:gd name="T49" fmla="*/ 33 h 812"/>
                <a:gd name="T50" fmla="*/ 375 w 884"/>
                <a:gd name="T51" fmla="*/ 13 h 812"/>
                <a:gd name="T52" fmla="*/ 420 w 884"/>
                <a:gd name="T53" fmla="*/ 8 h 812"/>
                <a:gd name="T54" fmla="*/ 459 w 884"/>
                <a:gd name="T55" fmla="*/ 48 h 812"/>
                <a:gd name="T56" fmla="*/ 481 w 884"/>
                <a:gd name="T57" fmla="*/ 76 h 812"/>
                <a:gd name="T58" fmla="*/ 530 w 884"/>
                <a:gd name="T59" fmla="*/ 81 h 812"/>
                <a:gd name="T60" fmla="*/ 535 w 884"/>
                <a:gd name="T61" fmla="*/ 58 h 812"/>
                <a:gd name="T62" fmla="*/ 553 w 884"/>
                <a:gd name="T63" fmla="*/ 25 h 812"/>
                <a:gd name="T64" fmla="*/ 652 w 884"/>
                <a:gd name="T65" fmla="*/ 15 h 812"/>
                <a:gd name="T66" fmla="*/ 693 w 884"/>
                <a:gd name="T67" fmla="*/ 30 h 812"/>
                <a:gd name="T68" fmla="*/ 736 w 884"/>
                <a:gd name="T69" fmla="*/ 41 h 812"/>
                <a:gd name="T70" fmla="*/ 728 w 884"/>
                <a:gd name="T71" fmla="*/ 66 h 812"/>
                <a:gd name="T72" fmla="*/ 733 w 884"/>
                <a:gd name="T73" fmla="*/ 84 h 812"/>
                <a:gd name="T74" fmla="*/ 744 w 884"/>
                <a:gd name="T75" fmla="*/ 107 h 812"/>
                <a:gd name="T76" fmla="*/ 746 w 884"/>
                <a:gd name="T77" fmla="*/ 135 h 812"/>
                <a:gd name="T78" fmla="*/ 711 w 884"/>
                <a:gd name="T79" fmla="*/ 158 h 812"/>
                <a:gd name="T80" fmla="*/ 716 w 884"/>
                <a:gd name="T81" fmla="*/ 204 h 812"/>
                <a:gd name="T82" fmla="*/ 733 w 884"/>
                <a:gd name="T83" fmla="*/ 239 h 812"/>
                <a:gd name="T84" fmla="*/ 754 w 884"/>
                <a:gd name="T85" fmla="*/ 277 h 812"/>
                <a:gd name="T86" fmla="*/ 741 w 884"/>
                <a:gd name="T87" fmla="*/ 300 h 812"/>
                <a:gd name="T88" fmla="*/ 779 w 884"/>
                <a:gd name="T89" fmla="*/ 323 h 812"/>
                <a:gd name="T90" fmla="*/ 820 w 884"/>
                <a:gd name="T91" fmla="*/ 336 h 812"/>
                <a:gd name="T92" fmla="*/ 838 w 884"/>
                <a:gd name="T93" fmla="*/ 392 h 812"/>
                <a:gd name="T94" fmla="*/ 840 w 884"/>
                <a:gd name="T95" fmla="*/ 410 h 812"/>
                <a:gd name="T96" fmla="*/ 830 w 884"/>
                <a:gd name="T97" fmla="*/ 456 h 812"/>
                <a:gd name="T98" fmla="*/ 820 w 884"/>
                <a:gd name="T99" fmla="*/ 478 h 812"/>
                <a:gd name="T100" fmla="*/ 840 w 884"/>
                <a:gd name="T101" fmla="*/ 509 h 812"/>
                <a:gd name="T102" fmla="*/ 863 w 884"/>
                <a:gd name="T103" fmla="*/ 537 h 812"/>
                <a:gd name="T104" fmla="*/ 881 w 884"/>
                <a:gd name="T105" fmla="*/ 588 h 812"/>
                <a:gd name="T106" fmla="*/ 548 w 884"/>
                <a:gd name="T107" fmla="*/ 664 h 812"/>
                <a:gd name="T108" fmla="*/ 543 w 884"/>
                <a:gd name="T109" fmla="*/ 697 h 812"/>
                <a:gd name="T110" fmla="*/ 527 w 884"/>
                <a:gd name="T111" fmla="*/ 723 h 812"/>
                <a:gd name="T112" fmla="*/ 515 w 884"/>
                <a:gd name="T113" fmla="*/ 751 h 812"/>
                <a:gd name="T114" fmla="*/ 494 w 884"/>
                <a:gd name="T115" fmla="*/ 771 h 812"/>
                <a:gd name="T116" fmla="*/ 400 w 884"/>
                <a:gd name="T117" fmla="*/ 771 h 812"/>
                <a:gd name="T118" fmla="*/ 336 w 884"/>
                <a:gd name="T119" fmla="*/ 789 h 812"/>
                <a:gd name="T120" fmla="*/ 214 w 884"/>
                <a:gd name="T121" fmla="*/ 812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84" h="812">
                  <a:moveTo>
                    <a:pt x="51" y="710"/>
                  </a:moveTo>
                  <a:lnTo>
                    <a:pt x="49" y="710"/>
                  </a:lnTo>
                  <a:lnTo>
                    <a:pt x="46" y="710"/>
                  </a:lnTo>
                  <a:lnTo>
                    <a:pt x="44" y="707"/>
                  </a:lnTo>
                  <a:lnTo>
                    <a:pt x="44" y="705"/>
                  </a:lnTo>
                  <a:lnTo>
                    <a:pt x="46" y="702"/>
                  </a:lnTo>
                  <a:lnTo>
                    <a:pt x="46" y="700"/>
                  </a:lnTo>
                  <a:lnTo>
                    <a:pt x="49" y="700"/>
                  </a:lnTo>
                  <a:lnTo>
                    <a:pt x="51" y="702"/>
                  </a:lnTo>
                  <a:lnTo>
                    <a:pt x="56" y="702"/>
                  </a:lnTo>
                  <a:lnTo>
                    <a:pt x="59" y="702"/>
                  </a:lnTo>
                  <a:lnTo>
                    <a:pt x="66" y="697"/>
                  </a:lnTo>
                  <a:lnTo>
                    <a:pt x="66" y="695"/>
                  </a:lnTo>
                  <a:lnTo>
                    <a:pt x="69" y="692"/>
                  </a:lnTo>
                  <a:lnTo>
                    <a:pt x="72" y="690"/>
                  </a:lnTo>
                  <a:lnTo>
                    <a:pt x="72" y="687"/>
                  </a:lnTo>
                  <a:lnTo>
                    <a:pt x="72" y="685"/>
                  </a:lnTo>
                  <a:lnTo>
                    <a:pt x="69" y="682"/>
                  </a:lnTo>
                  <a:lnTo>
                    <a:pt x="66" y="679"/>
                  </a:lnTo>
                  <a:lnTo>
                    <a:pt x="66" y="674"/>
                  </a:lnTo>
                  <a:lnTo>
                    <a:pt x="66" y="672"/>
                  </a:lnTo>
                  <a:lnTo>
                    <a:pt x="66" y="669"/>
                  </a:lnTo>
                  <a:lnTo>
                    <a:pt x="64" y="667"/>
                  </a:lnTo>
                  <a:lnTo>
                    <a:pt x="61" y="664"/>
                  </a:lnTo>
                  <a:lnTo>
                    <a:pt x="59" y="657"/>
                  </a:lnTo>
                  <a:lnTo>
                    <a:pt x="56" y="654"/>
                  </a:lnTo>
                  <a:lnTo>
                    <a:pt x="54" y="651"/>
                  </a:lnTo>
                  <a:lnTo>
                    <a:pt x="51" y="651"/>
                  </a:lnTo>
                  <a:lnTo>
                    <a:pt x="38" y="644"/>
                  </a:lnTo>
                  <a:lnTo>
                    <a:pt x="36" y="639"/>
                  </a:lnTo>
                  <a:lnTo>
                    <a:pt x="36" y="636"/>
                  </a:lnTo>
                  <a:lnTo>
                    <a:pt x="46" y="626"/>
                  </a:lnTo>
                  <a:lnTo>
                    <a:pt x="49" y="626"/>
                  </a:lnTo>
                  <a:lnTo>
                    <a:pt x="54" y="618"/>
                  </a:lnTo>
                  <a:lnTo>
                    <a:pt x="54" y="616"/>
                  </a:lnTo>
                  <a:lnTo>
                    <a:pt x="54" y="613"/>
                  </a:lnTo>
                  <a:lnTo>
                    <a:pt x="56" y="608"/>
                  </a:lnTo>
                  <a:lnTo>
                    <a:pt x="56" y="601"/>
                  </a:lnTo>
                  <a:lnTo>
                    <a:pt x="54" y="595"/>
                  </a:lnTo>
                  <a:lnTo>
                    <a:pt x="51" y="590"/>
                  </a:lnTo>
                  <a:lnTo>
                    <a:pt x="54" y="588"/>
                  </a:lnTo>
                  <a:lnTo>
                    <a:pt x="54" y="583"/>
                  </a:lnTo>
                  <a:lnTo>
                    <a:pt x="59" y="580"/>
                  </a:lnTo>
                  <a:lnTo>
                    <a:pt x="61" y="575"/>
                  </a:lnTo>
                  <a:lnTo>
                    <a:pt x="61" y="573"/>
                  </a:lnTo>
                  <a:lnTo>
                    <a:pt x="61" y="570"/>
                  </a:lnTo>
                  <a:lnTo>
                    <a:pt x="59" y="568"/>
                  </a:lnTo>
                  <a:lnTo>
                    <a:pt x="54" y="568"/>
                  </a:lnTo>
                  <a:lnTo>
                    <a:pt x="54" y="565"/>
                  </a:lnTo>
                  <a:lnTo>
                    <a:pt x="54" y="562"/>
                  </a:lnTo>
                  <a:lnTo>
                    <a:pt x="56" y="557"/>
                  </a:lnTo>
                  <a:lnTo>
                    <a:pt x="56" y="552"/>
                  </a:lnTo>
                  <a:lnTo>
                    <a:pt x="54" y="547"/>
                  </a:lnTo>
                  <a:lnTo>
                    <a:pt x="54" y="542"/>
                  </a:lnTo>
                  <a:lnTo>
                    <a:pt x="49" y="537"/>
                  </a:lnTo>
                  <a:lnTo>
                    <a:pt x="51" y="534"/>
                  </a:lnTo>
                  <a:lnTo>
                    <a:pt x="51" y="529"/>
                  </a:lnTo>
                  <a:lnTo>
                    <a:pt x="49" y="519"/>
                  </a:lnTo>
                  <a:lnTo>
                    <a:pt x="49" y="517"/>
                  </a:lnTo>
                  <a:lnTo>
                    <a:pt x="46" y="512"/>
                  </a:lnTo>
                  <a:lnTo>
                    <a:pt x="44" y="506"/>
                  </a:lnTo>
                  <a:lnTo>
                    <a:pt x="38" y="504"/>
                  </a:lnTo>
                  <a:lnTo>
                    <a:pt x="33" y="504"/>
                  </a:lnTo>
                  <a:lnTo>
                    <a:pt x="26" y="504"/>
                  </a:lnTo>
                  <a:lnTo>
                    <a:pt x="23" y="504"/>
                  </a:lnTo>
                  <a:lnTo>
                    <a:pt x="21" y="501"/>
                  </a:lnTo>
                  <a:lnTo>
                    <a:pt x="16" y="499"/>
                  </a:lnTo>
                  <a:lnTo>
                    <a:pt x="16" y="494"/>
                  </a:lnTo>
                  <a:lnTo>
                    <a:pt x="16" y="486"/>
                  </a:lnTo>
                  <a:lnTo>
                    <a:pt x="13" y="481"/>
                  </a:lnTo>
                  <a:lnTo>
                    <a:pt x="16" y="478"/>
                  </a:lnTo>
                  <a:lnTo>
                    <a:pt x="21" y="476"/>
                  </a:lnTo>
                  <a:lnTo>
                    <a:pt x="23" y="473"/>
                  </a:lnTo>
                  <a:lnTo>
                    <a:pt x="26" y="471"/>
                  </a:lnTo>
                  <a:lnTo>
                    <a:pt x="26" y="466"/>
                  </a:lnTo>
                  <a:lnTo>
                    <a:pt x="26" y="463"/>
                  </a:lnTo>
                  <a:lnTo>
                    <a:pt x="26" y="458"/>
                  </a:lnTo>
                  <a:lnTo>
                    <a:pt x="21" y="456"/>
                  </a:lnTo>
                  <a:lnTo>
                    <a:pt x="18" y="456"/>
                  </a:lnTo>
                  <a:lnTo>
                    <a:pt x="13" y="450"/>
                  </a:lnTo>
                  <a:lnTo>
                    <a:pt x="13" y="445"/>
                  </a:lnTo>
                  <a:lnTo>
                    <a:pt x="13" y="440"/>
                  </a:lnTo>
                  <a:lnTo>
                    <a:pt x="16" y="435"/>
                  </a:lnTo>
                  <a:lnTo>
                    <a:pt x="16" y="428"/>
                  </a:lnTo>
                  <a:lnTo>
                    <a:pt x="16" y="425"/>
                  </a:lnTo>
                  <a:lnTo>
                    <a:pt x="16" y="422"/>
                  </a:lnTo>
                  <a:lnTo>
                    <a:pt x="13" y="420"/>
                  </a:lnTo>
                  <a:lnTo>
                    <a:pt x="13" y="417"/>
                  </a:lnTo>
                  <a:lnTo>
                    <a:pt x="13" y="412"/>
                  </a:lnTo>
                  <a:lnTo>
                    <a:pt x="16" y="407"/>
                  </a:lnTo>
                  <a:lnTo>
                    <a:pt x="16" y="402"/>
                  </a:lnTo>
                  <a:lnTo>
                    <a:pt x="16" y="394"/>
                  </a:lnTo>
                  <a:lnTo>
                    <a:pt x="18" y="389"/>
                  </a:lnTo>
                  <a:lnTo>
                    <a:pt x="21" y="384"/>
                  </a:lnTo>
                  <a:lnTo>
                    <a:pt x="23" y="377"/>
                  </a:lnTo>
                  <a:lnTo>
                    <a:pt x="23" y="374"/>
                  </a:lnTo>
                  <a:lnTo>
                    <a:pt x="21" y="372"/>
                  </a:lnTo>
                  <a:lnTo>
                    <a:pt x="16" y="366"/>
                  </a:lnTo>
                  <a:lnTo>
                    <a:pt x="13" y="364"/>
                  </a:lnTo>
                  <a:lnTo>
                    <a:pt x="13" y="356"/>
                  </a:lnTo>
                  <a:lnTo>
                    <a:pt x="13" y="351"/>
                  </a:lnTo>
                  <a:lnTo>
                    <a:pt x="13" y="349"/>
                  </a:lnTo>
                  <a:lnTo>
                    <a:pt x="13" y="346"/>
                  </a:lnTo>
                  <a:lnTo>
                    <a:pt x="13" y="344"/>
                  </a:lnTo>
                  <a:lnTo>
                    <a:pt x="10" y="338"/>
                  </a:lnTo>
                  <a:lnTo>
                    <a:pt x="5" y="336"/>
                  </a:lnTo>
                  <a:lnTo>
                    <a:pt x="3" y="336"/>
                  </a:lnTo>
                  <a:lnTo>
                    <a:pt x="0" y="331"/>
                  </a:lnTo>
                  <a:lnTo>
                    <a:pt x="0" y="326"/>
                  </a:lnTo>
                  <a:lnTo>
                    <a:pt x="3" y="323"/>
                  </a:lnTo>
                  <a:lnTo>
                    <a:pt x="8" y="321"/>
                  </a:lnTo>
                  <a:lnTo>
                    <a:pt x="10" y="321"/>
                  </a:lnTo>
                  <a:lnTo>
                    <a:pt x="13" y="318"/>
                  </a:lnTo>
                  <a:lnTo>
                    <a:pt x="10" y="313"/>
                  </a:lnTo>
                  <a:lnTo>
                    <a:pt x="8" y="305"/>
                  </a:lnTo>
                  <a:lnTo>
                    <a:pt x="8" y="300"/>
                  </a:lnTo>
                  <a:lnTo>
                    <a:pt x="8" y="295"/>
                  </a:lnTo>
                  <a:lnTo>
                    <a:pt x="10" y="290"/>
                  </a:lnTo>
                  <a:lnTo>
                    <a:pt x="10" y="288"/>
                  </a:lnTo>
                  <a:lnTo>
                    <a:pt x="8" y="285"/>
                  </a:lnTo>
                  <a:lnTo>
                    <a:pt x="10" y="280"/>
                  </a:lnTo>
                  <a:lnTo>
                    <a:pt x="10" y="275"/>
                  </a:lnTo>
                  <a:lnTo>
                    <a:pt x="13" y="272"/>
                  </a:lnTo>
                  <a:lnTo>
                    <a:pt x="13" y="270"/>
                  </a:lnTo>
                  <a:lnTo>
                    <a:pt x="10" y="265"/>
                  </a:lnTo>
                  <a:lnTo>
                    <a:pt x="10" y="260"/>
                  </a:lnTo>
                  <a:lnTo>
                    <a:pt x="13" y="254"/>
                  </a:lnTo>
                  <a:lnTo>
                    <a:pt x="13" y="249"/>
                  </a:lnTo>
                  <a:lnTo>
                    <a:pt x="13" y="247"/>
                  </a:lnTo>
                  <a:lnTo>
                    <a:pt x="10" y="237"/>
                  </a:lnTo>
                  <a:lnTo>
                    <a:pt x="8" y="234"/>
                  </a:lnTo>
                  <a:lnTo>
                    <a:pt x="5" y="232"/>
                  </a:lnTo>
                  <a:lnTo>
                    <a:pt x="3" y="229"/>
                  </a:lnTo>
                  <a:lnTo>
                    <a:pt x="3" y="226"/>
                  </a:lnTo>
                  <a:lnTo>
                    <a:pt x="3" y="224"/>
                  </a:lnTo>
                  <a:lnTo>
                    <a:pt x="5" y="221"/>
                  </a:lnTo>
                  <a:lnTo>
                    <a:pt x="10" y="221"/>
                  </a:lnTo>
                  <a:lnTo>
                    <a:pt x="13" y="221"/>
                  </a:lnTo>
                  <a:lnTo>
                    <a:pt x="16" y="216"/>
                  </a:lnTo>
                  <a:lnTo>
                    <a:pt x="18" y="214"/>
                  </a:lnTo>
                  <a:lnTo>
                    <a:pt x="23" y="214"/>
                  </a:lnTo>
                  <a:lnTo>
                    <a:pt x="23" y="209"/>
                  </a:lnTo>
                  <a:lnTo>
                    <a:pt x="21" y="204"/>
                  </a:lnTo>
                  <a:lnTo>
                    <a:pt x="23" y="201"/>
                  </a:lnTo>
                  <a:lnTo>
                    <a:pt x="28" y="201"/>
                  </a:lnTo>
                  <a:lnTo>
                    <a:pt x="36" y="198"/>
                  </a:lnTo>
                  <a:lnTo>
                    <a:pt x="41" y="196"/>
                  </a:lnTo>
                  <a:lnTo>
                    <a:pt x="44" y="191"/>
                  </a:lnTo>
                  <a:lnTo>
                    <a:pt x="44" y="188"/>
                  </a:lnTo>
                  <a:lnTo>
                    <a:pt x="44" y="186"/>
                  </a:lnTo>
                  <a:lnTo>
                    <a:pt x="44" y="183"/>
                  </a:lnTo>
                  <a:lnTo>
                    <a:pt x="41" y="181"/>
                  </a:lnTo>
                  <a:lnTo>
                    <a:pt x="38" y="178"/>
                  </a:lnTo>
                  <a:lnTo>
                    <a:pt x="36" y="173"/>
                  </a:lnTo>
                  <a:lnTo>
                    <a:pt x="31" y="165"/>
                  </a:lnTo>
                  <a:lnTo>
                    <a:pt x="33" y="158"/>
                  </a:lnTo>
                  <a:lnTo>
                    <a:pt x="33" y="155"/>
                  </a:lnTo>
                  <a:lnTo>
                    <a:pt x="31" y="153"/>
                  </a:lnTo>
                  <a:lnTo>
                    <a:pt x="26" y="148"/>
                  </a:lnTo>
                  <a:lnTo>
                    <a:pt x="23" y="145"/>
                  </a:lnTo>
                  <a:lnTo>
                    <a:pt x="23" y="140"/>
                  </a:lnTo>
                  <a:lnTo>
                    <a:pt x="28" y="137"/>
                  </a:lnTo>
                  <a:lnTo>
                    <a:pt x="31" y="135"/>
                  </a:lnTo>
                  <a:lnTo>
                    <a:pt x="38" y="130"/>
                  </a:lnTo>
                  <a:lnTo>
                    <a:pt x="44" y="130"/>
                  </a:lnTo>
                  <a:lnTo>
                    <a:pt x="49" y="132"/>
                  </a:lnTo>
                  <a:lnTo>
                    <a:pt x="51" y="132"/>
                  </a:lnTo>
                  <a:lnTo>
                    <a:pt x="54" y="130"/>
                  </a:lnTo>
                  <a:lnTo>
                    <a:pt x="54" y="125"/>
                  </a:lnTo>
                  <a:lnTo>
                    <a:pt x="54" y="122"/>
                  </a:lnTo>
                  <a:lnTo>
                    <a:pt x="54" y="117"/>
                  </a:lnTo>
                  <a:lnTo>
                    <a:pt x="51" y="114"/>
                  </a:lnTo>
                  <a:lnTo>
                    <a:pt x="49" y="114"/>
                  </a:lnTo>
                  <a:lnTo>
                    <a:pt x="46" y="114"/>
                  </a:lnTo>
                  <a:lnTo>
                    <a:pt x="46" y="112"/>
                  </a:lnTo>
                  <a:lnTo>
                    <a:pt x="41" y="104"/>
                  </a:lnTo>
                  <a:lnTo>
                    <a:pt x="38" y="102"/>
                  </a:lnTo>
                  <a:lnTo>
                    <a:pt x="36" y="99"/>
                  </a:lnTo>
                  <a:lnTo>
                    <a:pt x="33" y="99"/>
                  </a:lnTo>
                  <a:lnTo>
                    <a:pt x="31" y="102"/>
                  </a:lnTo>
                  <a:lnTo>
                    <a:pt x="26" y="104"/>
                  </a:lnTo>
                  <a:lnTo>
                    <a:pt x="23" y="97"/>
                  </a:lnTo>
                  <a:lnTo>
                    <a:pt x="18" y="94"/>
                  </a:lnTo>
                  <a:lnTo>
                    <a:pt x="16" y="94"/>
                  </a:lnTo>
                  <a:lnTo>
                    <a:pt x="13" y="89"/>
                  </a:lnTo>
                  <a:lnTo>
                    <a:pt x="10" y="84"/>
                  </a:lnTo>
                  <a:lnTo>
                    <a:pt x="13" y="81"/>
                  </a:lnTo>
                  <a:lnTo>
                    <a:pt x="10" y="76"/>
                  </a:lnTo>
                  <a:lnTo>
                    <a:pt x="8" y="74"/>
                  </a:lnTo>
                  <a:lnTo>
                    <a:pt x="8" y="69"/>
                  </a:lnTo>
                  <a:lnTo>
                    <a:pt x="5" y="66"/>
                  </a:lnTo>
                  <a:lnTo>
                    <a:pt x="8" y="61"/>
                  </a:lnTo>
                  <a:lnTo>
                    <a:pt x="10" y="61"/>
                  </a:lnTo>
                  <a:lnTo>
                    <a:pt x="21" y="58"/>
                  </a:lnTo>
                  <a:lnTo>
                    <a:pt x="28" y="36"/>
                  </a:lnTo>
                  <a:lnTo>
                    <a:pt x="36" y="15"/>
                  </a:lnTo>
                  <a:lnTo>
                    <a:pt x="38" y="5"/>
                  </a:lnTo>
                  <a:lnTo>
                    <a:pt x="41" y="2"/>
                  </a:lnTo>
                  <a:lnTo>
                    <a:pt x="46" y="8"/>
                  </a:lnTo>
                  <a:lnTo>
                    <a:pt x="56" y="2"/>
                  </a:lnTo>
                  <a:lnTo>
                    <a:pt x="66" y="0"/>
                  </a:lnTo>
                  <a:lnTo>
                    <a:pt x="72" y="2"/>
                  </a:lnTo>
                  <a:lnTo>
                    <a:pt x="77" y="2"/>
                  </a:lnTo>
                  <a:lnTo>
                    <a:pt x="82" y="5"/>
                  </a:lnTo>
                  <a:lnTo>
                    <a:pt x="87" y="8"/>
                  </a:lnTo>
                  <a:lnTo>
                    <a:pt x="100" y="8"/>
                  </a:lnTo>
                  <a:lnTo>
                    <a:pt x="110" y="8"/>
                  </a:lnTo>
                  <a:lnTo>
                    <a:pt x="112" y="5"/>
                  </a:lnTo>
                  <a:lnTo>
                    <a:pt x="117" y="8"/>
                  </a:lnTo>
                  <a:lnTo>
                    <a:pt x="120" y="10"/>
                  </a:lnTo>
                  <a:lnTo>
                    <a:pt x="125" y="5"/>
                  </a:lnTo>
                  <a:lnTo>
                    <a:pt x="135" y="8"/>
                  </a:lnTo>
                  <a:lnTo>
                    <a:pt x="140" y="8"/>
                  </a:lnTo>
                  <a:lnTo>
                    <a:pt x="145" y="8"/>
                  </a:lnTo>
                  <a:lnTo>
                    <a:pt x="156" y="8"/>
                  </a:lnTo>
                  <a:lnTo>
                    <a:pt x="158" y="13"/>
                  </a:lnTo>
                  <a:lnTo>
                    <a:pt x="166" y="10"/>
                  </a:lnTo>
                  <a:lnTo>
                    <a:pt x="176" y="13"/>
                  </a:lnTo>
                  <a:lnTo>
                    <a:pt x="181" y="13"/>
                  </a:lnTo>
                  <a:lnTo>
                    <a:pt x="189" y="15"/>
                  </a:lnTo>
                  <a:lnTo>
                    <a:pt x="199" y="18"/>
                  </a:lnTo>
                  <a:lnTo>
                    <a:pt x="201" y="15"/>
                  </a:lnTo>
                  <a:lnTo>
                    <a:pt x="204" y="15"/>
                  </a:lnTo>
                  <a:lnTo>
                    <a:pt x="207" y="13"/>
                  </a:lnTo>
                  <a:lnTo>
                    <a:pt x="212" y="8"/>
                  </a:lnTo>
                  <a:lnTo>
                    <a:pt x="214" y="5"/>
                  </a:lnTo>
                  <a:lnTo>
                    <a:pt x="217" y="5"/>
                  </a:lnTo>
                  <a:lnTo>
                    <a:pt x="219" y="5"/>
                  </a:lnTo>
                  <a:lnTo>
                    <a:pt x="224" y="5"/>
                  </a:lnTo>
                  <a:lnTo>
                    <a:pt x="232" y="5"/>
                  </a:lnTo>
                  <a:lnTo>
                    <a:pt x="240" y="8"/>
                  </a:lnTo>
                  <a:lnTo>
                    <a:pt x="245" y="8"/>
                  </a:lnTo>
                  <a:lnTo>
                    <a:pt x="245" y="10"/>
                  </a:lnTo>
                  <a:lnTo>
                    <a:pt x="247" y="8"/>
                  </a:lnTo>
                  <a:lnTo>
                    <a:pt x="250" y="8"/>
                  </a:lnTo>
                  <a:lnTo>
                    <a:pt x="255" y="8"/>
                  </a:lnTo>
                  <a:lnTo>
                    <a:pt x="263" y="8"/>
                  </a:lnTo>
                  <a:lnTo>
                    <a:pt x="268" y="10"/>
                  </a:lnTo>
                  <a:lnTo>
                    <a:pt x="275" y="10"/>
                  </a:lnTo>
                  <a:lnTo>
                    <a:pt x="280" y="10"/>
                  </a:lnTo>
                  <a:lnTo>
                    <a:pt x="283" y="15"/>
                  </a:lnTo>
                  <a:lnTo>
                    <a:pt x="285" y="15"/>
                  </a:lnTo>
                  <a:lnTo>
                    <a:pt x="288" y="15"/>
                  </a:lnTo>
                  <a:lnTo>
                    <a:pt x="291" y="18"/>
                  </a:lnTo>
                  <a:lnTo>
                    <a:pt x="293" y="20"/>
                  </a:lnTo>
                  <a:lnTo>
                    <a:pt x="293" y="25"/>
                  </a:lnTo>
                  <a:lnTo>
                    <a:pt x="296" y="28"/>
                  </a:lnTo>
                  <a:lnTo>
                    <a:pt x="296" y="30"/>
                  </a:lnTo>
                  <a:lnTo>
                    <a:pt x="301" y="30"/>
                  </a:lnTo>
                  <a:lnTo>
                    <a:pt x="313" y="33"/>
                  </a:lnTo>
                  <a:lnTo>
                    <a:pt x="326" y="36"/>
                  </a:lnTo>
                  <a:lnTo>
                    <a:pt x="331" y="30"/>
                  </a:lnTo>
                  <a:lnTo>
                    <a:pt x="339" y="25"/>
                  </a:lnTo>
                  <a:lnTo>
                    <a:pt x="347" y="20"/>
                  </a:lnTo>
                  <a:lnTo>
                    <a:pt x="352" y="18"/>
                  </a:lnTo>
                  <a:lnTo>
                    <a:pt x="354" y="18"/>
                  </a:lnTo>
                  <a:lnTo>
                    <a:pt x="357" y="13"/>
                  </a:lnTo>
                  <a:lnTo>
                    <a:pt x="359" y="13"/>
                  </a:lnTo>
                  <a:lnTo>
                    <a:pt x="367" y="13"/>
                  </a:lnTo>
                  <a:lnTo>
                    <a:pt x="375" y="13"/>
                  </a:lnTo>
                  <a:lnTo>
                    <a:pt x="382" y="15"/>
                  </a:lnTo>
                  <a:lnTo>
                    <a:pt x="385" y="18"/>
                  </a:lnTo>
                  <a:lnTo>
                    <a:pt x="387" y="15"/>
                  </a:lnTo>
                  <a:lnTo>
                    <a:pt x="387" y="13"/>
                  </a:lnTo>
                  <a:lnTo>
                    <a:pt x="395" y="10"/>
                  </a:lnTo>
                  <a:lnTo>
                    <a:pt x="397" y="5"/>
                  </a:lnTo>
                  <a:lnTo>
                    <a:pt x="405" y="5"/>
                  </a:lnTo>
                  <a:lnTo>
                    <a:pt x="410" y="8"/>
                  </a:lnTo>
                  <a:lnTo>
                    <a:pt x="415" y="5"/>
                  </a:lnTo>
                  <a:lnTo>
                    <a:pt x="420" y="8"/>
                  </a:lnTo>
                  <a:lnTo>
                    <a:pt x="428" y="15"/>
                  </a:lnTo>
                  <a:lnTo>
                    <a:pt x="433" y="15"/>
                  </a:lnTo>
                  <a:lnTo>
                    <a:pt x="438" y="18"/>
                  </a:lnTo>
                  <a:lnTo>
                    <a:pt x="446" y="15"/>
                  </a:lnTo>
                  <a:lnTo>
                    <a:pt x="446" y="23"/>
                  </a:lnTo>
                  <a:lnTo>
                    <a:pt x="446" y="25"/>
                  </a:lnTo>
                  <a:lnTo>
                    <a:pt x="448" y="30"/>
                  </a:lnTo>
                  <a:lnTo>
                    <a:pt x="453" y="36"/>
                  </a:lnTo>
                  <a:lnTo>
                    <a:pt x="461" y="41"/>
                  </a:lnTo>
                  <a:lnTo>
                    <a:pt x="459" y="48"/>
                  </a:lnTo>
                  <a:lnTo>
                    <a:pt x="459" y="53"/>
                  </a:lnTo>
                  <a:lnTo>
                    <a:pt x="456" y="56"/>
                  </a:lnTo>
                  <a:lnTo>
                    <a:pt x="456" y="58"/>
                  </a:lnTo>
                  <a:lnTo>
                    <a:pt x="459" y="61"/>
                  </a:lnTo>
                  <a:lnTo>
                    <a:pt x="461" y="64"/>
                  </a:lnTo>
                  <a:lnTo>
                    <a:pt x="464" y="64"/>
                  </a:lnTo>
                  <a:lnTo>
                    <a:pt x="469" y="64"/>
                  </a:lnTo>
                  <a:lnTo>
                    <a:pt x="474" y="69"/>
                  </a:lnTo>
                  <a:lnTo>
                    <a:pt x="479" y="74"/>
                  </a:lnTo>
                  <a:lnTo>
                    <a:pt x="481" y="76"/>
                  </a:lnTo>
                  <a:lnTo>
                    <a:pt x="489" y="76"/>
                  </a:lnTo>
                  <a:lnTo>
                    <a:pt x="499" y="79"/>
                  </a:lnTo>
                  <a:lnTo>
                    <a:pt x="507" y="81"/>
                  </a:lnTo>
                  <a:lnTo>
                    <a:pt x="512" y="84"/>
                  </a:lnTo>
                  <a:lnTo>
                    <a:pt x="512" y="86"/>
                  </a:lnTo>
                  <a:lnTo>
                    <a:pt x="522" y="89"/>
                  </a:lnTo>
                  <a:lnTo>
                    <a:pt x="527" y="86"/>
                  </a:lnTo>
                  <a:lnTo>
                    <a:pt x="527" y="84"/>
                  </a:lnTo>
                  <a:lnTo>
                    <a:pt x="527" y="81"/>
                  </a:lnTo>
                  <a:lnTo>
                    <a:pt x="530" y="81"/>
                  </a:lnTo>
                  <a:lnTo>
                    <a:pt x="527" y="79"/>
                  </a:lnTo>
                  <a:lnTo>
                    <a:pt x="530" y="76"/>
                  </a:lnTo>
                  <a:lnTo>
                    <a:pt x="532" y="71"/>
                  </a:lnTo>
                  <a:lnTo>
                    <a:pt x="535" y="69"/>
                  </a:lnTo>
                  <a:lnTo>
                    <a:pt x="537" y="66"/>
                  </a:lnTo>
                  <a:lnTo>
                    <a:pt x="537" y="64"/>
                  </a:lnTo>
                  <a:lnTo>
                    <a:pt x="540" y="64"/>
                  </a:lnTo>
                  <a:lnTo>
                    <a:pt x="540" y="61"/>
                  </a:lnTo>
                  <a:lnTo>
                    <a:pt x="540" y="58"/>
                  </a:lnTo>
                  <a:lnTo>
                    <a:pt x="535" y="58"/>
                  </a:lnTo>
                  <a:lnTo>
                    <a:pt x="535" y="56"/>
                  </a:lnTo>
                  <a:lnTo>
                    <a:pt x="537" y="46"/>
                  </a:lnTo>
                  <a:lnTo>
                    <a:pt x="543" y="48"/>
                  </a:lnTo>
                  <a:lnTo>
                    <a:pt x="545" y="46"/>
                  </a:lnTo>
                  <a:lnTo>
                    <a:pt x="545" y="43"/>
                  </a:lnTo>
                  <a:lnTo>
                    <a:pt x="545" y="41"/>
                  </a:lnTo>
                  <a:lnTo>
                    <a:pt x="548" y="38"/>
                  </a:lnTo>
                  <a:lnTo>
                    <a:pt x="550" y="30"/>
                  </a:lnTo>
                  <a:lnTo>
                    <a:pt x="550" y="28"/>
                  </a:lnTo>
                  <a:lnTo>
                    <a:pt x="553" y="25"/>
                  </a:lnTo>
                  <a:lnTo>
                    <a:pt x="560" y="25"/>
                  </a:lnTo>
                  <a:lnTo>
                    <a:pt x="563" y="25"/>
                  </a:lnTo>
                  <a:lnTo>
                    <a:pt x="565" y="25"/>
                  </a:lnTo>
                  <a:lnTo>
                    <a:pt x="568" y="25"/>
                  </a:lnTo>
                  <a:lnTo>
                    <a:pt x="571" y="28"/>
                  </a:lnTo>
                  <a:lnTo>
                    <a:pt x="581" y="33"/>
                  </a:lnTo>
                  <a:lnTo>
                    <a:pt x="583" y="30"/>
                  </a:lnTo>
                  <a:lnTo>
                    <a:pt x="586" y="30"/>
                  </a:lnTo>
                  <a:lnTo>
                    <a:pt x="634" y="23"/>
                  </a:lnTo>
                  <a:lnTo>
                    <a:pt x="652" y="15"/>
                  </a:lnTo>
                  <a:lnTo>
                    <a:pt x="660" y="20"/>
                  </a:lnTo>
                  <a:lnTo>
                    <a:pt x="660" y="25"/>
                  </a:lnTo>
                  <a:lnTo>
                    <a:pt x="662" y="25"/>
                  </a:lnTo>
                  <a:lnTo>
                    <a:pt x="667" y="25"/>
                  </a:lnTo>
                  <a:lnTo>
                    <a:pt x="675" y="25"/>
                  </a:lnTo>
                  <a:lnTo>
                    <a:pt x="677" y="25"/>
                  </a:lnTo>
                  <a:lnTo>
                    <a:pt x="680" y="25"/>
                  </a:lnTo>
                  <a:lnTo>
                    <a:pt x="685" y="28"/>
                  </a:lnTo>
                  <a:lnTo>
                    <a:pt x="688" y="28"/>
                  </a:lnTo>
                  <a:lnTo>
                    <a:pt x="693" y="30"/>
                  </a:lnTo>
                  <a:lnTo>
                    <a:pt x="695" y="30"/>
                  </a:lnTo>
                  <a:lnTo>
                    <a:pt x="703" y="30"/>
                  </a:lnTo>
                  <a:lnTo>
                    <a:pt x="711" y="33"/>
                  </a:lnTo>
                  <a:lnTo>
                    <a:pt x="713" y="33"/>
                  </a:lnTo>
                  <a:lnTo>
                    <a:pt x="718" y="36"/>
                  </a:lnTo>
                  <a:lnTo>
                    <a:pt x="726" y="36"/>
                  </a:lnTo>
                  <a:lnTo>
                    <a:pt x="728" y="36"/>
                  </a:lnTo>
                  <a:lnTo>
                    <a:pt x="731" y="38"/>
                  </a:lnTo>
                  <a:lnTo>
                    <a:pt x="733" y="41"/>
                  </a:lnTo>
                  <a:lnTo>
                    <a:pt x="736" y="41"/>
                  </a:lnTo>
                  <a:lnTo>
                    <a:pt x="739" y="46"/>
                  </a:lnTo>
                  <a:lnTo>
                    <a:pt x="736" y="46"/>
                  </a:lnTo>
                  <a:lnTo>
                    <a:pt x="736" y="48"/>
                  </a:lnTo>
                  <a:lnTo>
                    <a:pt x="733" y="48"/>
                  </a:lnTo>
                  <a:lnTo>
                    <a:pt x="733" y="51"/>
                  </a:lnTo>
                  <a:lnTo>
                    <a:pt x="733" y="53"/>
                  </a:lnTo>
                  <a:lnTo>
                    <a:pt x="741" y="58"/>
                  </a:lnTo>
                  <a:lnTo>
                    <a:pt x="739" y="64"/>
                  </a:lnTo>
                  <a:lnTo>
                    <a:pt x="731" y="64"/>
                  </a:lnTo>
                  <a:lnTo>
                    <a:pt x="728" y="66"/>
                  </a:lnTo>
                  <a:lnTo>
                    <a:pt x="728" y="71"/>
                  </a:lnTo>
                  <a:lnTo>
                    <a:pt x="731" y="74"/>
                  </a:lnTo>
                  <a:lnTo>
                    <a:pt x="736" y="74"/>
                  </a:lnTo>
                  <a:lnTo>
                    <a:pt x="739" y="74"/>
                  </a:lnTo>
                  <a:lnTo>
                    <a:pt x="741" y="74"/>
                  </a:lnTo>
                  <a:lnTo>
                    <a:pt x="744" y="76"/>
                  </a:lnTo>
                  <a:lnTo>
                    <a:pt x="746" y="79"/>
                  </a:lnTo>
                  <a:lnTo>
                    <a:pt x="744" y="79"/>
                  </a:lnTo>
                  <a:lnTo>
                    <a:pt x="744" y="81"/>
                  </a:lnTo>
                  <a:lnTo>
                    <a:pt x="733" y="84"/>
                  </a:lnTo>
                  <a:lnTo>
                    <a:pt x="733" y="86"/>
                  </a:lnTo>
                  <a:lnTo>
                    <a:pt x="739" y="89"/>
                  </a:lnTo>
                  <a:lnTo>
                    <a:pt x="746" y="94"/>
                  </a:lnTo>
                  <a:lnTo>
                    <a:pt x="749" y="94"/>
                  </a:lnTo>
                  <a:lnTo>
                    <a:pt x="759" y="97"/>
                  </a:lnTo>
                  <a:lnTo>
                    <a:pt x="761" y="99"/>
                  </a:lnTo>
                  <a:lnTo>
                    <a:pt x="761" y="102"/>
                  </a:lnTo>
                  <a:lnTo>
                    <a:pt x="759" y="102"/>
                  </a:lnTo>
                  <a:lnTo>
                    <a:pt x="749" y="107"/>
                  </a:lnTo>
                  <a:lnTo>
                    <a:pt x="744" y="107"/>
                  </a:lnTo>
                  <a:lnTo>
                    <a:pt x="741" y="109"/>
                  </a:lnTo>
                  <a:lnTo>
                    <a:pt x="739" y="109"/>
                  </a:lnTo>
                  <a:lnTo>
                    <a:pt x="728" y="114"/>
                  </a:lnTo>
                  <a:lnTo>
                    <a:pt x="728" y="117"/>
                  </a:lnTo>
                  <a:lnTo>
                    <a:pt x="733" y="125"/>
                  </a:lnTo>
                  <a:lnTo>
                    <a:pt x="736" y="127"/>
                  </a:lnTo>
                  <a:lnTo>
                    <a:pt x="741" y="127"/>
                  </a:lnTo>
                  <a:lnTo>
                    <a:pt x="746" y="130"/>
                  </a:lnTo>
                  <a:lnTo>
                    <a:pt x="746" y="132"/>
                  </a:lnTo>
                  <a:lnTo>
                    <a:pt x="746" y="135"/>
                  </a:lnTo>
                  <a:lnTo>
                    <a:pt x="741" y="135"/>
                  </a:lnTo>
                  <a:lnTo>
                    <a:pt x="736" y="137"/>
                  </a:lnTo>
                  <a:lnTo>
                    <a:pt x="731" y="140"/>
                  </a:lnTo>
                  <a:lnTo>
                    <a:pt x="728" y="142"/>
                  </a:lnTo>
                  <a:lnTo>
                    <a:pt x="726" y="145"/>
                  </a:lnTo>
                  <a:lnTo>
                    <a:pt x="723" y="145"/>
                  </a:lnTo>
                  <a:lnTo>
                    <a:pt x="721" y="148"/>
                  </a:lnTo>
                  <a:lnTo>
                    <a:pt x="721" y="153"/>
                  </a:lnTo>
                  <a:lnTo>
                    <a:pt x="718" y="155"/>
                  </a:lnTo>
                  <a:lnTo>
                    <a:pt x="711" y="158"/>
                  </a:lnTo>
                  <a:lnTo>
                    <a:pt x="708" y="160"/>
                  </a:lnTo>
                  <a:lnTo>
                    <a:pt x="708" y="168"/>
                  </a:lnTo>
                  <a:lnTo>
                    <a:pt x="711" y="170"/>
                  </a:lnTo>
                  <a:lnTo>
                    <a:pt x="713" y="173"/>
                  </a:lnTo>
                  <a:lnTo>
                    <a:pt x="716" y="178"/>
                  </a:lnTo>
                  <a:lnTo>
                    <a:pt x="721" y="181"/>
                  </a:lnTo>
                  <a:lnTo>
                    <a:pt x="721" y="188"/>
                  </a:lnTo>
                  <a:lnTo>
                    <a:pt x="721" y="191"/>
                  </a:lnTo>
                  <a:lnTo>
                    <a:pt x="716" y="196"/>
                  </a:lnTo>
                  <a:lnTo>
                    <a:pt x="716" y="204"/>
                  </a:lnTo>
                  <a:lnTo>
                    <a:pt x="713" y="206"/>
                  </a:lnTo>
                  <a:lnTo>
                    <a:pt x="713" y="209"/>
                  </a:lnTo>
                  <a:lnTo>
                    <a:pt x="713" y="221"/>
                  </a:lnTo>
                  <a:lnTo>
                    <a:pt x="718" y="229"/>
                  </a:lnTo>
                  <a:lnTo>
                    <a:pt x="721" y="229"/>
                  </a:lnTo>
                  <a:lnTo>
                    <a:pt x="726" y="229"/>
                  </a:lnTo>
                  <a:lnTo>
                    <a:pt x="728" y="229"/>
                  </a:lnTo>
                  <a:lnTo>
                    <a:pt x="733" y="232"/>
                  </a:lnTo>
                  <a:lnTo>
                    <a:pt x="736" y="234"/>
                  </a:lnTo>
                  <a:lnTo>
                    <a:pt x="733" y="239"/>
                  </a:lnTo>
                  <a:lnTo>
                    <a:pt x="731" y="242"/>
                  </a:lnTo>
                  <a:lnTo>
                    <a:pt x="718" y="249"/>
                  </a:lnTo>
                  <a:lnTo>
                    <a:pt x="718" y="252"/>
                  </a:lnTo>
                  <a:lnTo>
                    <a:pt x="721" y="252"/>
                  </a:lnTo>
                  <a:lnTo>
                    <a:pt x="728" y="260"/>
                  </a:lnTo>
                  <a:lnTo>
                    <a:pt x="731" y="262"/>
                  </a:lnTo>
                  <a:lnTo>
                    <a:pt x="736" y="265"/>
                  </a:lnTo>
                  <a:lnTo>
                    <a:pt x="741" y="265"/>
                  </a:lnTo>
                  <a:lnTo>
                    <a:pt x="744" y="267"/>
                  </a:lnTo>
                  <a:lnTo>
                    <a:pt x="754" y="277"/>
                  </a:lnTo>
                  <a:lnTo>
                    <a:pt x="754" y="282"/>
                  </a:lnTo>
                  <a:lnTo>
                    <a:pt x="754" y="285"/>
                  </a:lnTo>
                  <a:lnTo>
                    <a:pt x="754" y="288"/>
                  </a:lnTo>
                  <a:lnTo>
                    <a:pt x="754" y="290"/>
                  </a:lnTo>
                  <a:lnTo>
                    <a:pt x="754" y="295"/>
                  </a:lnTo>
                  <a:lnTo>
                    <a:pt x="751" y="298"/>
                  </a:lnTo>
                  <a:lnTo>
                    <a:pt x="746" y="295"/>
                  </a:lnTo>
                  <a:lnTo>
                    <a:pt x="744" y="295"/>
                  </a:lnTo>
                  <a:lnTo>
                    <a:pt x="744" y="298"/>
                  </a:lnTo>
                  <a:lnTo>
                    <a:pt x="741" y="300"/>
                  </a:lnTo>
                  <a:lnTo>
                    <a:pt x="744" y="303"/>
                  </a:lnTo>
                  <a:lnTo>
                    <a:pt x="744" y="305"/>
                  </a:lnTo>
                  <a:lnTo>
                    <a:pt x="754" y="313"/>
                  </a:lnTo>
                  <a:lnTo>
                    <a:pt x="756" y="313"/>
                  </a:lnTo>
                  <a:lnTo>
                    <a:pt x="759" y="316"/>
                  </a:lnTo>
                  <a:lnTo>
                    <a:pt x="769" y="318"/>
                  </a:lnTo>
                  <a:lnTo>
                    <a:pt x="772" y="318"/>
                  </a:lnTo>
                  <a:lnTo>
                    <a:pt x="774" y="321"/>
                  </a:lnTo>
                  <a:lnTo>
                    <a:pt x="777" y="321"/>
                  </a:lnTo>
                  <a:lnTo>
                    <a:pt x="779" y="323"/>
                  </a:lnTo>
                  <a:lnTo>
                    <a:pt x="782" y="328"/>
                  </a:lnTo>
                  <a:lnTo>
                    <a:pt x="779" y="331"/>
                  </a:lnTo>
                  <a:lnTo>
                    <a:pt x="774" y="336"/>
                  </a:lnTo>
                  <a:lnTo>
                    <a:pt x="787" y="346"/>
                  </a:lnTo>
                  <a:lnTo>
                    <a:pt x="792" y="346"/>
                  </a:lnTo>
                  <a:lnTo>
                    <a:pt x="805" y="346"/>
                  </a:lnTo>
                  <a:lnTo>
                    <a:pt x="805" y="344"/>
                  </a:lnTo>
                  <a:lnTo>
                    <a:pt x="810" y="338"/>
                  </a:lnTo>
                  <a:lnTo>
                    <a:pt x="815" y="338"/>
                  </a:lnTo>
                  <a:lnTo>
                    <a:pt x="820" y="336"/>
                  </a:lnTo>
                  <a:lnTo>
                    <a:pt x="830" y="344"/>
                  </a:lnTo>
                  <a:lnTo>
                    <a:pt x="840" y="346"/>
                  </a:lnTo>
                  <a:lnTo>
                    <a:pt x="840" y="349"/>
                  </a:lnTo>
                  <a:lnTo>
                    <a:pt x="838" y="354"/>
                  </a:lnTo>
                  <a:lnTo>
                    <a:pt x="838" y="361"/>
                  </a:lnTo>
                  <a:lnTo>
                    <a:pt x="835" y="361"/>
                  </a:lnTo>
                  <a:lnTo>
                    <a:pt x="833" y="364"/>
                  </a:lnTo>
                  <a:lnTo>
                    <a:pt x="835" y="382"/>
                  </a:lnTo>
                  <a:lnTo>
                    <a:pt x="838" y="389"/>
                  </a:lnTo>
                  <a:lnTo>
                    <a:pt x="838" y="392"/>
                  </a:lnTo>
                  <a:lnTo>
                    <a:pt x="848" y="397"/>
                  </a:lnTo>
                  <a:lnTo>
                    <a:pt x="858" y="400"/>
                  </a:lnTo>
                  <a:lnTo>
                    <a:pt x="858" y="402"/>
                  </a:lnTo>
                  <a:lnTo>
                    <a:pt x="853" y="405"/>
                  </a:lnTo>
                  <a:lnTo>
                    <a:pt x="848" y="402"/>
                  </a:lnTo>
                  <a:lnTo>
                    <a:pt x="845" y="402"/>
                  </a:lnTo>
                  <a:lnTo>
                    <a:pt x="845" y="405"/>
                  </a:lnTo>
                  <a:lnTo>
                    <a:pt x="843" y="407"/>
                  </a:lnTo>
                  <a:lnTo>
                    <a:pt x="840" y="407"/>
                  </a:lnTo>
                  <a:lnTo>
                    <a:pt x="840" y="410"/>
                  </a:lnTo>
                  <a:lnTo>
                    <a:pt x="840" y="412"/>
                  </a:lnTo>
                  <a:lnTo>
                    <a:pt x="838" y="417"/>
                  </a:lnTo>
                  <a:lnTo>
                    <a:pt x="835" y="420"/>
                  </a:lnTo>
                  <a:lnTo>
                    <a:pt x="833" y="425"/>
                  </a:lnTo>
                  <a:lnTo>
                    <a:pt x="833" y="428"/>
                  </a:lnTo>
                  <a:lnTo>
                    <a:pt x="833" y="435"/>
                  </a:lnTo>
                  <a:lnTo>
                    <a:pt x="830" y="438"/>
                  </a:lnTo>
                  <a:lnTo>
                    <a:pt x="830" y="445"/>
                  </a:lnTo>
                  <a:lnTo>
                    <a:pt x="833" y="448"/>
                  </a:lnTo>
                  <a:lnTo>
                    <a:pt x="830" y="456"/>
                  </a:lnTo>
                  <a:lnTo>
                    <a:pt x="830" y="458"/>
                  </a:lnTo>
                  <a:lnTo>
                    <a:pt x="828" y="458"/>
                  </a:lnTo>
                  <a:lnTo>
                    <a:pt x="823" y="461"/>
                  </a:lnTo>
                  <a:lnTo>
                    <a:pt x="820" y="463"/>
                  </a:lnTo>
                  <a:lnTo>
                    <a:pt x="817" y="466"/>
                  </a:lnTo>
                  <a:lnTo>
                    <a:pt x="815" y="468"/>
                  </a:lnTo>
                  <a:lnTo>
                    <a:pt x="817" y="471"/>
                  </a:lnTo>
                  <a:lnTo>
                    <a:pt x="820" y="473"/>
                  </a:lnTo>
                  <a:lnTo>
                    <a:pt x="820" y="476"/>
                  </a:lnTo>
                  <a:lnTo>
                    <a:pt x="820" y="478"/>
                  </a:lnTo>
                  <a:lnTo>
                    <a:pt x="820" y="481"/>
                  </a:lnTo>
                  <a:lnTo>
                    <a:pt x="823" y="486"/>
                  </a:lnTo>
                  <a:lnTo>
                    <a:pt x="825" y="489"/>
                  </a:lnTo>
                  <a:lnTo>
                    <a:pt x="830" y="491"/>
                  </a:lnTo>
                  <a:lnTo>
                    <a:pt x="835" y="491"/>
                  </a:lnTo>
                  <a:lnTo>
                    <a:pt x="838" y="494"/>
                  </a:lnTo>
                  <a:lnTo>
                    <a:pt x="840" y="496"/>
                  </a:lnTo>
                  <a:lnTo>
                    <a:pt x="838" y="501"/>
                  </a:lnTo>
                  <a:lnTo>
                    <a:pt x="838" y="504"/>
                  </a:lnTo>
                  <a:lnTo>
                    <a:pt x="840" y="509"/>
                  </a:lnTo>
                  <a:lnTo>
                    <a:pt x="838" y="514"/>
                  </a:lnTo>
                  <a:lnTo>
                    <a:pt x="840" y="519"/>
                  </a:lnTo>
                  <a:lnTo>
                    <a:pt x="843" y="519"/>
                  </a:lnTo>
                  <a:lnTo>
                    <a:pt x="851" y="522"/>
                  </a:lnTo>
                  <a:lnTo>
                    <a:pt x="851" y="524"/>
                  </a:lnTo>
                  <a:lnTo>
                    <a:pt x="853" y="524"/>
                  </a:lnTo>
                  <a:lnTo>
                    <a:pt x="856" y="527"/>
                  </a:lnTo>
                  <a:lnTo>
                    <a:pt x="863" y="532"/>
                  </a:lnTo>
                  <a:lnTo>
                    <a:pt x="863" y="534"/>
                  </a:lnTo>
                  <a:lnTo>
                    <a:pt x="863" y="537"/>
                  </a:lnTo>
                  <a:lnTo>
                    <a:pt x="866" y="540"/>
                  </a:lnTo>
                  <a:lnTo>
                    <a:pt x="866" y="547"/>
                  </a:lnTo>
                  <a:lnTo>
                    <a:pt x="871" y="555"/>
                  </a:lnTo>
                  <a:lnTo>
                    <a:pt x="871" y="557"/>
                  </a:lnTo>
                  <a:lnTo>
                    <a:pt x="873" y="562"/>
                  </a:lnTo>
                  <a:lnTo>
                    <a:pt x="876" y="568"/>
                  </a:lnTo>
                  <a:lnTo>
                    <a:pt x="881" y="575"/>
                  </a:lnTo>
                  <a:lnTo>
                    <a:pt x="881" y="578"/>
                  </a:lnTo>
                  <a:lnTo>
                    <a:pt x="881" y="580"/>
                  </a:lnTo>
                  <a:lnTo>
                    <a:pt x="881" y="588"/>
                  </a:lnTo>
                  <a:lnTo>
                    <a:pt x="884" y="588"/>
                  </a:lnTo>
                  <a:lnTo>
                    <a:pt x="884" y="590"/>
                  </a:lnTo>
                  <a:lnTo>
                    <a:pt x="884" y="593"/>
                  </a:lnTo>
                  <a:lnTo>
                    <a:pt x="884" y="595"/>
                  </a:lnTo>
                  <a:lnTo>
                    <a:pt x="884" y="598"/>
                  </a:lnTo>
                  <a:lnTo>
                    <a:pt x="881" y="601"/>
                  </a:lnTo>
                  <a:lnTo>
                    <a:pt x="830" y="601"/>
                  </a:lnTo>
                  <a:lnTo>
                    <a:pt x="705" y="682"/>
                  </a:lnTo>
                  <a:lnTo>
                    <a:pt x="606" y="667"/>
                  </a:lnTo>
                  <a:lnTo>
                    <a:pt x="548" y="664"/>
                  </a:lnTo>
                  <a:lnTo>
                    <a:pt x="548" y="667"/>
                  </a:lnTo>
                  <a:lnTo>
                    <a:pt x="548" y="669"/>
                  </a:lnTo>
                  <a:lnTo>
                    <a:pt x="545" y="674"/>
                  </a:lnTo>
                  <a:lnTo>
                    <a:pt x="545" y="677"/>
                  </a:lnTo>
                  <a:lnTo>
                    <a:pt x="545" y="682"/>
                  </a:lnTo>
                  <a:lnTo>
                    <a:pt x="545" y="685"/>
                  </a:lnTo>
                  <a:lnTo>
                    <a:pt x="545" y="687"/>
                  </a:lnTo>
                  <a:lnTo>
                    <a:pt x="543" y="692"/>
                  </a:lnTo>
                  <a:lnTo>
                    <a:pt x="543" y="695"/>
                  </a:lnTo>
                  <a:lnTo>
                    <a:pt x="543" y="697"/>
                  </a:lnTo>
                  <a:lnTo>
                    <a:pt x="543" y="700"/>
                  </a:lnTo>
                  <a:lnTo>
                    <a:pt x="540" y="700"/>
                  </a:lnTo>
                  <a:lnTo>
                    <a:pt x="540" y="705"/>
                  </a:lnTo>
                  <a:lnTo>
                    <a:pt x="540" y="707"/>
                  </a:lnTo>
                  <a:lnTo>
                    <a:pt x="537" y="710"/>
                  </a:lnTo>
                  <a:lnTo>
                    <a:pt x="535" y="710"/>
                  </a:lnTo>
                  <a:lnTo>
                    <a:pt x="532" y="713"/>
                  </a:lnTo>
                  <a:lnTo>
                    <a:pt x="530" y="718"/>
                  </a:lnTo>
                  <a:lnTo>
                    <a:pt x="527" y="720"/>
                  </a:lnTo>
                  <a:lnTo>
                    <a:pt x="527" y="723"/>
                  </a:lnTo>
                  <a:lnTo>
                    <a:pt x="525" y="725"/>
                  </a:lnTo>
                  <a:lnTo>
                    <a:pt x="525" y="730"/>
                  </a:lnTo>
                  <a:lnTo>
                    <a:pt x="522" y="733"/>
                  </a:lnTo>
                  <a:lnTo>
                    <a:pt x="522" y="735"/>
                  </a:lnTo>
                  <a:lnTo>
                    <a:pt x="522" y="738"/>
                  </a:lnTo>
                  <a:lnTo>
                    <a:pt x="522" y="743"/>
                  </a:lnTo>
                  <a:lnTo>
                    <a:pt x="520" y="746"/>
                  </a:lnTo>
                  <a:lnTo>
                    <a:pt x="517" y="748"/>
                  </a:lnTo>
                  <a:lnTo>
                    <a:pt x="515" y="748"/>
                  </a:lnTo>
                  <a:lnTo>
                    <a:pt x="515" y="751"/>
                  </a:lnTo>
                  <a:lnTo>
                    <a:pt x="515" y="756"/>
                  </a:lnTo>
                  <a:lnTo>
                    <a:pt x="515" y="758"/>
                  </a:lnTo>
                  <a:lnTo>
                    <a:pt x="515" y="761"/>
                  </a:lnTo>
                  <a:lnTo>
                    <a:pt x="512" y="763"/>
                  </a:lnTo>
                  <a:lnTo>
                    <a:pt x="512" y="766"/>
                  </a:lnTo>
                  <a:lnTo>
                    <a:pt x="509" y="769"/>
                  </a:lnTo>
                  <a:lnTo>
                    <a:pt x="509" y="774"/>
                  </a:lnTo>
                  <a:lnTo>
                    <a:pt x="502" y="771"/>
                  </a:lnTo>
                  <a:lnTo>
                    <a:pt x="497" y="771"/>
                  </a:lnTo>
                  <a:lnTo>
                    <a:pt x="494" y="771"/>
                  </a:lnTo>
                  <a:lnTo>
                    <a:pt x="492" y="769"/>
                  </a:lnTo>
                  <a:lnTo>
                    <a:pt x="487" y="766"/>
                  </a:lnTo>
                  <a:lnTo>
                    <a:pt x="481" y="763"/>
                  </a:lnTo>
                  <a:lnTo>
                    <a:pt x="479" y="763"/>
                  </a:lnTo>
                  <a:lnTo>
                    <a:pt x="474" y="769"/>
                  </a:lnTo>
                  <a:lnTo>
                    <a:pt x="469" y="771"/>
                  </a:lnTo>
                  <a:lnTo>
                    <a:pt x="466" y="771"/>
                  </a:lnTo>
                  <a:lnTo>
                    <a:pt x="461" y="769"/>
                  </a:lnTo>
                  <a:lnTo>
                    <a:pt x="408" y="763"/>
                  </a:lnTo>
                  <a:lnTo>
                    <a:pt x="400" y="771"/>
                  </a:lnTo>
                  <a:lnTo>
                    <a:pt x="395" y="779"/>
                  </a:lnTo>
                  <a:lnTo>
                    <a:pt x="395" y="781"/>
                  </a:lnTo>
                  <a:lnTo>
                    <a:pt x="382" y="784"/>
                  </a:lnTo>
                  <a:lnTo>
                    <a:pt x="377" y="784"/>
                  </a:lnTo>
                  <a:lnTo>
                    <a:pt x="375" y="786"/>
                  </a:lnTo>
                  <a:lnTo>
                    <a:pt x="352" y="786"/>
                  </a:lnTo>
                  <a:lnTo>
                    <a:pt x="349" y="786"/>
                  </a:lnTo>
                  <a:lnTo>
                    <a:pt x="341" y="789"/>
                  </a:lnTo>
                  <a:lnTo>
                    <a:pt x="339" y="789"/>
                  </a:lnTo>
                  <a:lnTo>
                    <a:pt x="336" y="789"/>
                  </a:lnTo>
                  <a:lnTo>
                    <a:pt x="334" y="791"/>
                  </a:lnTo>
                  <a:lnTo>
                    <a:pt x="329" y="794"/>
                  </a:lnTo>
                  <a:lnTo>
                    <a:pt x="326" y="794"/>
                  </a:lnTo>
                  <a:lnTo>
                    <a:pt x="324" y="797"/>
                  </a:lnTo>
                  <a:lnTo>
                    <a:pt x="319" y="799"/>
                  </a:lnTo>
                  <a:lnTo>
                    <a:pt x="316" y="802"/>
                  </a:lnTo>
                  <a:lnTo>
                    <a:pt x="313" y="802"/>
                  </a:lnTo>
                  <a:lnTo>
                    <a:pt x="303" y="804"/>
                  </a:lnTo>
                  <a:lnTo>
                    <a:pt x="263" y="774"/>
                  </a:lnTo>
                  <a:lnTo>
                    <a:pt x="214" y="812"/>
                  </a:lnTo>
                  <a:lnTo>
                    <a:pt x="184" y="812"/>
                  </a:lnTo>
                  <a:lnTo>
                    <a:pt x="143" y="812"/>
                  </a:lnTo>
                  <a:lnTo>
                    <a:pt x="59" y="723"/>
                  </a:lnTo>
                  <a:lnTo>
                    <a:pt x="54" y="710"/>
                  </a:lnTo>
                  <a:lnTo>
                    <a:pt x="51" y="71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4">
              <a:extLst>
                <a:ext uri="{FF2B5EF4-FFF2-40B4-BE49-F238E27FC236}">
                  <a16:creationId xmlns:a16="http://schemas.microsoft.com/office/drawing/2014/main" id="{E0E4BA9B-AD57-D342-161F-01E1CB43B60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1" y="646"/>
              <a:ext cx="1662" cy="1148"/>
            </a:xfrm>
            <a:custGeom>
              <a:avLst/>
              <a:gdLst>
                <a:gd name="T0" fmla="*/ 662 w 1662"/>
                <a:gd name="T1" fmla="*/ 1077 h 1148"/>
                <a:gd name="T2" fmla="*/ 692 w 1662"/>
                <a:gd name="T3" fmla="*/ 1113 h 1148"/>
                <a:gd name="T4" fmla="*/ 682 w 1662"/>
                <a:gd name="T5" fmla="*/ 1148 h 1148"/>
                <a:gd name="T6" fmla="*/ 496 w 1662"/>
                <a:gd name="T7" fmla="*/ 1059 h 1148"/>
                <a:gd name="T8" fmla="*/ 423 w 1662"/>
                <a:gd name="T9" fmla="*/ 955 h 1148"/>
                <a:gd name="T10" fmla="*/ 331 w 1662"/>
                <a:gd name="T11" fmla="*/ 794 h 1148"/>
                <a:gd name="T12" fmla="*/ 244 w 1662"/>
                <a:gd name="T13" fmla="*/ 861 h 1148"/>
                <a:gd name="T14" fmla="*/ 150 w 1662"/>
                <a:gd name="T15" fmla="*/ 861 h 1148"/>
                <a:gd name="T16" fmla="*/ 107 w 1662"/>
                <a:gd name="T17" fmla="*/ 761 h 1148"/>
                <a:gd name="T18" fmla="*/ 89 w 1662"/>
                <a:gd name="T19" fmla="*/ 667 h 1148"/>
                <a:gd name="T20" fmla="*/ 102 w 1662"/>
                <a:gd name="T21" fmla="*/ 563 h 1148"/>
                <a:gd name="T22" fmla="*/ 107 w 1662"/>
                <a:gd name="T23" fmla="*/ 456 h 1148"/>
                <a:gd name="T24" fmla="*/ 18 w 1662"/>
                <a:gd name="T25" fmla="*/ 369 h 1148"/>
                <a:gd name="T26" fmla="*/ 79 w 1662"/>
                <a:gd name="T27" fmla="*/ 313 h 1148"/>
                <a:gd name="T28" fmla="*/ 194 w 1662"/>
                <a:gd name="T29" fmla="*/ 278 h 1148"/>
                <a:gd name="T30" fmla="*/ 158 w 1662"/>
                <a:gd name="T31" fmla="*/ 179 h 1148"/>
                <a:gd name="T32" fmla="*/ 153 w 1662"/>
                <a:gd name="T33" fmla="*/ 105 h 1148"/>
                <a:gd name="T34" fmla="*/ 173 w 1662"/>
                <a:gd name="T35" fmla="*/ 36 h 1148"/>
                <a:gd name="T36" fmla="*/ 244 w 1662"/>
                <a:gd name="T37" fmla="*/ 82 h 1148"/>
                <a:gd name="T38" fmla="*/ 331 w 1662"/>
                <a:gd name="T39" fmla="*/ 16 h 1148"/>
                <a:gd name="T40" fmla="*/ 395 w 1662"/>
                <a:gd name="T41" fmla="*/ 51 h 1148"/>
                <a:gd name="T42" fmla="*/ 369 w 1662"/>
                <a:gd name="T43" fmla="*/ 112 h 1148"/>
                <a:gd name="T44" fmla="*/ 402 w 1662"/>
                <a:gd name="T45" fmla="*/ 140 h 1148"/>
                <a:gd name="T46" fmla="*/ 400 w 1662"/>
                <a:gd name="T47" fmla="*/ 201 h 1148"/>
                <a:gd name="T48" fmla="*/ 397 w 1662"/>
                <a:gd name="T49" fmla="*/ 252 h 1148"/>
                <a:gd name="T50" fmla="*/ 514 w 1662"/>
                <a:gd name="T51" fmla="*/ 240 h 1148"/>
                <a:gd name="T52" fmla="*/ 583 w 1662"/>
                <a:gd name="T53" fmla="*/ 181 h 1148"/>
                <a:gd name="T54" fmla="*/ 687 w 1662"/>
                <a:gd name="T55" fmla="*/ 145 h 1148"/>
                <a:gd name="T56" fmla="*/ 776 w 1662"/>
                <a:gd name="T57" fmla="*/ 189 h 1148"/>
                <a:gd name="T58" fmla="*/ 835 w 1662"/>
                <a:gd name="T59" fmla="*/ 224 h 1148"/>
                <a:gd name="T60" fmla="*/ 896 w 1662"/>
                <a:gd name="T61" fmla="*/ 219 h 1148"/>
                <a:gd name="T62" fmla="*/ 960 w 1662"/>
                <a:gd name="T63" fmla="*/ 240 h 1148"/>
                <a:gd name="T64" fmla="*/ 970 w 1662"/>
                <a:gd name="T65" fmla="*/ 290 h 1148"/>
                <a:gd name="T66" fmla="*/ 993 w 1662"/>
                <a:gd name="T67" fmla="*/ 329 h 1148"/>
                <a:gd name="T68" fmla="*/ 1018 w 1662"/>
                <a:gd name="T69" fmla="*/ 352 h 1148"/>
                <a:gd name="T70" fmla="*/ 1041 w 1662"/>
                <a:gd name="T71" fmla="*/ 402 h 1148"/>
                <a:gd name="T72" fmla="*/ 1067 w 1662"/>
                <a:gd name="T73" fmla="*/ 441 h 1148"/>
                <a:gd name="T74" fmla="*/ 1133 w 1662"/>
                <a:gd name="T75" fmla="*/ 497 h 1148"/>
                <a:gd name="T76" fmla="*/ 1176 w 1662"/>
                <a:gd name="T77" fmla="*/ 548 h 1148"/>
                <a:gd name="T78" fmla="*/ 1230 w 1662"/>
                <a:gd name="T79" fmla="*/ 532 h 1148"/>
                <a:gd name="T80" fmla="*/ 1278 w 1662"/>
                <a:gd name="T81" fmla="*/ 532 h 1148"/>
                <a:gd name="T82" fmla="*/ 1342 w 1662"/>
                <a:gd name="T83" fmla="*/ 596 h 1148"/>
                <a:gd name="T84" fmla="*/ 1438 w 1662"/>
                <a:gd name="T85" fmla="*/ 670 h 1148"/>
                <a:gd name="T86" fmla="*/ 1489 w 1662"/>
                <a:gd name="T87" fmla="*/ 772 h 1148"/>
                <a:gd name="T88" fmla="*/ 1591 w 1662"/>
                <a:gd name="T89" fmla="*/ 833 h 1148"/>
                <a:gd name="T90" fmla="*/ 1619 w 1662"/>
                <a:gd name="T91" fmla="*/ 889 h 1148"/>
                <a:gd name="T92" fmla="*/ 1642 w 1662"/>
                <a:gd name="T93" fmla="*/ 985 h 1148"/>
                <a:gd name="T94" fmla="*/ 1617 w 1662"/>
                <a:gd name="T95" fmla="*/ 1059 h 1148"/>
                <a:gd name="T96" fmla="*/ 1533 w 1662"/>
                <a:gd name="T97" fmla="*/ 1090 h 1148"/>
                <a:gd name="T98" fmla="*/ 1451 w 1662"/>
                <a:gd name="T99" fmla="*/ 1082 h 1148"/>
                <a:gd name="T100" fmla="*/ 1382 w 1662"/>
                <a:gd name="T101" fmla="*/ 1046 h 1148"/>
                <a:gd name="T102" fmla="*/ 1301 w 1662"/>
                <a:gd name="T103" fmla="*/ 967 h 1148"/>
                <a:gd name="T104" fmla="*/ 1072 w 1662"/>
                <a:gd name="T105" fmla="*/ 909 h 1148"/>
                <a:gd name="T106" fmla="*/ 1031 w 1662"/>
                <a:gd name="T107" fmla="*/ 812 h 1148"/>
                <a:gd name="T108" fmla="*/ 970 w 1662"/>
                <a:gd name="T109" fmla="*/ 733 h 1148"/>
                <a:gd name="T110" fmla="*/ 863 w 1662"/>
                <a:gd name="T111" fmla="*/ 705 h 1148"/>
                <a:gd name="T112" fmla="*/ 830 w 1662"/>
                <a:gd name="T113" fmla="*/ 756 h 1148"/>
                <a:gd name="T114" fmla="*/ 799 w 1662"/>
                <a:gd name="T115" fmla="*/ 800 h 1148"/>
                <a:gd name="T116" fmla="*/ 787 w 1662"/>
                <a:gd name="T117" fmla="*/ 858 h 1148"/>
                <a:gd name="T118" fmla="*/ 810 w 1662"/>
                <a:gd name="T119" fmla="*/ 911 h 1148"/>
                <a:gd name="T120" fmla="*/ 779 w 1662"/>
                <a:gd name="T121" fmla="*/ 939 h 1148"/>
                <a:gd name="T122" fmla="*/ 776 w 1662"/>
                <a:gd name="T123" fmla="*/ 980 h 1148"/>
                <a:gd name="T124" fmla="*/ 703 w 1662"/>
                <a:gd name="T125" fmla="*/ 988 h 1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62" h="1148">
                  <a:moveTo>
                    <a:pt x="664" y="1034"/>
                  </a:moveTo>
                  <a:lnTo>
                    <a:pt x="662" y="1036"/>
                  </a:lnTo>
                  <a:lnTo>
                    <a:pt x="659" y="1036"/>
                  </a:lnTo>
                  <a:lnTo>
                    <a:pt x="662" y="1039"/>
                  </a:lnTo>
                  <a:lnTo>
                    <a:pt x="664" y="1039"/>
                  </a:lnTo>
                  <a:lnTo>
                    <a:pt x="670" y="1041"/>
                  </a:lnTo>
                  <a:lnTo>
                    <a:pt x="672" y="1044"/>
                  </a:lnTo>
                  <a:lnTo>
                    <a:pt x="675" y="1044"/>
                  </a:lnTo>
                  <a:lnTo>
                    <a:pt x="675" y="1046"/>
                  </a:lnTo>
                  <a:lnTo>
                    <a:pt x="675" y="1049"/>
                  </a:lnTo>
                  <a:lnTo>
                    <a:pt x="672" y="1049"/>
                  </a:lnTo>
                  <a:lnTo>
                    <a:pt x="667" y="1051"/>
                  </a:lnTo>
                  <a:lnTo>
                    <a:pt x="662" y="1049"/>
                  </a:lnTo>
                  <a:lnTo>
                    <a:pt x="659" y="1051"/>
                  </a:lnTo>
                  <a:lnTo>
                    <a:pt x="657" y="1051"/>
                  </a:lnTo>
                  <a:lnTo>
                    <a:pt x="657" y="1054"/>
                  </a:lnTo>
                  <a:lnTo>
                    <a:pt x="659" y="1054"/>
                  </a:lnTo>
                  <a:lnTo>
                    <a:pt x="662" y="1054"/>
                  </a:lnTo>
                  <a:lnTo>
                    <a:pt x="667" y="1057"/>
                  </a:lnTo>
                  <a:lnTo>
                    <a:pt x="670" y="1059"/>
                  </a:lnTo>
                  <a:lnTo>
                    <a:pt x="670" y="1062"/>
                  </a:lnTo>
                  <a:lnTo>
                    <a:pt x="670" y="1064"/>
                  </a:lnTo>
                  <a:lnTo>
                    <a:pt x="667" y="1064"/>
                  </a:lnTo>
                  <a:lnTo>
                    <a:pt x="667" y="1067"/>
                  </a:lnTo>
                  <a:lnTo>
                    <a:pt x="667" y="1069"/>
                  </a:lnTo>
                  <a:lnTo>
                    <a:pt x="667" y="1072"/>
                  </a:lnTo>
                  <a:lnTo>
                    <a:pt x="667" y="1074"/>
                  </a:lnTo>
                  <a:lnTo>
                    <a:pt x="664" y="1077"/>
                  </a:lnTo>
                  <a:lnTo>
                    <a:pt x="662" y="1077"/>
                  </a:lnTo>
                  <a:lnTo>
                    <a:pt x="664" y="1079"/>
                  </a:lnTo>
                  <a:lnTo>
                    <a:pt x="664" y="1082"/>
                  </a:lnTo>
                  <a:lnTo>
                    <a:pt x="664" y="1085"/>
                  </a:lnTo>
                  <a:lnTo>
                    <a:pt x="662" y="1087"/>
                  </a:lnTo>
                  <a:lnTo>
                    <a:pt x="659" y="1087"/>
                  </a:lnTo>
                  <a:lnTo>
                    <a:pt x="657" y="1087"/>
                  </a:lnTo>
                  <a:lnTo>
                    <a:pt x="654" y="1087"/>
                  </a:lnTo>
                  <a:lnTo>
                    <a:pt x="654" y="1090"/>
                  </a:lnTo>
                  <a:lnTo>
                    <a:pt x="654" y="1092"/>
                  </a:lnTo>
                  <a:lnTo>
                    <a:pt x="657" y="1095"/>
                  </a:lnTo>
                  <a:lnTo>
                    <a:pt x="659" y="1097"/>
                  </a:lnTo>
                  <a:lnTo>
                    <a:pt x="659" y="1100"/>
                  </a:lnTo>
                  <a:lnTo>
                    <a:pt x="657" y="1102"/>
                  </a:lnTo>
                  <a:lnTo>
                    <a:pt x="659" y="1105"/>
                  </a:lnTo>
                  <a:lnTo>
                    <a:pt x="662" y="1107"/>
                  </a:lnTo>
                  <a:lnTo>
                    <a:pt x="664" y="1107"/>
                  </a:lnTo>
                  <a:lnTo>
                    <a:pt x="664" y="1110"/>
                  </a:lnTo>
                  <a:lnTo>
                    <a:pt x="667" y="1113"/>
                  </a:lnTo>
                  <a:lnTo>
                    <a:pt x="667" y="1110"/>
                  </a:lnTo>
                  <a:lnTo>
                    <a:pt x="670" y="1107"/>
                  </a:lnTo>
                  <a:lnTo>
                    <a:pt x="672" y="1105"/>
                  </a:lnTo>
                  <a:lnTo>
                    <a:pt x="675" y="1105"/>
                  </a:lnTo>
                  <a:lnTo>
                    <a:pt x="677" y="1102"/>
                  </a:lnTo>
                  <a:lnTo>
                    <a:pt x="680" y="1105"/>
                  </a:lnTo>
                  <a:lnTo>
                    <a:pt x="682" y="1105"/>
                  </a:lnTo>
                  <a:lnTo>
                    <a:pt x="685" y="1105"/>
                  </a:lnTo>
                  <a:lnTo>
                    <a:pt x="690" y="1107"/>
                  </a:lnTo>
                  <a:lnTo>
                    <a:pt x="692" y="1110"/>
                  </a:lnTo>
                  <a:lnTo>
                    <a:pt x="692" y="1113"/>
                  </a:lnTo>
                  <a:lnTo>
                    <a:pt x="695" y="1115"/>
                  </a:lnTo>
                  <a:lnTo>
                    <a:pt x="695" y="1120"/>
                  </a:lnTo>
                  <a:lnTo>
                    <a:pt x="692" y="1120"/>
                  </a:lnTo>
                  <a:lnTo>
                    <a:pt x="690" y="1120"/>
                  </a:lnTo>
                  <a:lnTo>
                    <a:pt x="687" y="1120"/>
                  </a:lnTo>
                  <a:lnTo>
                    <a:pt x="685" y="1120"/>
                  </a:lnTo>
                  <a:lnTo>
                    <a:pt x="685" y="1123"/>
                  </a:lnTo>
                  <a:lnTo>
                    <a:pt x="687" y="1125"/>
                  </a:lnTo>
                  <a:lnTo>
                    <a:pt x="690" y="1128"/>
                  </a:lnTo>
                  <a:lnTo>
                    <a:pt x="690" y="1130"/>
                  </a:lnTo>
                  <a:lnTo>
                    <a:pt x="687" y="1130"/>
                  </a:lnTo>
                  <a:lnTo>
                    <a:pt x="690" y="1133"/>
                  </a:lnTo>
                  <a:lnTo>
                    <a:pt x="692" y="1133"/>
                  </a:lnTo>
                  <a:lnTo>
                    <a:pt x="692" y="1135"/>
                  </a:lnTo>
                  <a:lnTo>
                    <a:pt x="690" y="1138"/>
                  </a:lnTo>
                  <a:lnTo>
                    <a:pt x="687" y="1138"/>
                  </a:lnTo>
                  <a:lnTo>
                    <a:pt x="687" y="1141"/>
                  </a:lnTo>
                  <a:lnTo>
                    <a:pt x="690" y="1141"/>
                  </a:lnTo>
                  <a:lnTo>
                    <a:pt x="692" y="1141"/>
                  </a:lnTo>
                  <a:lnTo>
                    <a:pt x="695" y="1143"/>
                  </a:lnTo>
                  <a:lnTo>
                    <a:pt x="698" y="1143"/>
                  </a:lnTo>
                  <a:lnTo>
                    <a:pt x="698" y="1141"/>
                  </a:lnTo>
                  <a:lnTo>
                    <a:pt x="695" y="1141"/>
                  </a:lnTo>
                  <a:lnTo>
                    <a:pt x="698" y="1141"/>
                  </a:lnTo>
                  <a:lnTo>
                    <a:pt x="700" y="1141"/>
                  </a:lnTo>
                  <a:lnTo>
                    <a:pt x="703" y="1141"/>
                  </a:lnTo>
                  <a:lnTo>
                    <a:pt x="703" y="1148"/>
                  </a:lnTo>
                  <a:lnTo>
                    <a:pt x="690" y="1148"/>
                  </a:lnTo>
                  <a:lnTo>
                    <a:pt x="682" y="1148"/>
                  </a:lnTo>
                  <a:lnTo>
                    <a:pt x="667" y="1146"/>
                  </a:lnTo>
                  <a:lnTo>
                    <a:pt x="654" y="1146"/>
                  </a:lnTo>
                  <a:lnTo>
                    <a:pt x="652" y="1146"/>
                  </a:lnTo>
                  <a:lnTo>
                    <a:pt x="644" y="1143"/>
                  </a:lnTo>
                  <a:lnTo>
                    <a:pt x="634" y="1138"/>
                  </a:lnTo>
                  <a:lnTo>
                    <a:pt x="614" y="1125"/>
                  </a:lnTo>
                  <a:lnTo>
                    <a:pt x="601" y="1120"/>
                  </a:lnTo>
                  <a:lnTo>
                    <a:pt x="591" y="1113"/>
                  </a:lnTo>
                  <a:lnTo>
                    <a:pt x="578" y="1105"/>
                  </a:lnTo>
                  <a:lnTo>
                    <a:pt x="575" y="1105"/>
                  </a:lnTo>
                  <a:lnTo>
                    <a:pt x="563" y="1097"/>
                  </a:lnTo>
                  <a:lnTo>
                    <a:pt x="550" y="1092"/>
                  </a:lnTo>
                  <a:lnTo>
                    <a:pt x="547" y="1090"/>
                  </a:lnTo>
                  <a:lnTo>
                    <a:pt x="545" y="1095"/>
                  </a:lnTo>
                  <a:lnTo>
                    <a:pt x="542" y="1092"/>
                  </a:lnTo>
                  <a:lnTo>
                    <a:pt x="540" y="1092"/>
                  </a:lnTo>
                  <a:lnTo>
                    <a:pt x="537" y="1090"/>
                  </a:lnTo>
                  <a:lnTo>
                    <a:pt x="535" y="1090"/>
                  </a:lnTo>
                  <a:lnTo>
                    <a:pt x="530" y="1090"/>
                  </a:lnTo>
                  <a:lnTo>
                    <a:pt x="527" y="1087"/>
                  </a:lnTo>
                  <a:lnTo>
                    <a:pt x="524" y="1087"/>
                  </a:lnTo>
                  <a:lnTo>
                    <a:pt x="522" y="1087"/>
                  </a:lnTo>
                  <a:lnTo>
                    <a:pt x="504" y="1077"/>
                  </a:lnTo>
                  <a:lnTo>
                    <a:pt x="502" y="1074"/>
                  </a:lnTo>
                  <a:lnTo>
                    <a:pt x="502" y="1072"/>
                  </a:lnTo>
                  <a:lnTo>
                    <a:pt x="502" y="1067"/>
                  </a:lnTo>
                  <a:lnTo>
                    <a:pt x="502" y="1064"/>
                  </a:lnTo>
                  <a:lnTo>
                    <a:pt x="499" y="1062"/>
                  </a:lnTo>
                  <a:lnTo>
                    <a:pt x="496" y="1059"/>
                  </a:lnTo>
                  <a:lnTo>
                    <a:pt x="494" y="1057"/>
                  </a:lnTo>
                  <a:lnTo>
                    <a:pt x="489" y="1046"/>
                  </a:lnTo>
                  <a:lnTo>
                    <a:pt x="471" y="1013"/>
                  </a:lnTo>
                  <a:lnTo>
                    <a:pt x="466" y="1008"/>
                  </a:lnTo>
                  <a:lnTo>
                    <a:pt x="463" y="1008"/>
                  </a:lnTo>
                  <a:lnTo>
                    <a:pt x="463" y="1006"/>
                  </a:lnTo>
                  <a:lnTo>
                    <a:pt x="463" y="1003"/>
                  </a:lnTo>
                  <a:lnTo>
                    <a:pt x="461" y="1003"/>
                  </a:lnTo>
                  <a:lnTo>
                    <a:pt x="458" y="1003"/>
                  </a:lnTo>
                  <a:lnTo>
                    <a:pt x="456" y="1003"/>
                  </a:lnTo>
                  <a:lnTo>
                    <a:pt x="453" y="1003"/>
                  </a:lnTo>
                  <a:lnTo>
                    <a:pt x="451" y="1001"/>
                  </a:lnTo>
                  <a:lnTo>
                    <a:pt x="448" y="998"/>
                  </a:lnTo>
                  <a:lnTo>
                    <a:pt x="448" y="993"/>
                  </a:lnTo>
                  <a:lnTo>
                    <a:pt x="446" y="988"/>
                  </a:lnTo>
                  <a:lnTo>
                    <a:pt x="440" y="985"/>
                  </a:lnTo>
                  <a:lnTo>
                    <a:pt x="435" y="980"/>
                  </a:lnTo>
                  <a:lnTo>
                    <a:pt x="433" y="978"/>
                  </a:lnTo>
                  <a:lnTo>
                    <a:pt x="435" y="975"/>
                  </a:lnTo>
                  <a:lnTo>
                    <a:pt x="433" y="973"/>
                  </a:lnTo>
                  <a:lnTo>
                    <a:pt x="433" y="970"/>
                  </a:lnTo>
                  <a:lnTo>
                    <a:pt x="430" y="967"/>
                  </a:lnTo>
                  <a:lnTo>
                    <a:pt x="430" y="965"/>
                  </a:lnTo>
                  <a:lnTo>
                    <a:pt x="428" y="962"/>
                  </a:lnTo>
                  <a:lnTo>
                    <a:pt x="425" y="962"/>
                  </a:lnTo>
                  <a:lnTo>
                    <a:pt x="425" y="960"/>
                  </a:lnTo>
                  <a:lnTo>
                    <a:pt x="425" y="957"/>
                  </a:lnTo>
                  <a:lnTo>
                    <a:pt x="423" y="957"/>
                  </a:lnTo>
                  <a:lnTo>
                    <a:pt x="423" y="955"/>
                  </a:lnTo>
                  <a:lnTo>
                    <a:pt x="420" y="952"/>
                  </a:lnTo>
                  <a:lnTo>
                    <a:pt x="418" y="950"/>
                  </a:lnTo>
                  <a:lnTo>
                    <a:pt x="415" y="947"/>
                  </a:lnTo>
                  <a:lnTo>
                    <a:pt x="412" y="945"/>
                  </a:lnTo>
                  <a:lnTo>
                    <a:pt x="410" y="942"/>
                  </a:lnTo>
                  <a:lnTo>
                    <a:pt x="405" y="937"/>
                  </a:lnTo>
                  <a:lnTo>
                    <a:pt x="400" y="932"/>
                  </a:lnTo>
                  <a:lnTo>
                    <a:pt x="397" y="932"/>
                  </a:lnTo>
                  <a:lnTo>
                    <a:pt x="392" y="929"/>
                  </a:lnTo>
                  <a:lnTo>
                    <a:pt x="390" y="927"/>
                  </a:lnTo>
                  <a:lnTo>
                    <a:pt x="390" y="922"/>
                  </a:lnTo>
                  <a:lnTo>
                    <a:pt x="390" y="919"/>
                  </a:lnTo>
                  <a:lnTo>
                    <a:pt x="390" y="917"/>
                  </a:lnTo>
                  <a:lnTo>
                    <a:pt x="390" y="914"/>
                  </a:lnTo>
                  <a:lnTo>
                    <a:pt x="374" y="906"/>
                  </a:lnTo>
                  <a:lnTo>
                    <a:pt x="362" y="863"/>
                  </a:lnTo>
                  <a:lnTo>
                    <a:pt x="402" y="828"/>
                  </a:lnTo>
                  <a:lnTo>
                    <a:pt x="367" y="800"/>
                  </a:lnTo>
                  <a:lnTo>
                    <a:pt x="362" y="800"/>
                  </a:lnTo>
                  <a:lnTo>
                    <a:pt x="359" y="800"/>
                  </a:lnTo>
                  <a:lnTo>
                    <a:pt x="356" y="800"/>
                  </a:lnTo>
                  <a:lnTo>
                    <a:pt x="354" y="802"/>
                  </a:lnTo>
                  <a:lnTo>
                    <a:pt x="349" y="800"/>
                  </a:lnTo>
                  <a:lnTo>
                    <a:pt x="346" y="800"/>
                  </a:lnTo>
                  <a:lnTo>
                    <a:pt x="344" y="800"/>
                  </a:lnTo>
                  <a:lnTo>
                    <a:pt x="339" y="800"/>
                  </a:lnTo>
                  <a:lnTo>
                    <a:pt x="336" y="797"/>
                  </a:lnTo>
                  <a:lnTo>
                    <a:pt x="334" y="794"/>
                  </a:lnTo>
                  <a:lnTo>
                    <a:pt x="331" y="794"/>
                  </a:lnTo>
                  <a:lnTo>
                    <a:pt x="328" y="794"/>
                  </a:lnTo>
                  <a:lnTo>
                    <a:pt x="326" y="794"/>
                  </a:lnTo>
                  <a:lnTo>
                    <a:pt x="323" y="794"/>
                  </a:lnTo>
                  <a:lnTo>
                    <a:pt x="321" y="794"/>
                  </a:lnTo>
                  <a:lnTo>
                    <a:pt x="318" y="797"/>
                  </a:lnTo>
                  <a:lnTo>
                    <a:pt x="318" y="800"/>
                  </a:lnTo>
                  <a:lnTo>
                    <a:pt x="318" y="802"/>
                  </a:lnTo>
                  <a:lnTo>
                    <a:pt x="318" y="805"/>
                  </a:lnTo>
                  <a:lnTo>
                    <a:pt x="318" y="807"/>
                  </a:lnTo>
                  <a:lnTo>
                    <a:pt x="318" y="810"/>
                  </a:lnTo>
                  <a:lnTo>
                    <a:pt x="321" y="812"/>
                  </a:lnTo>
                  <a:lnTo>
                    <a:pt x="321" y="815"/>
                  </a:lnTo>
                  <a:lnTo>
                    <a:pt x="303" y="840"/>
                  </a:lnTo>
                  <a:lnTo>
                    <a:pt x="272" y="850"/>
                  </a:lnTo>
                  <a:lnTo>
                    <a:pt x="270" y="853"/>
                  </a:lnTo>
                  <a:lnTo>
                    <a:pt x="265" y="861"/>
                  </a:lnTo>
                  <a:lnTo>
                    <a:pt x="260" y="863"/>
                  </a:lnTo>
                  <a:lnTo>
                    <a:pt x="255" y="868"/>
                  </a:lnTo>
                  <a:lnTo>
                    <a:pt x="255" y="873"/>
                  </a:lnTo>
                  <a:lnTo>
                    <a:pt x="255" y="876"/>
                  </a:lnTo>
                  <a:lnTo>
                    <a:pt x="257" y="878"/>
                  </a:lnTo>
                  <a:lnTo>
                    <a:pt x="257" y="881"/>
                  </a:lnTo>
                  <a:lnTo>
                    <a:pt x="255" y="881"/>
                  </a:lnTo>
                  <a:lnTo>
                    <a:pt x="255" y="878"/>
                  </a:lnTo>
                  <a:lnTo>
                    <a:pt x="252" y="876"/>
                  </a:lnTo>
                  <a:lnTo>
                    <a:pt x="250" y="876"/>
                  </a:lnTo>
                  <a:lnTo>
                    <a:pt x="247" y="873"/>
                  </a:lnTo>
                  <a:lnTo>
                    <a:pt x="244" y="866"/>
                  </a:lnTo>
                  <a:lnTo>
                    <a:pt x="244" y="861"/>
                  </a:lnTo>
                  <a:lnTo>
                    <a:pt x="244" y="858"/>
                  </a:lnTo>
                  <a:lnTo>
                    <a:pt x="239" y="856"/>
                  </a:lnTo>
                  <a:lnTo>
                    <a:pt x="237" y="853"/>
                  </a:lnTo>
                  <a:lnTo>
                    <a:pt x="237" y="850"/>
                  </a:lnTo>
                  <a:lnTo>
                    <a:pt x="232" y="843"/>
                  </a:lnTo>
                  <a:lnTo>
                    <a:pt x="229" y="838"/>
                  </a:lnTo>
                  <a:lnTo>
                    <a:pt x="227" y="835"/>
                  </a:lnTo>
                  <a:lnTo>
                    <a:pt x="227" y="833"/>
                  </a:lnTo>
                  <a:lnTo>
                    <a:pt x="227" y="830"/>
                  </a:lnTo>
                  <a:lnTo>
                    <a:pt x="227" y="825"/>
                  </a:lnTo>
                  <a:lnTo>
                    <a:pt x="199" y="828"/>
                  </a:lnTo>
                  <a:lnTo>
                    <a:pt x="214" y="863"/>
                  </a:lnTo>
                  <a:lnTo>
                    <a:pt x="186" y="861"/>
                  </a:lnTo>
                  <a:lnTo>
                    <a:pt x="186" y="858"/>
                  </a:lnTo>
                  <a:lnTo>
                    <a:pt x="183" y="856"/>
                  </a:lnTo>
                  <a:lnTo>
                    <a:pt x="181" y="856"/>
                  </a:lnTo>
                  <a:lnTo>
                    <a:pt x="178" y="856"/>
                  </a:lnTo>
                  <a:lnTo>
                    <a:pt x="176" y="856"/>
                  </a:lnTo>
                  <a:lnTo>
                    <a:pt x="173" y="858"/>
                  </a:lnTo>
                  <a:lnTo>
                    <a:pt x="171" y="858"/>
                  </a:lnTo>
                  <a:lnTo>
                    <a:pt x="168" y="858"/>
                  </a:lnTo>
                  <a:lnTo>
                    <a:pt x="166" y="856"/>
                  </a:lnTo>
                  <a:lnTo>
                    <a:pt x="163" y="853"/>
                  </a:lnTo>
                  <a:lnTo>
                    <a:pt x="160" y="850"/>
                  </a:lnTo>
                  <a:lnTo>
                    <a:pt x="158" y="853"/>
                  </a:lnTo>
                  <a:lnTo>
                    <a:pt x="155" y="856"/>
                  </a:lnTo>
                  <a:lnTo>
                    <a:pt x="153" y="858"/>
                  </a:lnTo>
                  <a:lnTo>
                    <a:pt x="153" y="861"/>
                  </a:lnTo>
                  <a:lnTo>
                    <a:pt x="150" y="861"/>
                  </a:lnTo>
                  <a:lnTo>
                    <a:pt x="145" y="861"/>
                  </a:lnTo>
                  <a:lnTo>
                    <a:pt x="138" y="861"/>
                  </a:lnTo>
                  <a:lnTo>
                    <a:pt x="138" y="863"/>
                  </a:lnTo>
                  <a:lnTo>
                    <a:pt x="135" y="861"/>
                  </a:lnTo>
                  <a:lnTo>
                    <a:pt x="122" y="848"/>
                  </a:lnTo>
                  <a:lnTo>
                    <a:pt x="122" y="850"/>
                  </a:lnTo>
                  <a:lnTo>
                    <a:pt x="120" y="850"/>
                  </a:lnTo>
                  <a:lnTo>
                    <a:pt x="115" y="850"/>
                  </a:lnTo>
                  <a:lnTo>
                    <a:pt x="99" y="853"/>
                  </a:lnTo>
                  <a:lnTo>
                    <a:pt x="92" y="856"/>
                  </a:lnTo>
                  <a:lnTo>
                    <a:pt x="94" y="853"/>
                  </a:lnTo>
                  <a:lnTo>
                    <a:pt x="97" y="845"/>
                  </a:lnTo>
                  <a:lnTo>
                    <a:pt x="99" y="843"/>
                  </a:lnTo>
                  <a:lnTo>
                    <a:pt x="99" y="838"/>
                  </a:lnTo>
                  <a:lnTo>
                    <a:pt x="99" y="833"/>
                  </a:lnTo>
                  <a:lnTo>
                    <a:pt x="99" y="828"/>
                  </a:lnTo>
                  <a:lnTo>
                    <a:pt x="102" y="822"/>
                  </a:lnTo>
                  <a:lnTo>
                    <a:pt x="102" y="817"/>
                  </a:lnTo>
                  <a:lnTo>
                    <a:pt x="102" y="812"/>
                  </a:lnTo>
                  <a:lnTo>
                    <a:pt x="102" y="807"/>
                  </a:lnTo>
                  <a:lnTo>
                    <a:pt x="102" y="802"/>
                  </a:lnTo>
                  <a:lnTo>
                    <a:pt x="104" y="797"/>
                  </a:lnTo>
                  <a:lnTo>
                    <a:pt x="104" y="792"/>
                  </a:lnTo>
                  <a:lnTo>
                    <a:pt x="104" y="787"/>
                  </a:lnTo>
                  <a:lnTo>
                    <a:pt x="104" y="782"/>
                  </a:lnTo>
                  <a:lnTo>
                    <a:pt x="104" y="774"/>
                  </a:lnTo>
                  <a:lnTo>
                    <a:pt x="107" y="772"/>
                  </a:lnTo>
                  <a:lnTo>
                    <a:pt x="107" y="766"/>
                  </a:lnTo>
                  <a:lnTo>
                    <a:pt x="107" y="761"/>
                  </a:lnTo>
                  <a:lnTo>
                    <a:pt x="104" y="761"/>
                  </a:lnTo>
                  <a:lnTo>
                    <a:pt x="102" y="759"/>
                  </a:lnTo>
                  <a:lnTo>
                    <a:pt x="99" y="759"/>
                  </a:lnTo>
                  <a:lnTo>
                    <a:pt x="97" y="759"/>
                  </a:lnTo>
                  <a:lnTo>
                    <a:pt x="94" y="759"/>
                  </a:lnTo>
                  <a:lnTo>
                    <a:pt x="92" y="759"/>
                  </a:lnTo>
                  <a:lnTo>
                    <a:pt x="89" y="759"/>
                  </a:lnTo>
                  <a:lnTo>
                    <a:pt x="87" y="756"/>
                  </a:lnTo>
                  <a:lnTo>
                    <a:pt x="84" y="754"/>
                  </a:lnTo>
                  <a:lnTo>
                    <a:pt x="87" y="751"/>
                  </a:lnTo>
                  <a:lnTo>
                    <a:pt x="87" y="749"/>
                  </a:lnTo>
                  <a:lnTo>
                    <a:pt x="87" y="746"/>
                  </a:lnTo>
                  <a:lnTo>
                    <a:pt x="87" y="741"/>
                  </a:lnTo>
                  <a:lnTo>
                    <a:pt x="87" y="738"/>
                  </a:lnTo>
                  <a:lnTo>
                    <a:pt x="89" y="736"/>
                  </a:lnTo>
                  <a:lnTo>
                    <a:pt x="84" y="733"/>
                  </a:lnTo>
                  <a:lnTo>
                    <a:pt x="81" y="728"/>
                  </a:lnTo>
                  <a:lnTo>
                    <a:pt x="76" y="726"/>
                  </a:lnTo>
                  <a:lnTo>
                    <a:pt x="74" y="723"/>
                  </a:lnTo>
                  <a:lnTo>
                    <a:pt x="79" y="721"/>
                  </a:lnTo>
                  <a:lnTo>
                    <a:pt x="81" y="716"/>
                  </a:lnTo>
                  <a:lnTo>
                    <a:pt x="84" y="713"/>
                  </a:lnTo>
                  <a:lnTo>
                    <a:pt x="84" y="705"/>
                  </a:lnTo>
                  <a:lnTo>
                    <a:pt x="87" y="698"/>
                  </a:lnTo>
                  <a:lnTo>
                    <a:pt x="87" y="695"/>
                  </a:lnTo>
                  <a:lnTo>
                    <a:pt x="87" y="690"/>
                  </a:lnTo>
                  <a:lnTo>
                    <a:pt x="87" y="685"/>
                  </a:lnTo>
                  <a:lnTo>
                    <a:pt x="89" y="675"/>
                  </a:lnTo>
                  <a:lnTo>
                    <a:pt x="89" y="667"/>
                  </a:lnTo>
                  <a:lnTo>
                    <a:pt x="87" y="647"/>
                  </a:lnTo>
                  <a:lnTo>
                    <a:pt x="107" y="632"/>
                  </a:lnTo>
                  <a:lnTo>
                    <a:pt x="104" y="629"/>
                  </a:lnTo>
                  <a:lnTo>
                    <a:pt x="97" y="621"/>
                  </a:lnTo>
                  <a:lnTo>
                    <a:pt x="94" y="621"/>
                  </a:lnTo>
                  <a:lnTo>
                    <a:pt x="94" y="616"/>
                  </a:lnTo>
                  <a:lnTo>
                    <a:pt x="92" y="616"/>
                  </a:lnTo>
                  <a:lnTo>
                    <a:pt x="89" y="616"/>
                  </a:lnTo>
                  <a:lnTo>
                    <a:pt x="87" y="614"/>
                  </a:lnTo>
                  <a:lnTo>
                    <a:pt x="84" y="611"/>
                  </a:lnTo>
                  <a:lnTo>
                    <a:pt x="84" y="609"/>
                  </a:lnTo>
                  <a:lnTo>
                    <a:pt x="87" y="606"/>
                  </a:lnTo>
                  <a:lnTo>
                    <a:pt x="89" y="604"/>
                  </a:lnTo>
                  <a:lnTo>
                    <a:pt x="89" y="601"/>
                  </a:lnTo>
                  <a:lnTo>
                    <a:pt x="89" y="598"/>
                  </a:lnTo>
                  <a:lnTo>
                    <a:pt x="94" y="598"/>
                  </a:lnTo>
                  <a:lnTo>
                    <a:pt x="97" y="596"/>
                  </a:lnTo>
                  <a:lnTo>
                    <a:pt x="94" y="593"/>
                  </a:lnTo>
                  <a:lnTo>
                    <a:pt x="94" y="588"/>
                  </a:lnTo>
                  <a:lnTo>
                    <a:pt x="92" y="586"/>
                  </a:lnTo>
                  <a:lnTo>
                    <a:pt x="94" y="583"/>
                  </a:lnTo>
                  <a:lnTo>
                    <a:pt x="94" y="578"/>
                  </a:lnTo>
                  <a:lnTo>
                    <a:pt x="94" y="576"/>
                  </a:lnTo>
                  <a:lnTo>
                    <a:pt x="97" y="573"/>
                  </a:lnTo>
                  <a:lnTo>
                    <a:pt x="94" y="570"/>
                  </a:lnTo>
                  <a:lnTo>
                    <a:pt x="94" y="568"/>
                  </a:lnTo>
                  <a:lnTo>
                    <a:pt x="97" y="565"/>
                  </a:lnTo>
                  <a:lnTo>
                    <a:pt x="99" y="563"/>
                  </a:lnTo>
                  <a:lnTo>
                    <a:pt x="102" y="563"/>
                  </a:lnTo>
                  <a:lnTo>
                    <a:pt x="102" y="560"/>
                  </a:lnTo>
                  <a:lnTo>
                    <a:pt x="102" y="558"/>
                  </a:lnTo>
                  <a:lnTo>
                    <a:pt x="102" y="555"/>
                  </a:lnTo>
                  <a:lnTo>
                    <a:pt x="102" y="550"/>
                  </a:lnTo>
                  <a:lnTo>
                    <a:pt x="104" y="548"/>
                  </a:lnTo>
                  <a:lnTo>
                    <a:pt x="110" y="545"/>
                  </a:lnTo>
                  <a:lnTo>
                    <a:pt x="112" y="545"/>
                  </a:lnTo>
                  <a:lnTo>
                    <a:pt x="112" y="542"/>
                  </a:lnTo>
                  <a:lnTo>
                    <a:pt x="110" y="540"/>
                  </a:lnTo>
                  <a:lnTo>
                    <a:pt x="104" y="540"/>
                  </a:lnTo>
                  <a:lnTo>
                    <a:pt x="104" y="537"/>
                  </a:lnTo>
                  <a:lnTo>
                    <a:pt x="104" y="532"/>
                  </a:lnTo>
                  <a:lnTo>
                    <a:pt x="107" y="527"/>
                  </a:lnTo>
                  <a:lnTo>
                    <a:pt x="110" y="525"/>
                  </a:lnTo>
                  <a:lnTo>
                    <a:pt x="110" y="522"/>
                  </a:lnTo>
                  <a:lnTo>
                    <a:pt x="112" y="517"/>
                  </a:lnTo>
                  <a:lnTo>
                    <a:pt x="115" y="514"/>
                  </a:lnTo>
                  <a:lnTo>
                    <a:pt x="112" y="512"/>
                  </a:lnTo>
                  <a:lnTo>
                    <a:pt x="110" y="512"/>
                  </a:lnTo>
                  <a:lnTo>
                    <a:pt x="104" y="507"/>
                  </a:lnTo>
                  <a:lnTo>
                    <a:pt x="102" y="507"/>
                  </a:lnTo>
                  <a:lnTo>
                    <a:pt x="99" y="504"/>
                  </a:lnTo>
                  <a:lnTo>
                    <a:pt x="99" y="499"/>
                  </a:lnTo>
                  <a:lnTo>
                    <a:pt x="102" y="489"/>
                  </a:lnTo>
                  <a:lnTo>
                    <a:pt x="104" y="484"/>
                  </a:lnTo>
                  <a:lnTo>
                    <a:pt x="104" y="476"/>
                  </a:lnTo>
                  <a:lnTo>
                    <a:pt x="104" y="469"/>
                  </a:lnTo>
                  <a:lnTo>
                    <a:pt x="107" y="461"/>
                  </a:lnTo>
                  <a:lnTo>
                    <a:pt x="107" y="456"/>
                  </a:lnTo>
                  <a:lnTo>
                    <a:pt x="104" y="451"/>
                  </a:lnTo>
                  <a:lnTo>
                    <a:pt x="102" y="446"/>
                  </a:lnTo>
                  <a:lnTo>
                    <a:pt x="99" y="441"/>
                  </a:lnTo>
                  <a:lnTo>
                    <a:pt x="97" y="438"/>
                  </a:lnTo>
                  <a:lnTo>
                    <a:pt x="92" y="433"/>
                  </a:lnTo>
                  <a:lnTo>
                    <a:pt x="89" y="430"/>
                  </a:lnTo>
                  <a:lnTo>
                    <a:pt x="87" y="430"/>
                  </a:lnTo>
                  <a:lnTo>
                    <a:pt x="79" y="425"/>
                  </a:lnTo>
                  <a:lnTo>
                    <a:pt x="74" y="420"/>
                  </a:lnTo>
                  <a:lnTo>
                    <a:pt x="69" y="418"/>
                  </a:lnTo>
                  <a:lnTo>
                    <a:pt x="64" y="415"/>
                  </a:lnTo>
                  <a:lnTo>
                    <a:pt x="59" y="413"/>
                  </a:lnTo>
                  <a:lnTo>
                    <a:pt x="53" y="408"/>
                  </a:lnTo>
                  <a:lnTo>
                    <a:pt x="48" y="405"/>
                  </a:lnTo>
                  <a:lnTo>
                    <a:pt x="43" y="405"/>
                  </a:lnTo>
                  <a:lnTo>
                    <a:pt x="41" y="408"/>
                  </a:lnTo>
                  <a:lnTo>
                    <a:pt x="36" y="408"/>
                  </a:lnTo>
                  <a:lnTo>
                    <a:pt x="33" y="408"/>
                  </a:lnTo>
                  <a:lnTo>
                    <a:pt x="23" y="405"/>
                  </a:lnTo>
                  <a:lnTo>
                    <a:pt x="13" y="402"/>
                  </a:lnTo>
                  <a:lnTo>
                    <a:pt x="5" y="402"/>
                  </a:lnTo>
                  <a:lnTo>
                    <a:pt x="0" y="400"/>
                  </a:lnTo>
                  <a:lnTo>
                    <a:pt x="0" y="395"/>
                  </a:lnTo>
                  <a:lnTo>
                    <a:pt x="3" y="392"/>
                  </a:lnTo>
                  <a:lnTo>
                    <a:pt x="5" y="387"/>
                  </a:lnTo>
                  <a:lnTo>
                    <a:pt x="8" y="387"/>
                  </a:lnTo>
                  <a:lnTo>
                    <a:pt x="15" y="374"/>
                  </a:lnTo>
                  <a:lnTo>
                    <a:pt x="15" y="372"/>
                  </a:lnTo>
                  <a:lnTo>
                    <a:pt x="18" y="369"/>
                  </a:lnTo>
                  <a:lnTo>
                    <a:pt x="18" y="367"/>
                  </a:lnTo>
                  <a:lnTo>
                    <a:pt x="18" y="364"/>
                  </a:lnTo>
                  <a:lnTo>
                    <a:pt x="15" y="359"/>
                  </a:lnTo>
                  <a:lnTo>
                    <a:pt x="18" y="357"/>
                  </a:lnTo>
                  <a:lnTo>
                    <a:pt x="18" y="354"/>
                  </a:lnTo>
                  <a:lnTo>
                    <a:pt x="18" y="352"/>
                  </a:lnTo>
                  <a:lnTo>
                    <a:pt x="23" y="346"/>
                  </a:lnTo>
                  <a:lnTo>
                    <a:pt x="25" y="346"/>
                  </a:lnTo>
                  <a:lnTo>
                    <a:pt x="25" y="344"/>
                  </a:lnTo>
                  <a:lnTo>
                    <a:pt x="31" y="339"/>
                  </a:lnTo>
                  <a:lnTo>
                    <a:pt x="31" y="334"/>
                  </a:lnTo>
                  <a:lnTo>
                    <a:pt x="33" y="331"/>
                  </a:lnTo>
                  <a:lnTo>
                    <a:pt x="36" y="329"/>
                  </a:lnTo>
                  <a:lnTo>
                    <a:pt x="38" y="329"/>
                  </a:lnTo>
                  <a:lnTo>
                    <a:pt x="41" y="326"/>
                  </a:lnTo>
                  <a:lnTo>
                    <a:pt x="43" y="324"/>
                  </a:lnTo>
                  <a:lnTo>
                    <a:pt x="43" y="321"/>
                  </a:lnTo>
                  <a:lnTo>
                    <a:pt x="46" y="318"/>
                  </a:lnTo>
                  <a:lnTo>
                    <a:pt x="48" y="321"/>
                  </a:lnTo>
                  <a:lnTo>
                    <a:pt x="53" y="316"/>
                  </a:lnTo>
                  <a:lnTo>
                    <a:pt x="59" y="316"/>
                  </a:lnTo>
                  <a:lnTo>
                    <a:pt x="61" y="316"/>
                  </a:lnTo>
                  <a:lnTo>
                    <a:pt x="64" y="313"/>
                  </a:lnTo>
                  <a:lnTo>
                    <a:pt x="69" y="313"/>
                  </a:lnTo>
                  <a:lnTo>
                    <a:pt x="69" y="311"/>
                  </a:lnTo>
                  <a:lnTo>
                    <a:pt x="71" y="311"/>
                  </a:lnTo>
                  <a:lnTo>
                    <a:pt x="74" y="311"/>
                  </a:lnTo>
                  <a:lnTo>
                    <a:pt x="76" y="313"/>
                  </a:lnTo>
                  <a:lnTo>
                    <a:pt x="79" y="313"/>
                  </a:lnTo>
                  <a:lnTo>
                    <a:pt x="81" y="311"/>
                  </a:lnTo>
                  <a:lnTo>
                    <a:pt x="84" y="313"/>
                  </a:lnTo>
                  <a:lnTo>
                    <a:pt x="89" y="313"/>
                  </a:lnTo>
                  <a:lnTo>
                    <a:pt x="92" y="313"/>
                  </a:lnTo>
                  <a:lnTo>
                    <a:pt x="94" y="313"/>
                  </a:lnTo>
                  <a:lnTo>
                    <a:pt x="97" y="318"/>
                  </a:lnTo>
                  <a:lnTo>
                    <a:pt x="102" y="321"/>
                  </a:lnTo>
                  <a:lnTo>
                    <a:pt x="104" y="326"/>
                  </a:lnTo>
                  <a:lnTo>
                    <a:pt x="107" y="329"/>
                  </a:lnTo>
                  <a:lnTo>
                    <a:pt x="112" y="331"/>
                  </a:lnTo>
                  <a:lnTo>
                    <a:pt x="120" y="331"/>
                  </a:lnTo>
                  <a:lnTo>
                    <a:pt x="130" y="331"/>
                  </a:lnTo>
                  <a:lnTo>
                    <a:pt x="132" y="331"/>
                  </a:lnTo>
                  <a:lnTo>
                    <a:pt x="138" y="329"/>
                  </a:lnTo>
                  <a:lnTo>
                    <a:pt x="143" y="324"/>
                  </a:lnTo>
                  <a:lnTo>
                    <a:pt x="153" y="318"/>
                  </a:lnTo>
                  <a:lnTo>
                    <a:pt x="155" y="316"/>
                  </a:lnTo>
                  <a:lnTo>
                    <a:pt x="163" y="316"/>
                  </a:lnTo>
                  <a:lnTo>
                    <a:pt x="173" y="311"/>
                  </a:lnTo>
                  <a:lnTo>
                    <a:pt x="188" y="306"/>
                  </a:lnTo>
                  <a:lnTo>
                    <a:pt x="199" y="298"/>
                  </a:lnTo>
                  <a:lnTo>
                    <a:pt x="199" y="296"/>
                  </a:lnTo>
                  <a:lnTo>
                    <a:pt x="199" y="293"/>
                  </a:lnTo>
                  <a:lnTo>
                    <a:pt x="196" y="293"/>
                  </a:lnTo>
                  <a:lnTo>
                    <a:pt x="196" y="290"/>
                  </a:lnTo>
                  <a:lnTo>
                    <a:pt x="194" y="288"/>
                  </a:lnTo>
                  <a:lnTo>
                    <a:pt x="194" y="285"/>
                  </a:lnTo>
                  <a:lnTo>
                    <a:pt x="194" y="283"/>
                  </a:lnTo>
                  <a:lnTo>
                    <a:pt x="194" y="278"/>
                  </a:lnTo>
                  <a:lnTo>
                    <a:pt x="194" y="275"/>
                  </a:lnTo>
                  <a:lnTo>
                    <a:pt x="194" y="270"/>
                  </a:lnTo>
                  <a:lnTo>
                    <a:pt x="196" y="268"/>
                  </a:lnTo>
                  <a:lnTo>
                    <a:pt x="194" y="265"/>
                  </a:lnTo>
                  <a:lnTo>
                    <a:pt x="194" y="263"/>
                  </a:lnTo>
                  <a:lnTo>
                    <a:pt x="191" y="263"/>
                  </a:lnTo>
                  <a:lnTo>
                    <a:pt x="188" y="260"/>
                  </a:lnTo>
                  <a:lnTo>
                    <a:pt x="186" y="260"/>
                  </a:lnTo>
                  <a:lnTo>
                    <a:pt x="183" y="260"/>
                  </a:lnTo>
                  <a:lnTo>
                    <a:pt x="181" y="260"/>
                  </a:lnTo>
                  <a:lnTo>
                    <a:pt x="178" y="260"/>
                  </a:lnTo>
                  <a:lnTo>
                    <a:pt x="176" y="257"/>
                  </a:lnTo>
                  <a:lnTo>
                    <a:pt x="176" y="255"/>
                  </a:lnTo>
                  <a:lnTo>
                    <a:pt x="173" y="255"/>
                  </a:lnTo>
                  <a:lnTo>
                    <a:pt x="171" y="250"/>
                  </a:lnTo>
                  <a:lnTo>
                    <a:pt x="171" y="247"/>
                  </a:lnTo>
                  <a:lnTo>
                    <a:pt x="171" y="242"/>
                  </a:lnTo>
                  <a:lnTo>
                    <a:pt x="173" y="240"/>
                  </a:lnTo>
                  <a:lnTo>
                    <a:pt x="171" y="235"/>
                  </a:lnTo>
                  <a:lnTo>
                    <a:pt x="171" y="222"/>
                  </a:lnTo>
                  <a:lnTo>
                    <a:pt x="168" y="219"/>
                  </a:lnTo>
                  <a:lnTo>
                    <a:pt x="166" y="212"/>
                  </a:lnTo>
                  <a:lnTo>
                    <a:pt x="163" y="209"/>
                  </a:lnTo>
                  <a:lnTo>
                    <a:pt x="163" y="204"/>
                  </a:lnTo>
                  <a:lnTo>
                    <a:pt x="160" y="201"/>
                  </a:lnTo>
                  <a:lnTo>
                    <a:pt x="153" y="186"/>
                  </a:lnTo>
                  <a:lnTo>
                    <a:pt x="155" y="184"/>
                  </a:lnTo>
                  <a:lnTo>
                    <a:pt x="155" y="181"/>
                  </a:lnTo>
                  <a:lnTo>
                    <a:pt x="158" y="179"/>
                  </a:lnTo>
                  <a:lnTo>
                    <a:pt x="160" y="176"/>
                  </a:lnTo>
                  <a:lnTo>
                    <a:pt x="163" y="173"/>
                  </a:lnTo>
                  <a:lnTo>
                    <a:pt x="168" y="168"/>
                  </a:lnTo>
                  <a:lnTo>
                    <a:pt x="171" y="163"/>
                  </a:lnTo>
                  <a:lnTo>
                    <a:pt x="171" y="156"/>
                  </a:lnTo>
                  <a:lnTo>
                    <a:pt x="171" y="153"/>
                  </a:lnTo>
                  <a:lnTo>
                    <a:pt x="168" y="153"/>
                  </a:lnTo>
                  <a:lnTo>
                    <a:pt x="163" y="153"/>
                  </a:lnTo>
                  <a:lnTo>
                    <a:pt x="163" y="151"/>
                  </a:lnTo>
                  <a:lnTo>
                    <a:pt x="166" y="151"/>
                  </a:lnTo>
                  <a:lnTo>
                    <a:pt x="166" y="148"/>
                  </a:lnTo>
                  <a:lnTo>
                    <a:pt x="163" y="148"/>
                  </a:lnTo>
                  <a:lnTo>
                    <a:pt x="163" y="145"/>
                  </a:lnTo>
                  <a:lnTo>
                    <a:pt x="160" y="145"/>
                  </a:lnTo>
                  <a:lnTo>
                    <a:pt x="158" y="145"/>
                  </a:lnTo>
                  <a:lnTo>
                    <a:pt x="155" y="148"/>
                  </a:lnTo>
                  <a:lnTo>
                    <a:pt x="153" y="145"/>
                  </a:lnTo>
                  <a:lnTo>
                    <a:pt x="148" y="140"/>
                  </a:lnTo>
                  <a:lnTo>
                    <a:pt x="145" y="140"/>
                  </a:lnTo>
                  <a:lnTo>
                    <a:pt x="145" y="138"/>
                  </a:lnTo>
                  <a:lnTo>
                    <a:pt x="148" y="133"/>
                  </a:lnTo>
                  <a:lnTo>
                    <a:pt x="148" y="130"/>
                  </a:lnTo>
                  <a:lnTo>
                    <a:pt x="145" y="130"/>
                  </a:lnTo>
                  <a:lnTo>
                    <a:pt x="143" y="128"/>
                  </a:lnTo>
                  <a:lnTo>
                    <a:pt x="148" y="120"/>
                  </a:lnTo>
                  <a:lnTo>
                    <a:pt x="145" y="112"/>
                  </a:lnTo>
                  <a:lnTo>
                    <a:pt x="145" y="107"/>
                  </a:lnTo>
                  <a:lnTo>
                    <a:pt x="148" y="107"/>
                  </a:lnTo>
                  <a:lnTo>
                    <a:pt x="153" y="105"/>
                  </a:lnTo>
                  <a:lnTo>
                    <a:pt x="153" y="100"/>
                  </a:lnTo>
                  <a:lnTo>
                    <a:pt x="150" y="97"/>
                  </a:lnTo>
                  <a:lnTo>
                    <a:pt x="150" y="95"/>
                  </a:lnTo>
                  <a:lnTo>
                    <a:pt x="150" y="89"/>
                  </a:lnTo>
                  <a:lnTo>
                    <a:pt x="150" y="87"/>
                  </a:lnTo>
                  <a:lnTo>
                    <a:pt x="150" y="84"/>
                  </a:lnTo>
                  <a:lnTo>
                    <a:pt x="153" y="79"/>
                  </a:lnTo>
                  <a:lnTo>
                    <a:pt x="153" y="74"/>
                  </a:lnTo>
                  <a:lnTo>
                    <a:pt x="150" y="74"/>
                  </a:lnTo>
                  <a:lnTo>
                    <a:pt x="148" y="72"/>
                  </a:lnTo>
                  <a:lnTo>
                    <a:pt x="148" y="69"/>
                  </a:lnTo>
                  <a:lnTo>
                    <a:pt x="148" y="67"/>
                  </a:lnTo>
                  <a:lnTo>
                    <a:pt x="150" y="64"/>
                  </a:lnTo>
                  <a:lnTo>
                    <a:pt x="150" y="61"/>
                  </a:lnTo>
                  <a:lnTo>
                    <a:pt x="150" y="59"/>
                  </a:lnTo>
                  <a:lnTo>
                    <a:pt x="150" y="56"/>
                  </a:lnTo>
                  <a:lnTo>
                    <a:pt x="153" y="56"/>
                  </a:lnTo>
                  <a:lnTo>
                    <a:pt x="158" y="54"/>
                  </a:lnTo>
                  <a:lnTo>
                    <a:pt x="160" y="54"/>
                  </a:lnTo>
                  <a:lnTo>
                    <a:pt x="163" y="51"/>
                  </a:lnTo>
                  <a:lnTo>
                    <a:pt x="160" y="49"/>
                  </a:lnTo>
                  <a:lnTo>
                    <a:pt x="158" y="49"/>
                  </a:lnTo>
                  <a:lnTo>
                    <a:pt x="158" y="46"/>
                  </a:lnTo>
                  <a:lnTo>
                    <a:pt x="160" y="41"/>
                  </a:lnTo>
                  <a:lnTo>
                    <a:pt x="163" y="36"/>
                  </a:lnTo>
                  <a:lnTo>
                    <a:pt x="166" y="33"/>
                  </a:lnTo>
                  <a:lnTo>
                    <a:pt x="168" y="33"/>
                  </a:lnTo>
                  <a:lnTo>
                    <a:pt x="171" y="36"/>
                  </a:lnTo>
                  <a:lnTo>
                    <a:pt x="173" y="36"/>
                  </a:lnTo>
                  <a:lnTo>
                    <a:pt x="176" y="36"/>
                  </a:lnTo>
                  <a:lnTo>
                    <a:pt x="178" y="39"/>
                  </a:lnTo>
                  <a:lnTo>
                    <a:pt x="178" y="41"/>
                  </a:lnTo>
                  <a:lnTo>
                    <a:pt x="181" y="46"/>
                  </a:lnTo>
                  <a:lnTo>
                    <a:pt x="181" y="51"/>
                  </a:lnTo>
                  <a:lnTo>
                    <a:pt x="183" y="54"/>
                  </a:lnTo>
                  <a:lnTo>
                    <a:pt x="186" y="56"/>
                  </a:lnTo>
                  <a:lnTo>
                    <a:pt x="188" y="59"/>
                  </a:lnTo>
                  <a:lnTo>
                    <a:pt x="191" y="59"/>
                  </a:lnTo>
                  <a:lnTo>
                    <a:pt x="194" y="61"/>
                  </a:lnTo>
                  <a:lnTo>
                    <a:pt x="201" y="61"/>
                  </a:lnTo>
                  <a:lnTo>
                    <a:pt x="204" y="64"/>
                  </a:lnTo>
                  <a:lnTo>
                    <a:pt x="206" y="64"/>
                  </a:lnTo>
                  <a:lnTo>
                    <a:pt x="209" y="67"/>
                  </a:lnTo>
                  <a:lnTo>
                    <a:pt x="209" y="69"/>
                  </a:lnTo>
                  <a:lnTo>
                    <a:pt x="211" y="69"/>
                  </a:lnTo>
                  <a:lnTo>
                    <a:pt x="214" y="72"/>
                  </a:lnTo>
                  <a:lnTo>
                    <a:pt x="214" y="74"/>
                  </a:lnTo>
                  <a:lnTo>
                    <a:pt x="216" y="77"/>
                  </a:lnTo>
                  <a:lnTo>
                    <a:pt x="219" y="77"/>
                  </a:lnTo>
                  <a:lnTo>
                    <a:pt x="219" y="79"/>
                  </a:lnTo>
                  <a:lnTo>
                    <a:pt x="224" y="79"/>
                  </a:lnTo>
                  <a:lnTo>
                    <a:pt x="227" y="82"/>
                  </a:lnTo>
                  <a:lnTo>
                    <a:pt x="232" y="84"/>
                  </a:lnTo>
                  <a:lnTo>
                    <a:pt x="237" y="84"/>
                  </a:lnTo>
                  <a:lnTo>
                    <a:pt x="239" y="84"/>
                  </a:lnTo>
                  <a:lnTo>
                    <a:pt x="239" y="82"/>
                  </a:lnTo>
                  <a:lnTo>
                    <a:pt x="242" y="82"/>
                  </a:lnTo>
                  <a:lnTo>
                    <a:pt x="244" y="82"/>
                  </a:lnTo>
                  <a:lnTo>
                    <a:pt x="252" y="87"/>
                  </a:lnTo>
                  <a:lnTo>
                    <a:pt x="257" y="87"/>
                  </a:lnTo>
                  <a:lnTo>
                    <a:pt x="257" y="89"/>
                  </a:lnTo>
                  <a:lnTo>
                    <a:pt x="260" y="89"/>
                  </a:lnTo>
                  <a:lnTo>
                    <a:pt x="262" y="89"/>
                  </a:lnTo>
                  <a:lnTo>
                    <a:pt x="270" y="89"/>
                  </a:lnTo>
                  <a:lnTo>
                    <a:pt x="270" y="87"/>
                  </a:lnTo>
                  <a:lnTo>
                    <a:pt x="275" y="84"/>
                  </a:lnTo>
                  <a:lnTo>
                    <a:pt x="283" y="77"/>
                  </a:lnTo>
                  <a:lnTo>
                    <a:pt x="290" y="72"/>
                  </a:lnTo>
                  <a:lnTo>
                    <a:pt x="293" y="67"/>
                  </a:lnTo>
                  <a:lnTo>
                    <a:pt x="293" y="64"/>
                  </a:lnTo>
                  <a:lnTo>
                    <a:pt x="290" y="61"/>
                  </a:lnTo>
                  <a:lnTo>
                    <a:pt x="288" y="59"/>
                  </a:lnTo>
                  <a:lnTo>
                    <a:pt x="280" y="59"/>
                  </a:lnTo>
                  <a:lnTo>
                    <a:pt x="280" y="31"/>
                  </a:lnTo>
                  <a:lnTo>
                    <a:pt x="283" y="21"/>
                  </a:lnTo>
                  <a:lnTo>
                    <a:pt x="283" y="18"/>
                  </a:lnTo>
                  <a:lnTo>
                    <a:pt x="290" y="13"/>
                  </a:lnTo>
                  <a:lnTo>
                    <a:pt x="293" y="13"/>
                  </a:lnTo>
                  <a:lnTo>
                    <a:pt x="295" y="13"/>
                  </a:lnTo>
                  <a:lnTo>
                    <a:pt x="298" y="13"/>
                  </a:lnTo>
                  <a:lnTo>
                    <a:pt x="300" y="13"/>
                  </a:lnTo>
                  <a:lnTo>
                    <a:pt x="303" y="13"/>
                  </a:lnTo>
                  <a:lnTo>
                    <a:pt x="308" y="13"/>
                  </a:lnTo>
                  <a:lnTo>
                    <a:pt x="313" y="13"/>
                  </a:lnTo>
                  <a:lnTo>
                    <a:pt x="316" y="16"/>
                  </a:lnTo>
                  <a:lnTo>
                    <a:pt x="318" y="21"/>
                  </a:lnTo>
                  <a:lnTo>
                    <a:pt x="331" y="16"/>
                  </a:lnTo>
                  <a:lnTo>
                    <a:pt x="334" y="16"/>
                  </a:lnTo>
                  <a:lnTo>
                    <a:pt x="339" y="11"/>
                  </a:lnTo>
                  <a:lnTo>
                    <a:pt x="349" y="8"/>
                  </a:lnTo>
                  <a:lnTo>
                    <a:pt x="354" y="5"/>
                  </a:lnTo>
                  <a:lnTo>
                    <a:pt x="356" y="3"/>
                  </a:lnTo>
                  <a:lnTo>
                    <a:pt x="359" y="3"/>
                  </a:lnTo>
                  <a:lnTo>
                    <a:pt x="362" y="3"/>
                  </a:lnTo>
                  <a:lnTo>
                    <a:pt x="367" y="0"/>
                  </a:lnTo>
                  <a:lnTo>
                    <a:pt x="369" y="0"/>
                  </a:lnTo>
                  <a:lnTo>
                    <a:pt x="372" y="0"/>
                  </a:lnTo>
                  <a:lnTo>
                    <a:pt x="374" y="3"/>
                  </a:lnTo>
                  <a:lnTo>
                    <a:pt x="377" y="3"/>
                  </a:lnTo>
                  <a:lnTo>
                    <a:pt x="387" y="5"/>
                  </a:lnTo>
                  <a:lnTo>
                    <a:pt x="390" y="8"/>
                  </a:lnTo>
                  <a:lnTo>
                    <a:pt x="387" y="13"/>
                  </a:lnTo>
                  <a:lnTo>
                    <a:pt x="382" y="16"/>
                  </a:lnTo>
                  <a:lnTo>
                    <a:pt x="382" y="18"/>
                  </a:lnTo>
                  <a:lnTo>
                    <a:pt x="379" y="18"/>
                  </a:lnTo>
                  <a:lnTo>
                    <a:pt x="382" y="26"/>
                  </a:lnTo>
                  <a:lnTo>
                    <a:pt x="382" y="28"/>
                  </a:lnTo>
                  <a:lnTo>
                    <a:pt x="377" y="33"/>
                  </a:lnTo>
                  <a:lnTo>
                    <a:pt x="377" y="36"/>
                  </a:lnTo>
                  <a:lnTo>
                    <a:pt x="379" y="41"/>
                  </a:lnTo>
                  <a:lnTo>
                    <a:pt x="382" y="41"/>
                  </a:lnTo>
                  <a:lnTo>
                    <a:pt x="384" y="41"/>
                  </a:lnTo>
                  <a:lnTo>
                    <a:pt x="387" y="44"/>
                  </a:lnTo>
                  <a:lnTo>
                    <a:pt x="390" y="46"/>
                  </a:lnTo>
                  <a:lnTo>
                    <a:pt x="395" y="49"/>
                  </a:lnTo>
                  <a:lnTo>
                    <a:pt x="395" y="51"/>
                  </a:lnTo>
                  <a:lnTo>
                    <a:pt x="397" y="51"/>
                  </a:lnTo>
                  <a:lnTo>
                    <a:pt x="400" y="51"/>
                  </a:lnTo>
                  <a:lnTo>
                    <a:pt x="402" y="51"/>
                  </a:lnTo>
                  <a:lnTo>
                    <a:pt x="402" y="54"/>
                  </a:lnTo>
                  <a:lnTo>
                    <a:pt x="400" y="56"/>
                  </a:lnTo>
                  <a:lnTo>
                    <a:pt x="397" y="59"/>
                  </a:lnTo>
                  <a:lnTo>
                    <a:pt x="395" y="61"/>
                  </a:lnTo>
                  <a:lnTo>
                    <a:pt x="387" y="59"/>
                  </a:lnTo>
                  <a:lnTo>
                    <a:pt x="387" y="61"/>
                  </a:lnTo>
                  <a:lnTo>
                    <a:pt x="384" y="61"/>
                  </a:lnTo>
                  <a:lnTo>
                    <a:pt x="384" y="64"/>
                  </a:lnTo>
                  <a:lnTo>
                    <a:pt x="382" y="67"/>
                  </a:lnTo>
                  <a:lnTo>
                    <a:pt x="384" y="72"/>
                  </a:lnTo>
                  <a:lnTo>
                    <a:pt x="387" y="72"/>
                  </a:lnTo>
                  <a:lnTo>
                    <a:pt x="390" y="72"/>
                  </a:lnTo>
                  <a:lnTo>
                    <a:pt x="392" y="74"/>
                  </a:lnTo>
                  <a:lnTo>
                    <a:pt x="387" y="77"/>
                  </a:lnTo>
                  <a:lnTo>
                    <a:pt x="387" y="79"/>
                  </a:lnTo>
                  <a:lnTo>
                    <a:pt x="390" y="79"/>
                  </a:lnTo>
                  <a:lnTo>
                    <a:pt x="390" y="84"/>
                  </a:lnTo>
                  <a:lnTo>
                    <a:pt x="390" y="87"/>
                  </a:lnTo>
                  <a:lnTo>
                    <a:pt x="382" y="95"/>
                  </a:lnTo>
                  <a:lnTo>
                    <a:pt x="379" y="95"/>
                  </a:lnTo>
                  <a:lnTo>
                    <a:pt x="377" y="97"/>
                  </a:lnTo>
                  <a:lnTo>
                    <a:pt x="374" y="97"/>
                  </a:lnTo>
                  <a:lnTo>
                    <a:pt x="374" y="100"/>
                  </a:lnTo>
                  <a:lnTo>
                    <a:pt x="372" y="100"/>
                  </a:lnTo>
                  <a:lnTo>
                    <a:pt x="369" y="110"/>
                  </a:lnTo>
                  <a:lnTo>
                    <a:pt x="369" y="112"/>
                  </a:lnTo>
                  <a:lnTo>
                    <a:pt x="372" y="112"/>
                  </a:lnTo>
                  <a:lnTo>
                    <a:pt x="372" y="115"/>
                  </a:lnTo>
                  <a:lnTo>
                    <a:pt x="374" y="115"/>
                  </a:lnTo>
                  <a:lnTo>
                    <a:pt x="377" y="115"/>
                  </a:lnTo>
                  <a:lnTo>
                    <a:pt x="379" y="115"/>
                  </a:lnTo>
                  <a:lnTo>
                    <a:pt x="382" y="112"/>
                  </a:lnTo>
                  <a:lnTo>
                    <a:pt x="384" y="110"/>
                  </a:lnTo>
                  <a:lnTo>
                    <a:pt x="387" y="110"/>
                  </a:lnTo>
                  <a:lnTo>
                    <a:pt x="387" y="112"/>
                  </a:lnTo>
                  <a:lnTo>
                    <a:pt x="390" y="112"/>
                  </a:lnTo>
                  <a:lnTo>
                    <a:pt x="390" y="115"/>
                  </a:lnTo>
                  <a:lnTo>
                    <a:pt x="392" y="117"/>
                  </a:lnTo>
                  <a:lnTo>
                    <a:pt x="392" y="120"/>
                  </a:lnTo>
                  <a:lnTo>
                    <a:pt x="392" y="123"/>
                  </a:lnTo>
                  <a:lnTo>
                    <a:pt x="395" y="125"/>
                  </a:lnTo>
                  <a:lnTo>
                    <a:pt x="397" y="125"/>
                  </a:lnTo>
                  <a:lnTo>
                    <a:pt x="400" y="125"/>
                  </a:lnTo>
                  <a:lnTo>
                    <a:pt x="407" y="125"/>
                  </a:lnTo>
                  <a:lnTo>
                    <a:pt x="410" y="125"/>
                  </a:lnTo>
                  <a:lnTo>
                    <a:pt x="412" y="125"/>
                  </a:lnTo>
                  <a:lnTo>
                    <a:pt x="412" y="128"/>
                  </a:lnTo>
                  <a:lnTo>
                    <a:pt x="415" y="130"/>
                  </a:lnTo>
                  <a:lnTo>
                    <a:pt x="412" y="133"/>
                  </a:lnTo>
                  <a:lnTo>
                    <a:pt x="410" y="135"/>
                  </a:lnTo>
                  <a:lnTo>
                    <a:pt x="407" y="135"/>
                  </a:lnTo>
                  <a:lnTo>
                    <a:pt x="407" y="138"/>
                  </a:lnTo>
                  <a:lnTo>
                    <a:pt x="405" y="138"/>
                  </a:lnTo>
                  <a:lnTo>
                    <a:pt x="405" y="140"/>
                  </a:lnTo>
                  <a:lnTo>
                    <a:pt x="402" y="140"/>
                  </a:lnTo>
                  <a:lnTo>
                    <a:pt x="402" y="143"/>
                  </a:lnTo>
                  <a:lnTo>
                    <a:pt x="400" y="143"/>
                  </a:lnTo>
                  <a:lnTo>
                    <a:pt x="402" y="148"/>
                  </a:lnTo>
                  <a:lnTo>
                    <a:pt x="402" y="153"/>
                  </a:lnTo>
                  <a:lnTo>
                    <a:pt x="405" y="156"/>
                  </a:lnTo>
                  <a:lnTo>
                    <a:pt x="412" y="161"/>
                  </a:lnTo>
                  <a:lnTo>
                    <a:pt x="415" y="163"/>
                  </a:lnTo>
                  <a:lnTo>
                    <a:pt x="415" y="166"/>
                  </a:lnTo>
                  <a:lnTo>
                    <a:pt x="415" y="168"/>
                  </a:lnTo>
                  <a:lnTo>
                    <a:pt x="412" y="171"/>
                  </a:lnTo>
                  <a:lnTo>
                    <a:pt x="410" y="171"/>
                  </a:lnTo>
                  <a:lnTo>
                    <a:pt x="407" y="168"/>
                  </a:lnTo>
                  <a:lnTo>
                    <a:pt x="405" y="171"/>
                  </a:lnTo>
                  <a:lnTo>
                    <a:pt x="405" y="173"/>
                  </a:lnTo>
                  <a:lnTo>
                    <a:pt x="402" y="176"/>
                  </a:lnTo>
                  <a:lnTo>
                    <a:pt x="402" y="179"/>
                  </a:lnTo>
                  <a:lnTo>
                    <a:pt x="402" y="181"/>
                  </a:lnTo>
                  <a:lnTo>
                    <a:pt x="400" y="181"/>
                  </a:lnTo>
                  <a:lnTo>
                    <a:pt x="402" y="184"/>
                  </a:lnTo>
                  <a:lnTo>
                    <a:pt x="402" y="186"/>
                  </a:lnTo>
                  <a:lnTo>
                    <a:pt x="405" y="191"/>
                  </a:lnTo>
                  <a:lnTo>
                    <a:pt x="410" y="191"/>
                  </a:lnTo>
                  <a:lnTo>
                    <a:pt x="412" y="194"/>
                  </a:lnTo>
                  <a:lnTo>
                    <a:pt x="415" y="194"/>
                  </a:lnTo>
                  <a:lnTo>
                    <a:pt x="412" y="196"/>
                  </a:lnTo>
                  <a:lnTo>
                    <a:pt x="410" y="196"/>
                  </a:lnTo>
                  <a:lnTo>
                    <a:pt x="405" y="201"/>
                  </a:lnTo>
                  <a:lnTo>
                    <a:pt x="402" y="201"/>
                  </a:lnTo>
                  <a:lnTo>
                    <a:pt x="400" y="201"/>
                  </a:lnTo>
                  <a:lnTo>
                    <a:pt x="400" y="204"/>
                  </a:lnTo>
                  <a:lnTo>
                    <a:pt x="397" y="209"/>
                  </a:lnTo>
                  <a:lnTo>
                    <a:pt x="397" y="212"/>
                  </a:lnTo>
                  <a:lnTo>
                    <a:pt x="400" y="214"/>
                  </a:lnTo>
                  <a:lnTo>
                    <a:pt x="402" y="217"/>
                  </a:lnTo>
                  <a:lnTo>
                    <a:pt x="405" y="217"/>
                  </a:lnTo>
                  <a:lnTo>
                    <a:pt x="402" y="219"/>
                  </a:lnTo>
                  <a:lnTo>
                    <a:pt x="400" y="222"/>
                  </a:lnTo>
                  <a:lnTo>
                    <a:pt x="400" y="224"/>
                  </a:lnTo>
                  <a:lnTo>
                    <a:pt x="400" y="227"/>
                  </a:lnTo>
                  <a:lnTo>
                    <a:pt x="397" y="227"/>
                  </a:lnTo>
                  <a:lnTo>
                    <a:pt x="395" y="224"/>
                  </a:lnTo>
                  <a:lnTo>
                    <a:pt x="395" y="222"/>
                  </a:lnTo>
                  <a:lnTo>
                    <a:pt x="390" y="219"/>
                  </a:lnTo>
                  <a:lnTo>
                    <a:pt x="387" y="222"/>
                  </a:lnTo>
                  <a:lnTo>
                    <a:pt x="384" y="222"/>
                  </a:lnTo>
                  <a:lnTo>
                    <a:pt x="382" y="222"/>
                  </a:lnTo>
                  <a:lnTo>
                    <a:pt x="382" y="224"/>
                  </a:lnTo>
                  <a:lnTo>
                    <a:pt x="379" y="224"/>
                  </a:lnTo>
                  <a:lnTo>
                    <a:pt x="377" y="227"/>
                  </a:lnTo>
                  <a:lnTo>
                    <a:pt x="377" y="229"/>
                  </a:lnTo>
                  <a:lnTo>
                    <a:pt x="379" y="232"/>
                  </a:lnTo>
                  <a:lnTo>
                    <a:pt x="382" y="237"/>
                  </a:lnTo>
                  <a:lnTo>
                    <a:pt x="384" y="247"/>
                  </a:lnTo>
                  <a:lnTo>
                    <a:pt x="384" y="250"/>
                  </a:lnTo>
                  <a:lnTo>
                    <a:pt x="387" y="250"/>
                  </a:lnTo>
                  <a:lnTo>
                    <a:pt x="395" y="250"/>
                  </a:lnTo>
                  <a:lnTo>
                    <a:pt x="397" y="250"/>
                  </a:lnTo>
                  <a:lnTo>
                    <a:pt x="397" y="252"/>
                  </a:lnTo>
                  <a:lnTo>
                    <a:pt x="400" y="252"/>
                  </a:lnTo>
                  <a:lnTo>
                    <a:pt x="400" y="260"/>
                  </a:lnTo>
                  <a:lnTo>
                    <a:pt x="400" y="263"/>
                  </a:lnTo>
                  <a:lnTo>
                    <a:pt x="405" y="265"/>
                  </a:lnTo>
                  <a:lnTo>
                    <a:pt x="410" y="268"/>
                  </a:lnTo>
                  <a:lnTo>
                    <a:pt x="412" y="268"/>
                  </a:lnTo>
                  <a:lnTo>
                    <a:pt x="415" y="268"/>
                  </a:lnTo>
                  <a:lnTo>
                    <a:pt x="418" y="268"/>
                  </a:lnTo>
                  <a:lnTo>
                    <a:pt x="423" y="270"/>
                  </a:lnTo>
                  <a:lnTo>
                    <a:pt x="430" y="275"/>
                  </a:lnTo>
                  <a:lnTo>
                    <a:pt x="438" y="278"/>
                  </a:lnTo>
                  <a:lnTo>
                    <a:pt x="448" y="280"/>
                  </a:lnTo>
                  <a:lnTo>
                    <a:pt x="456" y="280"/>
                  </a:lnTo>
                  <a:lnTo>
                    <a:pt x="458" y="280"/>
                  </a:lnTo>
                  <a:lnTo>
                    <a:pt x="468" y="278"/>
                  </a:lnTo>
                  <a:lnTo>
                    <a:pt x="474" y="278"/>
                  </a:lnTo>
                  <a:lnTo>
                    <a:pt x="476" y="280"/>
                  </a:lnTo>
                  <a:lnTo>
                    <a:pt x="479" y="280"/>
                  </a:lnTo>
                  <a:lnTo>
                    <a:pt x="489" y="280"/>
                  </a:lnTo>
                  <a:lnTo>
                    <a:pt x="494" y="278"/>
                  </a:lnTo>
                  <a:lnTo>
                    <a:pt x="499" y="275"/>
                  </a:lnTo>
                  <a:lnTo>
                    <a:pt x="502" y="273"/>
                  </a:lnTo>
                  <a:lnTo>
                    <a:pt x="502" y="270"/>
                  </a:lnTo>
                  <a:lnTo>
                    <a:pt x="507" y="270"/>
                  </a:lnTo>
                  <a:lnTo>
                    <a:pt x="507" y="265"/>
                  </a:lnTo>
                  <a:lnTo>
                    <a:pt x="509" y="260"/>
                  </a:lnTo>
                  <a:lnTo>
                    <a:pt x="512" y="252"/>
                  </a:lnTo>
                  <a:lnTo>
                    <a:pt x="514" y="247"/>
                  </a:lnTo>
                  <a:lnTo>
                    <a:pt x="514" y="240"/>
                  </a:lnTo>
                  <a:lnTo>
                    <a:pt x="517" y="240"/>
                  </a:lnTo>
                  <a:lnTo>
                    <a:pt x="519" y="240"/>
                  </a:lnTo>
                  <a:lnTo>
                    <a:pt x="522" y="240"/>
                  </a:lnTo>
                  <a:lnTo>
                    <a:pt x="532" y="237"/>
                  </a:lnTo>
                  <a:lnTo>
                    <a:pt x="540" y="240"/>
                  </a:lnTo>
                  <a:lnTo>
                    <a:pt x="547" y="240"/>
                  </a:lnTo>
                  <a:lnTo>
                    <a:pt x="547" y="237"/>
                  </a:lnTo>
                  <a:lnTo>
                    <a:pt x="550" y="237"/>
                  </a:lnTo>
                  <a:lnTo>
                    <a:pt x="547" y="227"/>
                  </a:lnTo>
                  <a:lnTo>
                    <a:pt x="547" y="224"/>
                  </a:lnTo>
                  <a:lnTo>
                    <a:pt x="547" y="222"/>
                  </a:lnTo>
                  <a:lnTo>
                    <a:pt x="547" y="219"/>
                  </a:lnTo>
                  <a:lnTo>
                    <a:pt x="550" y="217"/>
                  </a:lnTo>
                  <a:lnTo>
                    <a:pt x="552" y="217"/>
                  </a:lnTo>
                  <a:lnTo>
                    <a:pt x="555" y="214"/>
                  </a:lnTo>
                  <a:lnTo>
                    <a:pt x="555" y="209"/>
                  </a:lnTo>
                  <a:lnTo>
                    <a:pt x="555" y="207"/>
                  </a:lnTo>
                  <a:lnTo>
                    <a:pt x="555" y="204"/>
                  </a:lnTo>
                  <a:lnTo>
                    <a:pt x="560" y="196"/>
                  </a:lnTo>
                  <a:lnTo>
                    <a:pt x="558" y="191"/>
                  </a:lnTo>
                  <a:lnTo>
                    <a:pt x="560" y="189"/>
                  </a:lnTo>
                  <a:lnTo>
                    <a:pt x="563" y="189"/>
                  </a:lnTo>
                  <a:lnTo>
                    <a:pt x="565" y="186"/>
                  </a:lnTo>
                  <a:lnTo>
                    <a:pt x="568" y="186"/>
                  </a:lnTo>
                  <a:lnTo>
                    <a:pt x="570" y="186"/>
                  </a:lnTo>
                  <a:lnTo>
                    <a:pt x="573" y="186"/>
                  </a:lnTo>
                  <a:lnTo>
                    <a:pt x="575" y="186"/>
                  </a:lnTo>
                  <a:lnTo>
                    <a:pt x="580" y="184"/>
                  </a:lnTo>
                  <a:lnTo>
                    <a:pt x="583" y="181"/>
                  </a:lnTo>
                  <a:lnTo>
                    <a:pt x="586" y="181"/>
                  </a:lnTo>
                  <a:lnTo>
                    <a:pt x="591" y="176"/>
                  </a:lnTo>
                  <a:lnTo>
                    <a:pt x="591" y="173"/>
                  </a:lnTo>
                  <a:lnTo>
                    <a:pt x="591" y="168"/>
                  </a:lnTo>
                  <a:lnTo>
                    <a:pt x="593" y="166"/>
                  </a:lnTo>
                  <a:lnTo>
                    <a:pt x="598" y="163"/>
                  </a:lnTo>
                  <a:lnTo>
                    <a:pt x="601" y="163"/>
                  </a:lnTo>
                  <a:lnTo>
                    <a:pt x="603" y="163"/>
                  </a:lnTo>
                  <a:lnTo>
                    <a:pt x="603" y="161"/>
                  </a:lnTo>
                  <a:lnTo>
                    <a:pt x="606" y="161"/>
                  </a:lnTo>
                  <a:lnTo>
                    <a:pt x="611" y="158"/>
                  </a:lnTo>
                  <a:lnTo>
                    <a:pt x="614" y="156"/>
                  </a:lnTo>
                  <a:lnTo>
                    <a:pt x="616" y="156"/>
                  </a:lnTo>
                  <a:lnTo>
                    <a:pt x="619" y="156"/>
                  </a:lnTo>
                  <a:lnTo>
                    <a:pt x="621" y="156"/>
                  </a:lnTo>
                  <a:lnTo>
                    <a:pt x="626" y="158"/>
                  </a:lnTo>
                  <a:lnTo>
                    <a:pt x="629" y="158"/>
                  </a:lnTo>
                  <a:lnTo>
                    <a:pt x="631" y="158"/>
                  </a:lnTo>
                  <a:lnTo>
                    <a:pt x="634" y="158"/>
                  </a:lnTo>
                  <a:lnTo>
                    <a:pt x="636" y="158"/>
                  </a:lnTo>
                  <a:lnTo>
                    <a:pt x="636" y="156"/>
                  </a:lnTo>
                  <a:lnTo>
                    <a:pt x="639" y="156"/>
                  </a:lnTo>
                  <a:lnTo>
                    <a:pt x="652" y="153"/>
                  </a:lnTo>
                  <a:lnTo>
                    <a:pt x="657" y="153"/>
                  </a:lnTo>
                  <a:lnTo>
                    <a:pt x="667" y="143"/>
                  </a:lnTo>
                  <a:lnTo>
                    <a:pt x="670" y="143"/>
                  </a:lnTo>
                  <a:lnTo>
                    <a:pt x="672" y="143"/>
                  </a:lnTo>
                  <a:lnTo>
                    <a:pt x="682" y="145"/>
                  </a:lnTo>
                  <a:lnTo>
                    <a:pt x="687" y="145"/>
                  </a:lnTo>
                  <a:lnTo>
                    <a:pt x="690" y="145"/>
                  </a:lnTo>
                  <a:lnTo>
                    <a:pt x="695" y="148"/>
                  </a:lnTo>
                  <a:lnTo>
                    <a:pt x="703" y="148"/>
                  </a:lnTo>
                  <a:lnTo>
                    <a:pt x="710" y="148"/>
                  </a:lnTo>
                  <a:lnTo>
                    <a:pt x="715" y="148"/>
                  </a:lnTo>
                  <a:lnTo>
                    <a:pt x="720" y="143"/>
                  </a:lnTo>
                  <a:lnTo>
                    <a:pt x="726" y="140"/>
                  </a:lnTo>
                  <a:lnTo>
                    <a:pt x="728" y="143"/>
                  </a:lnTo>
                  <a:lnTo>
                    <a:pt x="731" y="143"/>
                  </a:lnTo>
                  <a:lnTo>
                    <a:pt x="731" y="145"/>
                  </a:lnTo>
                  <a:lnTo>
                    <a:pt x="733" y="148"/>
                  </a:lnTo>
                  <a:lnTo>
                    <a:pt x="738" y="151"/>
                  </a:lnTo>
                  <a:lnTo>
                    <a:pt x="741" y="153"/>
                  </a:lnTo>
                  <a:lnTo>
                    <a:pt x="743" y="156"/>
                  </a:lnTo>
                  <a:lnTo>
                    <a:pt x="746" y="156"/>
                  </a:lnTo>
                  <a:lnTo>
                    <a:pt x="748" y="158"/>
                  </a:lnTo>
                  <a:lnTo>
                    <a:pt x="751" y="158"/>
                  </a:lnTo>
                  <a:lnTo>
                    <a:pt x="754" y="161"/>
                  </a:lnTo>
                  <a:lnTo>
                    <a:pt x="754" y="163"/>
                  </a:lnTo>
                  <a:lnTo>
                    <a:pt x="756" y="163"/>
                  </a:lnTo>
                  <a:lnTo>
                    <a:pt x="756" y="166"/>
                  </a:lnTo>
                  <a:lnTo>
                    <a:pt x="756" y="168"/>
                  </a:lnTo>
                  <a:lnTo>
                    <a:pt x="761" y="171"/>
                  </a:lnTo>
                  <a:lnTo>
                    <a:pt x="769" y="184"/>
                  </a:lnTo>
                  <a:lnTo>
                    <a:pt x="766" y="186"/>
                  </a:lnTo>
                  <a:lnTo>
                    <a:pt x="769" y="186"/>
                  </a:lnTo>
                  <a:lnTo>
                    <a:pt x="771" y="189"/>
                  </a:lnTo>
                  <a:lnTo>
                    <a:pt x="774" y="189"/>
                  </a:lnTo>
                  <a:lnTo>
                    <a:pt x="776" y="189"/>
                  </a:lnTo>
                  <a:lnTo>
                    <a:pt x="779" y="189"/>
                  </a:lnTo>
                  <a:lnTo>
                    <a:pt x="776" y="191"/>
                  </a:lnTo>
                  <a:lnTo>
                    <a:pt x="779" y="194"/>
                  </a:lnTo>
                  <a:lnTo>
                    <a:pt x="779" y="196"/>
                  </a:lnTo>
                  <a:lnTo>
                    <a:pt x="779" y="199"/>
                  </a:lnTo>
                  <a:lnTo>
                    <a:pt x="776" y="201"/>
                  </a:lnTo>
                  <a:lnTo>
                    <a:pt x="779" y="204"/>
                  </a:lnTo>
                  <a:lnTo>
                    <a:pt x="782" y="207"/>
                  </a:lnTo>
                  <a:lnTo>
                    <a:pt x="787" y="207"/>
                  </a:lnTo>
                  <a:lnTo>
                    <a:pt x="789" y="209"/>
                  </a:lnTo>
                  <a:lnTo>
                    <a:pt x="789" y="212"/>
                  </a:lnTo>
                  <a:lnTo>
                    <a:pt x="792" y="214"/>
                  </a:lnTo>
                  <a:lnTo>
                    <a:pt x="792" y="217"/>
                  </a:lnTo>
                  <a:lnTo>
                    <a:pt x="794" y="217"/>
                  </a:lnTo>
                  <a:lnTo>
                    <a:pt x="797" y="217"/>
                  </a:lnTo>
                  <a:lnTo>
                    <a:pt x="799" y="217"/>
                  </a:lnTo>
                  <a:lnTo>
                    <a:pt x="802" y="219"/>
                  </a:lnTo>
                  <a:lnTo>
                    <a:pt x="802" y="224"/>
                  </a:lnTo>
                  <a:lnTo>
                    <a:pt x="804" y="224"/>
                  </a:lnTo>
                  <a:lnTo>
                    <a:pt x="807" y="227"/>
                  </a:lnTo>
                  <a:lnTo>
                    <a:pt x="810" y="229"/>
                  </a:lnTo>
                  <a:lnTo>
                    <a:pt x="815" y="229"/>
                  </a:lnTo>
                  <a:lnTo>
                    <a:pt x="817" y="232"/>
                  </a:lnTo>
                  <a:lnTo>
                    <a:pt x="820" y="232"/>
                  </a:lnTo>
                  <a:lnTo>
                    <a:pt x="822" y="229"/>
                  </a:lnTo>
                  <a:lnTo>
                    <a:pt x="827" y="235"/>
                  </a:lnTo>
                  <a:lnTo>
                    <a:pt x="830" y="235"/>
                  </a:lnTo>
                  <a:lnTo>
                    <a:pt x="832" y="235"/>
                  </a:lnTo>
                  <a:lnTo>
                    <a:pt x="835" y="224"/>
                  </a:lnTo>
                  <a:lnTo>
                    <a:pt x="838" y="224"/>
                  </a:lnTo>
                  <a:lnTo>
                    <a:pt x="840" y="224"/>
                  </a:lnTo>
                  <a:lnTo>
                    <a:pt x="838" y="227"/>
                  </a:lnTo>
                  <a:lnTo>
                    <a:pt x="840" y="227"/>
                  </a:lnTo>
                  <a:lnTo>
                    <a:pt x="843" y="227"/>
                  </a:lnTo>
                  <a:lnTo>
                    <a:pt x="848" y="232"/>
                  </a:lnTo>
                  <a:lnTo>
                    <a:pt x="850" y="232"/>
                  </a:lnTo>
                  <a:lnTo>
                    <a:pt x="850" y="229"/>
                  </a:lnTo>
                  <a:lnTo>
                    <a:pt x="855" y="227"/>
                  </a:lnTo>
                  <a:lnTo>
                    <a:pt x="858" y="227"/>
                  </a:lnTo>
                  <a:lnTo>
                    <a:pt x="860" y="224"/>
                  </a:lnTo>
                  <a:lnTo>
                    <a:pt x="863" y="224"/>
                  </a:lnTo>
                  <a:lnTo>
                    <a:pt x="866" y="224"/>
                  </a:lnTo>
                  <a:lnTo>
                    <a:pt x="866" y="222"/>
                  </a:lnTo>
                  <a:lnTo>
                    <a:pt x="863" y="222"/>
                  </a:lnTo>
                  <a:lnTo>
                    <a:pt x="863" y="219"/>
                  </a:lnTo>
                  <a:lnTo>
                    <a:pt x="866" y="217"/>
                  </a:lnTo>
                  <a:lnTo>
                    <a:pt x="868" y="217"/>
                  </a:lnTo>
                  <a:lnTo>
                    <a:pt x="871" y="222"/>
                  </a:lnTo>
                  <a:lnTo>
                    <a:pt x="873" y="222"/>
                  </a:lnTo>
                  <a:lnTo>
                    <a:pt x="876" y="222"/>
                  </a:lnTo>
                  <a:lnTo>
                    <a:pt x="876" y="219"/>
                  </a:lnTo>
                  <a:lnTo>
                    <a:pt x="878" y="219"/>
                  </a:lnTo>
                  <a:lnTo>
                    <a:pt x="881" y="219"/>
                  </a:lnTo>
                  <a:lnTo>
                    <a:pt x="883" y="222"/>
                  </a:lnTo>
                  <a:lnTo>
                    <a:pt x="888" y="222"/>
                  </a:lnTo>
                  <a:lnTo>
                    <a:pt x="891" y="219"/>
                  </a:lnTo>
                  <a:lnTo>
                    <a:pt x="894" y="219"/>
                  </a:lnTo>
                  <a:lnTo>
                    <a:pt x="896" y="219"/>
                  </a:lnTo>
                  <a:lnTo>
                    <a:pt x="901" y="219"/>
                  </a:lnTo>
                  <a:lnTo>
                    <a:pt x="906" y="222"/>
                  </a:lnTo>
                  <a:lnTo>
                    <a:pt x="914" y="217"/>
                  </a:lnTo>
                  <a:lnTo>
                    <a:pt x="916" y="219"/>
                  </a:lnTo>
                  <a:lnTo>
                    <a:pt x="914" y="219"/>
                  </a:lnTo>
                  <a:lnTo>
                    <a:pt x="914" y="222"/>
                  </a:lnTo>
                  <a:lnTo>
                    <a:pt x="914" y="224"/>
                  </a:lnTo>
                  <a:lnTo>
                    <a:pt x="919" y="224"/>
                  </a:lnTo>
                  <a:lnTo>
                    <a:pt x="922" y="227"/>
                  </a:lnTo>
                  <a:lnTo>
                    <a:pt x="924" y="229"/>
                  </a:lnTo>
                  <a:lnTo>
                    <a:pt x="924" y="232"/>
                  </a:lnTo>
                  <a:lnTo>
                    <a:pt x="924" y="235"/>
                  </a:lnTo>
                  <a:lnTo>
                    <a:pt x="932" y="232"/>
                  </a:lnTo>
                  <a:lnTo>
                    <a:pt x="934" y="235"/>
                  </a:lnTo>
                  <a:lnTo>
                    <a:pt x="937" y="235"/>
                  </a:lnTo>
                  <a:lnTo>
                    <a:pt x="939" y="237"/>
                  </a:lnTo>
                  <a:lnTo>
                    <a:pt x="944" y="235"/>
                  </a:lnTo>
                  <a:lnTo>
                    <a:pt x="947" y="232"/>
                  </a:lnTo>
                  <a:lnTo>
                    <a:pt x="952" y="227"/>
                  </a:lnTo>
                  <a:lnTo>
                    <a:pt x="955" y="227"/>
                  </a:lnTo>
                  <a:lnTo>
                    <a:pt x="955" y="224"/>
                  </a:lnTo>
                  <a:lnTo>
                    <a:pt x="957" y="229"/>
                  </a:lnTo>
                  <a:lnTo>
                    <a:pt x="962" y="224"/>
                  </a:lnTo>
                  <a:lnTo>
                    <a:pt x="965" y="224"/>
                  </a:lnTo>
                  <a:lnTo>
                    <a:pt x="962" y="232"/>
                  </a:lnTo>
                  <a:lnTo>
                    <a:pt x="962" y="235"/>
                  </a:lnTo>
                  <a:lnTo>
                    <a:pt x="960" y="235"/>
                  </a:lnTo>
                  <a:lnTo>
                    <a:pt x="960" y="237"/>
                  </a:lnTo>
                  <a:lnTo>
                    <a:pt x="960" y="240"/>
                  </a:lnTo>
                  <a:lnTo>
                    <a:pt x="967" y="240"/>
                  </a:lnTo>
                  <a:lnTo>
                    <a:pt x="970" y="242"/>
                  </a:lnTo>
                  <a:lnTo>
                    <a:pt x="970" y="245"/>
                  </a:lnTo>
                  <a:lnTo>
                    <a:pt x="967" y="247"/>
                  </a:lnTo>
                  <a:lnTo>
                    <a:pt x="962" y="250"/>
                  </a:lnTo>
                  <a:lnTo>
                    <a:pt x="960" y="250"/>
                  </a:lnTo>
                  <a:lnTo>
                    <a:pt x="960" y="255"/>
                  </a:lnTo>
                  <a:lnTo>
                    <a:pt x="960" y="257"/>
                  </a:lnTo>
                  <a:lnTo>
                    <a:pt x="962" y="260"/>
                  </a:lnTo>
                  <a:lnTo>
                    <a:pt x="967" y="260"/>
                  </a:lnTo>
                  <a:lnTo>
                    <a:pt x="965" y="265"/>
                  </a:lnTo>
                  <a:lnTo>
                    <a:pt x="962" y="268"/>
                  </a:lnTo>
                  <a:lnTo>
                    <a:pt x="960" y="275"/>
                  </a:lnTo>
                  <a:lnTo>
                    <a:pt x="957" y="275"/>
                  </a:lnTo>
                  <a:lnTo>
                    <a:pt x="970" y="270"/>
                  </a:lnTo>
                  <a:lnTo>
                    <a:pt x="972" y="268"/>
                  </a:lnTo>
                  <a:lnTo>
                    <a:pt x="972" y="265"/>
                  </a:lnTo>
                  <a:lnTo>
                    <a:pt x="975" y="270"/>
                  </a:lnTo>
                  <a:lnTo>
                    <a:pt x="978" y="273"/>
                  </a:lnTo>
                  <a:lnTo>
                    <a:pt x="978" y="275"/>
                  </a:lnTo>
                  <a:lnTo>
                    <a:pt x="975" y="278"/>
                  </a:lnTo>
                  <a:lnTo>
                    <a:pt x="975" y="280"/>
                  </a:lnTo>
                  <a:lnTo>
                    <a:pt x="970" y="285"/>
                  </a:lnTo>
                  <a:lnTo>
                    <a:pt x="965" y="288"/>
                  </a:lnTo>
                  <a:lnTo>
                    <a:pt x="962" y="288"/>
                  </a:lnTo>
                  <a:lnTo>
                    <a:pt x="962" y="290"/>
                  </a:lnTo>
                  <a:lnTo>
                    <a:pt x="965" y="293"/>
                  </a:lnTo>
                  <a:lnTo>
                    <a:pt x="967" y="293"/>
                  </a:lnTo>
                  <a:lnTo>
                    <a:pt x="970" y="290"/>
                  </a:lnTo>
                  <a:lnTo>
                    <a:pt x="972" y="290"/>
                  </a:lnTo>
                  <a:lnTo>
                    <a:pt x="983" y="288"/>
                  </a:lnTo>
                  <a:lnTo>
                    <a:pt x="985" y="290"/>
                  </a:lnTo>
                  <a:lnTo>
                    <a:pt x="983" y="293"/>
                  </a:lnTo>
                  <a:lnTo>
                    <a:pt x="983" y="296"/>
                  </a:lnTo>
                  <a:lnTo>
                    <a:pt x="983" y="298"/>
                  </a:lnTo>
                  <a:lnTo>
                    <a:pt x="980" y="301"/>
                  </a:lnTo>
                  <a:lnTo>
                    <a:pt x="980" y="303"/>
                  </a:lnTo>
                  <a:lnTo>
                    <a:pt x="980" y="308"/>
                  </a:lnTo>
                  <a:lnTo>
                    <a:pt x="980" y="311"/>
                  </a:lnTo>
                  <a:lnTo>
                    <a:pt x="983" y="311"/>
                  </a:lnTo>
                  <a:lnTo>
                    <a:pt x="988" y="313"/>
                  </a:lnTo>
                  <a:lnTo>
                    <a:pt x="998" y="316"/>
                  </a:lnTo>
                  <a:lnTo>
                    <a:pt x="1000" y="318"/>
                  </a:lnTo>
                  <a:lnTo>
                    <a:pt x="998" y="321"/>
                  </a:lnTo>
                  <a:lnTo>
                    <a:pt x="995" y="321"/>
                  </a:lnTo>
                  <a:lnTo>
                    <a:pt x="993" y="324"/>
                  </a:lnTo>
                  <a:lnTo>
                    <a:pt x="990" y="324"/>
                  </a:lnTo>
                  <a:lnTo>
                    <a:pt x="990" y="321"/>
                  </a:lnTo>
                  <a:lnTo>
                    <a:pt x="988" y="318"/>
                  </a:lnTo>
                  <a:lnTo>
                    <a:pt x="985" y="321"/>
                  </a:lnTo>
                  <a:lnTo>
                    <a:pt x="983" y="318"/>
                  </a:lnTo>
                  <a:lnTo>
                    <a:pt x="980" y="324"/>
                  </a:lnTo>
                  <a:lnTo>
                    <a:pt x="980" y="329"/>
                  </a:lnTo>
                  <a:lnTo>
                    <a:pt x="983" y="329"/>
                  </a:lnTo>
                  <a:lnTo>
                    <a:pt x="985" y="329"/>
                  </a:lnTo>
                  <a:lnTo>
                    <a:pt x="988" y="329"/>
                  </a:lnTo>
                  <a:lnTo>
                    <a:pt x="990" y="329"/>
                  </a:lnTo>
                  <a:lnTo>
                    <a:pt x="993" y="329"/>
                  </a:lnTo>
                  <a:lnTo>
                    <a:pt x="995" y="329"/>
                  </a:lnTo>
                  <a:lnTo>
                    <a:pt x="998" y="329"/>
                  </a:lnTo>
                  <a:lnTo>
                    <a:pt x="998" y="331"/>
                  </a:lnTo>
                  <a:lnTo>
                    <a:pt x="995" y="331"/>
                  </a:lnTo>
                  <a:lnTo>
                    <a:pt x="990" y="336"/>
                  </a:lnTo>
                  <a:lnTo>
                    <a:pt x="990" y="339"/>
                  </a:lnTo>
                  <a:lnTo>
                    <a:pt x="988" y="339"/>
                  </a:lnTo>
                  <a:lnTo>
                    <a:pt x="990" y="341"/>
                  </a:lnTo>
                  <a:lnTo>
                    <a:pt x="993" y="341"/>
                  </a:lnTo>
                  <a:lnTo>
                    <a:pt x="995" y="341"/>
                  </a:lnTo>
                  <a:lnTo>
                    <a:pt x="998" y="341"/>
                  </a:lnTo>
                  <a:lnTo>
                    <a:pt x="1000" y="339"/>
                  </a:lnTo>
                  <a:lnTo>
                    <a:pt x="1003" y="336"/>
                  </a:lnTo>
                  <a:lnTo>
                    <a:pt x="1006" y="336"/>
                  </a:lnTo>
                  <a:lnTo>
                    <a:pt x="1008" y="334"/>
                  </a:lnTo>
                  <a:lnTo>
                    <a:pt x="1011" y="331"/>
                  </a:lnTo>
                  <a:lnTo>
                    <a:pt x="1013" y="331"/>
                  </a:lnTo>
                  <a:lnTo>
                    <a:pt x="1016" y="331"/>
                  </a:lnTo>
                  <a:lnTo>
                    <a:pt x="1018" y="329"/>
                  </a:lnTo>
                  <a:lnTo>
                    <a:pt x="1021" y="331"/>
                  </a:lnTo>
                  <a:lnTo>
                    <a:pt x="1018" y="334"/>
                  </a:lnTo>
                  <a:lnTo>
                    <a:pt x="1016" y="341"/>
                  </a:lnTo>
                  <a:lnTo>
                    <a:pt x="1013" y="344"/>
                  </a:lnTo>
                  <a:lnTo>
                    <a:pt x="1011" y="344"/>
                  </a:lnTo>
                  <a:lnTo>
                    <a:pt x="1011" y="346"/>
                  </a:lnTo>
                  <a:lnTo>
                    <a:pt x="1013" y="349"/>
                  </a:lnTo>
                  <a:lnTo>
                    <a:pt x="1013" y="352"/>
                  </a:lnTo>
                  <a:lnTo>
                    <a:pt x="1016" y="352"/>
                  </a:lnTo>
                  <a:lnTo>
                    <a:pt x="1018" y="352"/>
                  </a:lnTo>
                  <a:lnTo>
                    <a:pt x="1021" y="349"/>
                  </a:lnTo>
                  <a:lnTo>
                    <a:pt x="1023" y="352"/>
                  </a:lnTo>
                  <a:lnTo>
                    <a:pt x="1026" y="352"/>
                  </a:lnTo>
                  <a:lnTo>
                    <a:pt x="1026" y="354"/>
                  </a:lnTo>
                  <a:lnTo>
                    <a:pt x="1028" y="357"/>
                  </a:lnTo>
                  <a:lnTo>
                    <a:pt x="1031" y="359"/>
                  </a:lnTo>
                  <a:lnTo>
                    <a:pt x="1031" y="362"/>
                  </a:lnTo>
                  <a:lnTo>
                    <a:pt x="1034" y="362"/>
                  </a:lnTo>
                  <a:lnTo>
                    <a:pt x="1039" y="362"/>
                  </a:lnTo>
                  <a:lnTo>
                    <a:pt x="1039" y="364"/>
                  </a:lnTo>
                  <a:lnTo>
                    <a:pt x="1039" y="367"/>
                  </a:lnTo>
                  <a:lnTo>
                    <a:pt x="1039" y="369"/>
                  </a:lnTo>
                  <a:lnTo>
                    <a:pt x="1044" y="372"/>
                  </a:lnTo>
                  <a:lnTo>
                    <a:pt x="1041" y="374"/>
                  </a:lnTo>
                  <a:lnTo>
                    <a:pt x="1039" y="377"/>
                  </a:lnTo>
                  <a:lnTo>
                    <a:pt x="1041" y="380"/>
                  </a:lnTo>
                  <a:lnTo>
                    <a:pt x="1041" y="382"/>
                  </a:lnTo>
                  <a:lnTo>
                    <a:pt x="1036" y="380"/>
                  </a:lnTo>
                  <a:lnTo>
                    <a:pt x="1031" y="377"/>
                  </a:lnTo>
                  <a:lnTo>
                    <a:pt x="1028" y="380"/>
                  </a:lnTo>
                  <a:lnTo>
                    <a:pt x="1028" y="382"/>
                  </a:lnTo>
                  <a:lnTo>
                    <a:pt x="1028" y="385"/>
                  </a:lnTo>
                  <a:lnTo>
                    <a:pt x="1028" y="387"/>
                  </a:lnTo>
                  <a:lnTo>
                    <a:pt x="1028" y="392"/>
                  </a:lnTo>
                  <a:lnTo>
                    <a:pt x="1031" y="395"/>
                  </a:lnTo>
                  <a:lnTo>
                    <a:pt x="1036" y="397"/>
                  </a:lnTo>
                  <a:lnTo>
                    <a:pt x="1041" y="397"/>
                  </a:lnTo>
                  <a:lnTo>
                    <a:pt x="1041" y="400"/>
                  </a:lnTo>
                  <a:lnTo>
                    <a:pt x="1041" y="402"/>
                  </a:lnTo>
                  <a:lnTo>
                    <a:pt x="1041" y="405"/>
                  </a:lnTo>
                  <a:lnTo>
                    <a:pt x="1044" y="405"/>
                  </a:lnTo>
                  <a:lnTo>
                    <a:pt x="1049" y="408"/>
                  </a:lnTo>
                  <a:lnTo>
                    <a:pt x="1051" y="410"/>
                  </a:lnTo>
                  <a:lnTo>
                    <a:pt x="1049" y="410"/>
                  </a:lnTo>
                  <a:lnTo>
                    <a:pt x="1049" y="413"/>
                  </a:lnTo>
                  <a:lnTo>
                    <a:pt x="1044" y="413"/>
                  </a:lnTo>
                  <a:lnTo>
                    <a:pt x="1041" y="415"/>
                  </a:lnTo>
                  <a:lnTo>
                    <a:pt x="1041" y="418"/>
                  </a:lnTo>
                  <a:lnTo>
                    <a:pt x="1044" y="420"/>
                  </a:lnTo>
                  <a:lnTo>
                    <a:pt x="1044" y="423"/>
                  </a:lnTo>
                  <a:lnTo>
                    <a:pt x="1044" y="425"/>
                  </a:lnTo>
                  <a:lnTo>
                    <a:pt x="1041" y="428"/>
                  </a:lnTo>
                  <a:lnTo>
                    <a:pt x="1041" y="430"/>
                  </a:lnTo>
                  <a:lnTo>
                    <a:pt x="1036" y="430"/>
                  </a:lnTo>
                  <a:lnTo>
                    <a:pt x="1036" y="433"/>
                  </a:lnTo>
                  <a:lnTo>
                    <a:pt x="1039" y="436"/>
                  </a:lnTo>
                  <a:lnTo>
                    <a:pt x="1039" y="438"/>
                  </a:lnTo>
                  <a:lnTo>
                    <a:pt x="1039" y="441"/>
                  </a:lnTo>
                  <a:lnTo>
                    <a:pt x="1044" y="443"/>
                  </a:lnTo>
                  <a:lnTo>
                    <a:pt x="1046" y="446"/>
                  </a:lnTo>
                  <a:lnTo>
                    <a:pt x="1054" y="448"/>
                  </a:lnTo>
                  <a:lnTo>
                    <a:pt x="1056" y="451"/>
                  </a:lnTo>
                  <a:lnTo>
                    <a:pt x="1059" y="448"/>
                  </a:lnTo>
                  <a:lnTo>
                    <a:pt x="1059" y="446"/>
                  </a:lnTo>
                  <a:lnTo>
                    <a:pt x="1059" y="443"/>
                  </a:lnTo>
                  <a:lnTo>
                    <a:pt x="1062" y="443"/>
                  </a:lnTo>
                  <a:lnTo>
                    <a:pt x="1064" y="441"/>
                  </a:lnTo>
                  <a:lnTo>
                    <a:pt x="1067" y="441"/>
                  </a:lnTo>
                  <a:lnTo>
                    <a:pt x="1072" y="443"/>
                  </a:lnTo>
                  <a:lnTo>
                    <a:pt x="1077" y="448"/>
                  </a:lnTo>
                  <a:lnTo>
                    <a:pt x="1082" y="448"/>
                  </a:lnTo>
                  <a:lnTo>
                    <a:pt x="1084" y="448"/>
                  </a:lnTo>
                  <a:lnTo>
                    <a:pt x="1084" y="451"/>
                  </a:lnTo>
                  <a:lnTo>
                    <a:pt x="1092" y="451"/>
                  </a:lnTo>
                  <a:lnTo>
                    <a:pt x="1097" y="456"/>
                  </a:lnTo>
                  <a:lnTo>
                    <a:pt x="1100" y="456"/>
                  </a:lnTo>
                  <a:lnTo>
                    <a:pt x="1102" y="453"/>
                  </a:lnTo>
                  <a:lnTo>
                    <a:pt x="1110" y="456"/>
                  </a:lnTo>
                  <a:lnTo>
                    <a:pt x="1112" y="456"/>
                  </a:lnTo>
                  <a:lnTo>
                    <a:pt x="1112" y="458"/>
                  </a:lnTo>
                  <a:lnTo>
                    <a:pt x="1112" y="461"/>
                  </a:lnTo>
                  <a:lnTo>
                    <a:pt x="1115" y="464"/>
                  </a:lnTo>
                  <a:lnTo>
                    <a:pt x="1118" y="466"/>
                  </a:lnTo>
                  <a:lnTo>
                    <a:pt x="1120" y="466"/>
                  </a:lnTo>
                  <a:lnTo>
                    <a:pt x="1123" y="466"/>
                  </a:lnTo>
                  <a:lnTo>
                    <a:pt x="1125" y="466"/>
                  </a:lnTo>
                  <a:lnTo>
                    <a:pt x="1130" y="471"/>
                  </a:lnTo>
                  <a:lnTo>
                    <a:pt x="1133" y="471"/>
                  </a:lnTo>
                  <a:lnTo>
                    <a:pt x="1133" y="474"/>
                  </a:lnTo>
                  <a:lnTo>
                    <a:pt x="1130" y="476"/>
                  </a:lnTo>
                  <a:lnTo>
                    <a:pt x="1130" y="479"/>
                  </a:lnTo>
                  <a:lnTo>
                    <a:pt x="1130" y="481"/>
                  </a:lnTo>
                  <a:lnTo>
                    <a:pt x="1128" y="489"/>
                  </a:lnTo>
                  <a:lnTo>
                    <a:pt x="1130" y="489"/>
                  </a:lnTo>
                  <a:lnTo>
                    <a:pt x="1130" y="492"/>
                  </a:lnTo>
                  <a:lnTo>
                    <a:pt x="1133" y="494"/>
                  </a:lnTo>
                  <a:lnTo>
                    <a:pt x="1133" y="497"/>
                  </a:lnTo>
                  <a:lnTo>
                    <a:pt x="1128" y="497"/>
                  </a:lnTo>
                  <a:lnTo>
                    <a:pt x="1123" y="497"/>
                  </a:lnTo>
                  <a:lnTo>
                    <a:pt x="1118" y="497"/>
                  </a:lnTo>
                  <a:lnTo>
                    <a:pt x="1123" y="504"/>
                  </a:lnTo>
                  <a:lnTo>
                    <a:pt x="1125" y="504"/>
                  </a:lnTo>
                  <a:lnTo>
                    <a:pt x="1128" y="504"/>
                  </a:lnTo>
                  <a:lnTo>
                    <a:pt x="1128" y="507"/>
                  </a:lnTo>
                  <a:lnTo>
                    <a:pt x="1128" y="512"/>
                  </a:lnTo>
                  <a:lnTo>
                    <a:pt x="1130" y="512"/>
                  </a:lnTo>
                  <a:lnTo>
                    <a:pt x="1133" y="512"/>
                  </a:lnTo>
                  <a:lnTo>
                    <a:pt x="1135" y="512"/>
                  </a:lnTo>
                  <a:lnTo>
                    <a:pt x="1135" y="520"/>
                  </a:lnTo>
                  <a:lnTo>
                    <a:pt x="1138" y="522"/>
                  </a:lnTo>
                  <a:lnTo>
                    <a:pt x="1143" y="522"/>
                  </a:lnTo>
                  <a:lnTo>
                    <a:pt x="1143" y="520"/>
                  </a:lnTo>
                  <a:lnTo>
                    <a:pt x="1140" y="514"/>
                  </a:lnTo>
                  <a:lnTo>
                    <a:pt x="1143" y="512"/>
                  </a:lnTo>
                  <a:lnTo>
                    <a:pt x="1148" y="512"/>
                  </a:lnTo>
                  <a:lnTo>
                    <a:pt x="1153" y="514"/>
                  </a:lnTo>
                  <a:lnTo>
                    <a:pt x="1156" y="514"/>
                  </a:lnTo>
                  <a:lnTo>
                    <a:pt x="1158" y="514"/>
                  </a:lnTo>
                  <a:lnTo>
                    <a:pt x="1161" y="517"/>
                  </a:lnTo>
                  <a:lnTo>
                    <a:pt x="1158" y="520"/>
                  </a:lnTo>
                  <a:lnTo>
                    <a:pt x="1161" y="522"/>
                  </a:lnTo>
                  <a:lnTo>
                    <a:pt x="1166" y="525"/>
                  </a:lnTo>
                  <a:lnTo>
                    <a:pt x="1166" y="530"/>
                  </a:lnTo>
                  <a:lnTo>
                    <a:pt x="1168" y="532"/>
                  </a:lnTo>
                  <a:lnTo>
                    <a:pt x="1174" y="545"/>
                  </a:lnTo>
                  <a:lnTo>
                    <a:pt x="1176" y="548"/>
                  </a:lnTo>
                  <a:lnTo>
                    <a:pt x="1179" y="548"/>
                  </a:lnTo>
                  <a:lnTo>
                    <a:pt x="1181" y="548"/>
                  </a:lnTo>
                  <a:lnTo>
                    <a:pt x="1181" y="550"/>
                  </a:lnTo>
                  <a:lnTo>
                    <a:pt x="1181" y="553"/>
                  </a:lnTo>
                  <a:lnTo>
                    <a:pt x="1184" y="553"/>
                  </a:lnTo>
                  <a:lnTo>
                    <a:pt x="1186" y="553"/>
                  </a:lnTo>
                  <a:lnTo>
                    <a:pt x="1189" y="553"/>
                  </a:lnTo>
                  <a:lnTo>
                    <a:pt x="1191" y="550"/>
                  </a:lnTo>
                  <a:lnTo>
                    <a:pt x="1191" y="548"/>
                  </a:lnTo>
                  <a:lnTo>
                    <a:pt x="1191" y="545"/>
                  </a:lnTo>
                  <a:lnTo>
                    <a:pt x="1196" y="548"/>
                  </a:lnTo>
                  <a:lnTo>
                    <a:pt x="1202" y="542"/>
                  </a:lnTo>
                  <a:lnTo>
                    <a:pt x="1202" y="540"/>
                  </a:lnTo>
                  <a:lnTo>
                    <a:pt x="1199" y="537"/>
                  </a:lnTo>
                  <a:lnTo>
                    <a:pt x="1202" y="537"/>
                  </a:lnTo>
                  <a:lnTo>
                    <a:pt x="1202" y="535"/>
                  </a:lnTo>
                  <a:lnTo>
                    <a:pt x="1204" y="532"/>
                  </a:lnTo>
                  <a:lnTo>
                    <a:pt x="1207" y="532"/>
                  </a:lnTo>
                  <a:lnTo>
                    <a:pt x="1209" y="537"/>
                  </a:lnTo>
                  <a:lnTo>
                    <a:pt x="1212" y="537"/>
                  </a:lnTo>
                  <a:lnTo>
                    <a:pt x="1214" y="540"/>
                  </a:lnTo>
                  <a:lnTo>
                    <a:pt x="1217" y="540"/>
                  </a:lnTo>
                  <a:lnTo>
                    <a:pt x="1219" y="535"/>
                  </a:lnTo>
                  <a:lnTo>
                    <a:pt x="1222" y="535"/>
                  </a:lnTo>
                  <a:lnTo>
                    <a:pt x="1222" y="530"/>
                  </a:lnTo>
                  <a:lnTo>
                    <a:pt x="1225" y="530"/>
                  </a:lnTo>
                  <a:lnTo>
                    <a:pt x="1225" y="532"/>
                  </a:lnTo>
                  <a:lnTo>
                    <a:pt x="1227" y="532"/>
                  </a:lnTo>
                  <a:lnTo>
                    <a:pt x="1230" y="532"/>
                  </a:lnTo>
                  <a:lnTo>
                    <a:pt x="1232" y="535"/>
                  </a:lnTo>
                  <a:lnTo>
                    <a:pt x="1232" y="537"/>
                  </a:lnTo>
                  <a:lnTo>
                    <a:pt x="1235" y="537"/>
                  </a:lnTo>
                  <a:lnTo>
                    <a:pt x="1235" y="540"/>
                  </a:lnTo>
                  <a:lnTo>
                    <a:pt x="1237" y="540"/>
                  </a:lnTo>
                  <a:lnTo>
                    <a:pt x="1237" y="542"/>
                  </a:lnTo>
                  <a:lnTo>
                    <a:pt x="1237" y="545"/>
                  </a:lnTo>
                  <a:lnTo>
                    <a:pt x="1240" y="545"/>
                  </a:lnTo>
                  <a:lnTo>
                    <a:pt x="1240" y="548"/>
                  </a:lnTo>
                  <a:lnTo>
                    <a:pt x="1242" y="548"/>
                  </a:lnTo>
                  <a:lnTo>
                    <a:pt x="1247" y="548"/>
                  </a:lnTo>
                  <a:lnTo>
                    <a:pt x="1250" y="545"/>
                  </a:lnTo>
                  <a:lnTo>
                    <a:pt x="1255" y="540"/>
                  </a:lnTo>
                  <a:lnTo>
                    <a:pt x="1260" y="535"/>
                  </a:lnTo>
                  <a:lnTo>
                    <a:pt x="1260" y="532"/>
                  </a:lnTo>
                  <a:lnTo>
                    <a:pt x="1260" y="530"/>
                  </a:lnTo>
                  <a:lnTo>
                    <a:pt x="1255" y="527"/>
                  </a:lnTo>
                  <a:lnTo>
                    <a:pt x="1253" y="525"/>
                  </a:lnTo>
                  <a:lnTo>
                    <a:pt x="1253" y="522"/>
                  </a:lnTo>
                  <a:lnTo>
                    <a:pt x="1253" y="520"/>
                  </a:lnTo>
                  <a:lnTo>
                    <a:pt x="1255" y="517"/>
                  </a:lnTo>
                  <a:lnTo>
                    <a:pt x="1270" y="517"/>
                  </a:lnTo>
                  <a:lnTo>
                    <a:pt x="1273" y="517"/>
                  </a:lnTo>
                  <a:lnTo>
                    <a:pt x="1278" y="520"/>
                  </a:lnTo>
                  <a:lnTo>
                    <a:pt x="1281" y="520"/>
                  </a:lnTo>
                  <a:lnTo>
                    <a:pt x="1281" y="525"/>
                  </a:lnTo>
                  <a:lnTo>
                    <a:pt x="1281" y="527"/>
                  </a:lnTo>
                  <a:lnTo>
                    <a:pt x="1281" y="530"/>
                  </a:lnTo>
                  <a:lnTo>
                    <a:pt x="1278" y="532"/>
                  </a:lnTo>
                  <a:lnTo>
                    <a:pt x="1273" y="537"/>
                  </a:lnTo>
                  <a:lnTo>
                    <a:pt x="1273" y="542"/>
                  </a:lnTo>
                  <a:lnTo>
                    <a:pt x="1270" y="548"/>
                  </a:lnTo>
                  <a:lnTo>
                    <a:pt x="1273" y="550"/>
                  </a:lnTo>
                  <a:lnTo>
                    <a:pt x="1273" y="555"/>
                  </a:lnTo>
                  <a:lnTo>
                    <a:pt x="1273" y="558"/>
                  </a:lnTo>
                  <a:lnTo>
                    <a:pt x="1273" y="563"/>
                  </a:lnTo>
                  <a:lnTo>
                    <a:pt x="1275" y="563"/>
                  </a:lnTo>
                  <a:lnTo>
                    <a:pt x="1278" y="568"/>
                  </a:lnTo>
                  <a:lnTo>
                    <a:pt x="1281" y="568"/>
                  </a:lnTo>
                  <a:lnTo>
                    <a:pt x="1283" y="568"/>
                  </a:lnTo>
                  <a:lnTo>
                    <a:pt x="1288" y="565"/>
                  </a:lnTo>
                  <a:lnTo>
                    <a:pt x="1296" y="565"/>
                  </a:lnTo>
                  <a:lnTo>
                    <a:pt x="1301" y="565"/>
                  </a:lnTo>
                  <a:lnTo>
                    <a:pt x="1306" y="565"/>
                  </a:lnTo>
                  <a:lnTo>
                    <a:pt x="1309" y="563"/>
                  </a:lnTo>
                  <a:lnTo>
                    <a:pt x="1316" y="560"/>
                  </a:lnTo>
                  <a:lnTo>
                    <a:pt x="1319" y="560"/>
                  </a:lnTo>
                  <a:lnTo>
                    <a:pt x="1321" y="563"/>
                  </a:lnTo>
                  <a:lnTo>
                    <a:pt x="1324" y="563"/>
                  </a:lnTo>
                  <a:lnTo>
                    <a:pt x="1324" y="565"/>
                  </a:lnTo>
                  <a:lnTo>
                    <a:pt x="1326" y="565"/>
                  </a:lnTo>
                  <a:lnTo>
                    <a:pt x="1326" y="568"/>
                  </a:lnTo>
                  <a:lnTo>
                    <a:pt x="1331" y="583"/>
                  </a:lnTo>
                  <a:lnTo>
                    <a:pt x="1331" y="586"/>
                  </a:lnTo>
                  <a:lnTo>
                    <a:pt x="1334" y="591"/>
                  </a:lnTo>
                  <a:lnTo>
                    <a:pt x="1339" y="593"/>
                  </a:lnTo>
                  <a:lnTo>
                    <a:pt x="1339" y="596"/>
                  </a:lnTo>
                  <a:lnTo>
                    <a:pt x="1342" y="596"/>
                  </a:lnTo>
                  <a:lnTo>
                    <a:pt x="1347" y="596"/>
                  </a:lnTo>
                  <a:lnTo>
                    <a:pt x="1349" y="596"/>
                  </a:lnTo>
                  <a:lnTo>
                    <a:pt x="1352" y="591"/>
                  </a:lnTo>
                  <a:lnTo>
                    <a:pt x="1349" y="588"/>
                  </a:lnTo>
                  <a:lnTo>
                    <a:pt x="1349" y="586"/>
                  </a:lnTo>
                  <a:lnTo>
                    <a:pt x="1352" y="583"/>
                  </a:lnTo>
                  <a:lnTo>
                    <a:pt x="1352" y="581"/>
                  </a:lnTo>
                  <a:lnTo>
                    <a:pt x="1354" y="581"/>
                  </a:lnTo>
                  <a:lnTo>
                    <a:pt x="1357" y="581"/>
                  </a:lnTo>
                  <a:lnTo>
                    <a:pt x="1362" y="581"/>
                  </a:lnTo>
                  <a:lnTo>
                    <a:pt x="1370" y="586"/>
                  </a:lnTo>
                  <a:lnTo>
                    <a:pt x="1377" y="593"/>
                  </a:lnTo>
                  <a:lnTo>
                    <a:pt x="1382" y="588"/>
                  </a:lnTo>
                  <a:lnTo>
                    <a:pt x="1393" y="604"/>
                  </a:lnTo>
                  <a:lnTo>
                    <a:pt x="1395" y="609"/>
                  </a:lnTo>
                  <a:lnTo>
                    <a:pt x="1400" y="614"/>
                  </a:lnTo>
                  <a:lnTo>
                    <a:pt x="1403" y="619"/>
                  </a:lnTo>
                  <a:lnTo>
                    <a:pt x="1410" y="621"/>
                  </a:lnTo>
                  <a:lnTo>
                    <a:pt x="1415" y="626"/>
                  </a:lnTo>
                  <a:lnTo>
                    <a:pt x="1418" y="634"/>
                  </a:lnTo>
                  <a:lnTo>
                    <a:pt x="1415" y="639"/>
                  </a:lnTo>
                  <a:lnTo>
                    <a:pt x="1415" y="644"/>
                  </a:lnTo>
                  <a:lnTo>
                    <a:pt x="1415" y="649"/>
                  </a:lnTo>
                  <a:lnTo>
                    <a:pt x="1418" y="652"/>
                  </a:lnTo>
                  <a:lnTo>
                    <a:pt x="1421" y="657"/>
                  </a:lnTo>
                  <a:lnTo>
                    <a:pt x="1423" y="660"/>
                  </a:lnTo>
                  <a:lnTo>
                    <a:pt x="1428" y="662"/>
                  </a:lnTo>
                  <a:lnTo>
                    <a:pt x="1433" y="667"/>
                  </a:lnTo>
                  <a:lnTo>
                    <a:pt x="1438" y="670"/>
                  </a:lnTo>
                  <a:lnTo>
                    <a:pt x="1443" y="675"/>
                  </a:lnTo>
                  <a:lnTo>
                    <a:pt x="1441" y="677"/>
                  </a:lnTo>
                  <a:lnTo>
                    <a:pt x="1441" y="682"/>
                  </a:lnTo>
                  <a:lnTo>
                    <a:pt x="1441" y="688"/>
                  </a:lnTo>
                  <a:lnTo>
                    <a:pt x="1438" y="693"/>
                  </a:lnTo>
                  <a:lnTo>
                    <a:pt x="1441" y="695"/>
                  </a:lnTo>
                  <a:lnTo>
                    <a:pt x="1446" y="698"/>
                  </a:lnTo>
                  <a:lnTo>
                    <a:pt x="1451" y="700"/>
                  </a:lnTo>
                  <a:lnTo>
                    <a:pt x="1449" y="705"/>
                  </a:lnTo>
                  <a:lnTo>
                    <a:pt x="1446" y="710"/>
                  </a:lnTo>
                  <a:lnTo>
                    <a:pt x="1446" y="716"/>
                  </a:lnTo>
                  <a:lnTo>
                    <a:pt x="1443" y="721"/>
                  </a:lnTo>
                  <a:lnTo>
                    <a:pt x="1441" y="726"/>
                  </a:lnTo>
                  <a:lnTo>
                    <a:pt x="1436" y="728"/>
                  </a:lnTo>
                  <a:lnTo>
                    <a:pt x="1436" y="731"/>
                  </a:lnTo>
                  <a:lnTo>
                    <a:pt x="1451" y="751"/>
                  </a:lnTo>
                  <a:lnTo>
                    <a:pt x="1454" y="761"/>
                  </a:lnTo>
                  <a:lnTo>
                    <a:pt x="1451" y="764"/>
                  </a:lnTo>
                  <a:lnTo>
                    <a:pt x="1443" y="766"/>
                  </a:lnTo>
                  <a:lnTo>
                    <a:pt x="1441" y="772"/>
                  </a:lnTo>
                  <a:lnTo>
                    <a:pt x="1443" y="777"/>
                  </a:lnTo>
                  <a:lnTo>
                    <a:pt x="1451" y="782"/>
                  </a:lnTo>
                  <a:lnTo>
                    <a:pt x="1456" y="787"/>
                  </a:lnTo>
                  <a:lnTo>
                    <a:pt x="1459" y="782"/>
                  </a:lnTo>
                  <a:lnTo>
                    <a:pt x="1464" y="777"/>
                  </a:lnTo>
                  <a:lnTo>
                    <a:pt x="1471" y="774"/>
                  </a:lnTo>
                  <a:lnTo>
                    <a:pt x="1474" y="769"/>
                  </a:lnTo>
                  <a:lnTo>
                    <a:pt x="1479" y="769"/>
                  </a:lnTo>
                  <a:lnTo>
                    <a:pt x="1489" y="772"/>
                  </a:lnTo>
                  <a:lnTo>
                    <a:pt x="1492" y="772"/>
                  </a:lnTo>
                  <a:lnTo>
                    <a:pt x="1497" y="772"/>
                  </a:lnTo>
                  <a:lnTo>
                    <a:pt x="1502" y="772"/>
                  </a:lnTo>
                  <a:lnTo>
                    <a:pt x="1505" y="777"/>
                  </a:lnTo>
                  <a:lnTo>
                    <a:pt x="1510" y="779"/>
                  </a:lnTo>
                  <a:lnTo>
                    <a:pt x="1515" y="782"/>
                  </a:lnTo>
                  <a:lnTo>
                    <a:pt x="1517" y="787"/>
                  </a:lnTo>
                  <a:lnTo>
                    <a:pt x="1520" y="789"/>
                  </a:lnTo>
                  <a:lnTo>
                    <a:pt x="1525" y="794"/>
                  </a:lnTo>
                  <a:lnTo>
                    <a:pt x="1527" y="792"/>
                  </a:lnTo>
                  <a:lnTo>
                    <a:pt x="1535" y="792"/>
                  </a:lnTo>
                  <a:lnTo>
                    <a:pt x="1538" y="794"/>
                  </a:lnTo>
                  <a:lnTo>
                    <a:pt x="1540" y="797"/>
                  </a:lnTo>
                  <a:lnTo>
                    <a:pt x="1545" y="797"/>
                  </a:lnTo>
                  <a:lnTo>
                    <a:pt x="1550" y="797"/>
                  </a:lnTo>
                  <a:lnTo>
                    <a:pt x="1558" y="797"/>
                  </a:lnTo>
                  <a:lnTo>
                    <a:pt x="1566" y="797"/>
                  </a:lnTo>
                  <a:lnTo>
                    <a:pt x="1566" y="802"/>
                  </a:lnTo>
                  <a:lnTo>
                    <a:pt x="1571" y="807"/>
                  </a:lnTo>
                  <a:lnTo>
                    <a:pt x="1573" y="812"/>
                  </a:lnTo>
                  <a:lnTo>
                    <a:pt x="1578" y="815"/>
                  </a:lnTo>
                  <a:lnTo>
                    <a:pt x="1583" y="815"/>
                  </a:lnTo>
                  <a:lnTo>
                    <a:pt x="1591" y="815"/>
                  </a:lnTo>
                  <a:lnTo>
                    <a:pt x="1599" y="812"/>
                  </a:lnTo>
                  <a:lnTo>
                    <a:pt x="1604" y="815"/>
                  </a:lnTo>
                  <a:lnTo>
                    <a:pt x="1601" y="817"/>
                  </a:lnTo>
                  <a:lnTo>
                    <a:pt x="1596" y="822"/>
                  </a:lnTo>
                  <a:lnTo>
                    <a:pt x="1591" y="828"/>
                  </a:lnTo>
                  <a:lnTo>
                    <a:pt x="1591" y="833"/>
                  </a:lnTo>
                  <a:lnTo>
                    <a:pt x="1591" y="840"/>
                  </a:lnTo>
                  <a:lnTo>
                    <a:pt x="1594" y="845"/>
                  </a:lnTo>
                  <a:lnTo>
                    <a:pt x="1601" y="848"/>
                  </a:lnTo>
                  <a:lnTo>
                    <a:pt x="1606" y="845"/>
                  </a:lnTo>
                  <a:lnTo>
                    <a:pt x="1609" y="845"/>
                  </a:lnTo>
                  <a:lnTo>
                    <a:pt x="1609" y="840"/>
                  </a:lnTo>
                  <a:lnTo>
                    <a:pt x="1611" y="840"/>
                  </a:lnTo>
                  <a:lnTo>
                    <a:pt x="1614" y="840"/>
                  </a:lnTo>
                  <a:lnTo>
                    <a:pt x="1619" y="840"/>
                  </a:lnTo>
                  <a:lnTo>
                    <a:pt x="1624" y="843"/>
                  </a:lnTo>
                  <a:lnTo>
                    <a:pt x="1622" y="848"/>
                  </a:lnTo>
                  <a:lnTo>
                    <a:pt x="1624" y="856"/>
                  </a:lnTo>
                  <a:lnTo>
                    <a:pt x="1624" y="861"/>
                  </a:lnTo>
                  <a:lnTo>
                    <a:pt x="1622" y="866"/>
                  </a:lnTo>
                  <a:lnTo>
                    <a:pt x="1619" y="866"/>
                  </a:lnTo>
                  <a:lnTo>
                    <a:pt x="1614" y="863"/>
                  </a:lnTo>
                  <a:lnTo>
                    <a:pt x="1611" y="858"/>
                  </a:lnTo>
                  <a:lnTo>
                    <a:pt x="1606" y="853"/>
                  </a:lnTo>
                  <a:lnTo>
                    <a:pt x="1601" y="856"/>
                  </a:lnTo>
                  <a:lnTo>
                    <a:pt x="1601" y="863"/>
                  </a:lnTo>
                  <a:lnTo>
                    <a:pt x="1604" y="868"/>
                  </a:lnTo>
                  <a:lnTo>
                    <a:pt x="1599" y="871"/>
                  </a:lnTo>
                  <a:lnTo>
                    <a:pt x="1594" y="873"/>
                  </a:lnTo>
                  <a:lnTo>
                    <a:pt x="1601" y="876"/>
                  </a:lnTo>
                  <a:lnTo>
                    <a:pt x="1604" y="876"/>
                  </a:lnTo>
                  <a:lnTo>
                    <a:pt x="1606" y="876"/>
                  </a:lnTo>
                  <a:lnTo>
                    <a:pt x="1611" y="881"/>
                  </a:lnTo>
                  <a:lnTo>
                    <a:pt x="1614" y="881"/>
                  </a:lnTo>
                  <a:lnTo>
                    <a:pt x="1619" y="889"/>
                  </a:lnTo>
                  <a:lnTo>
                    <a:pt x="1622" y="889"/>
                  </a:lnTo>
                  <a:lnTo>
                    <a:pt x="1632" y="889"/>
                  </a:lnTo>
                  <a:lnTo>
                    <a:pt x="1639" y="894"/>
                  </a:lnTo>
                  <a:lnTo>
                    <a:pt x="1645" y="896"/>
                  </a:lnTo>
                  <a:lnTo>
                    <a:pt x="1647" y="899"/>
                  </a:lnTo>
                  <a:lnTo>
                    <a:pt x="1650" y="904"/>
                  </a:lnTo>
                  <a:lnTo>
                    <a:pt x="1645" y="909"/>
                  </a:lnTo>
                  <a:lnTo>
                    <a:pt x="1637" y="914"/>
                  </a:lnTo>
                  <a:lnTo>
                    <a:pt x="1632" y="917"/>
                  </a:lnTo>
                  <a:lnTo>
                    <a:pt x="1627" y="917"/>
                  </a:lnTo>
                  <a:lnTo>
                    <a:pt x="1622" y="919"/>
                  </a:lnTo>
                  <a:lnTo>
                    <a:pt x="1617" y="927"/>
                  </a:lnTo>
                  <a:lnTo>
                    <a:pt x="1611" y="929"/>
                  </a:lnTo>
                  <a:lnTo>
                    <a:pt x="1601" y="927"/>
                  </a:lnTo>
                  <a:lnTo>
                    <a:pt x="1599" y="927"/>
                  </a:lnTo>
                  <a:lnTo>
                    <a:pt x="1604" y="934"/>
                  </a:lnTo>
                  <a:lnTo>
                    <a:pt x="1604" y="939"/>
                  </a:lnTo>
                  <a:lnTo>
                    <a:pt x="1606" y="945"/>
                  </a:lnTo>
                  <a:lnTo>
                    <a:pt x="1614" y="947"/>
                  </a:lnTo>
                  <a:lnTo>
                    <a:pt x="1622" y="950"/>
                  </a:lnTo>
                  <a:lnTo>
                    <a:pt x="1627" y="955"/>
                  </a:lnTo>
                  <a:lnTo>
                    <a:pt x="1627" y="962"/>
                  </a:lnTo>
                  <a:lnTo>
                    <a:pt x="1627" y="965"/>
                  </a:lnTo>
                  <a:lnTo>
                    <a:pt x="1632" y="967"/>
                  </a:lnTo>
                  <a:lnTo>
                    <a:pt x="1637" y="970"/>
                  </a:lnTo>
                  <a:lnTo>
                    <a:pt x="1639" y="975"/>
                  </a:lnTo>
                  <a:lnTo>
                    <a:pt x="1645" y="980"/>
                  </a:lnTo>
                  <a:lnTo>
                    <a:pt x="1647" y="983"/>
                  </a:lnTo>
                  <a:lnTo>
                    <a:pt x="1642" y="985"/>
                  </a:lnTo>
                  <a:lnTo>
                    <a:pt x="1637" y="985"/>
                  </a:lnTo>
                  <a:lnTo>
                    <a:pt x="1634" y="988"/>
                  </a:lnTo>
                  <a:lnTo>
                    <a:pt x="1637" y="993"/>
                  </a:lnTo>
                  <a:lnTo>
                    <a:pt x="1639" y="990"/>
                  </a:lnTo>
                  <a:lnTo>
                    <a:pt x="1645" y="990"/>
                  </a:lnTo>
                  <a:lnTo>
                    <a:pt x="1647" y="993"/>
                  </a:lnTo>
                  <a:lnTo>
                    <a:pt x="1652" y="998"/>
                  </a:lnTo>
                  <a:lnTo>
                    <a:pt x="1655" y="1003"/>
                  </a:lnTo>
                  <a:lnTo>
                    <a:pt x="1657" y="1008"/>
                  </a:lnTo>
                  <a:lnTo>
                    <a:pt x="1660" y="1016"/>
                  </a:lnTo>
                  <a:lnTo>
                    <a:pt x="1662" y="1018"/>
                  </a:lnTo>
                  <a:lnTo>
                    <a:pt x="1660" y="1026"/>
                  </a:lnTo>
                  <a:lnTo>
                    <a:pt x="1655" y="1029"/>
                  </a:lnTo>
                  <a:lnTo>
                    <a:pt x="1650" y="1029"/>
                  </a:lnTo>
                  <a:lnTo>
                    <a:pt x="1647" y="1026"/>
                  </a:lnTo>
                  <a:lnTo>
                    <a:pt x="1647" y="1021"/>
                  </a:lnTo>
                  <a:lnTo>
                    <a:pt x="1642" y="1021"/>
                  </a:lnTo>
                  <a:lnTo>
                    <a:pt x="1637" y="1021"/>
                  </a:lnTo>
                  <a:lnTo>
                    <a:pt x="1637" y="1029"/>
                  </a:lnTo>
                  <a:lnTo>
                    <a:pt x="1639" y="1031"/>
                  </a:lnTo>
                  <a:lnTo>
                    <a:pt x="1639" y="1036"/>
                  </a:lnTo>
                  <a:lnTo>
                    <a:pt x="1637" y="1041"/>
                  </a:lnTo>
                  <a:lnTo>
                    <a:pt x="1632" y="1044"/>
                  </a:lnTo>
                  <a:lnTo>
                    <a:pt x="1627" y="1049"/>
                  </a:lnTo>
                  <a:lnTo>
                    <a:pt x="1622" y="1049"/>
                  </a:lnTo>
                  <a:lnTo>
                    <a:pt x="1619" y="1046"/>
                  </a:lnTo>
                  <a:lnTo>
                    <a:pt x="1611" y="1049"/>
                  </a:lnTo>
                  <a:lnTo>
                    <a:pt x="1614" y="1057"/>
                  </a:lnTo>
                  <a:lnTo>
                    <a:pt x="1617" y="1059"/>
                  </a:lnTo>
                  <a:lnTo>
                    <a:pt x="1619" y="1059"/>
                  </a:lnTo>
                  <a:lnTo>
                    <a:pt x="1622" y="1062"/>
                  </a:lnTo>
                  <a:lnTo>
                    <a:pt x="1624" y="1067"/>
                  </a:lnTo>
                  <a:lnTo>
                    <a:pt x="1617" y="1067"/>
                  </a:lnTo>
                  <a:lnTo>
                    <a:pt x="1611" y="1067"/>
                  </a:lnTo>
                  <a:lnTo>
                    <a:pt x="1604" y="1067"/>
                  </a:lnTo>
                  <a:lnTo>
                    <a:pt x="1601" y="1069"/>
                  </a:lnTo>
                  <a:lnTo>
                    <a:pt x="1596" y="1072"/>
                  </a:lnTo>
                  <a:lnTo>
                    <a:pt x="1594" y="1072"/>
                  </a:lnTo>
                  <a:lnTo>
                    <a:pt x="1589" y="1072"/>
                  </a:lnTo>
                  <a:lnTo>
                    <a:pt x="1583" y="1074"/>
                  </a:lnTo>
                  <a:lnTo>
                    <a:pt x="1581" y="1079"/>
                  </a:lnTo>
                  <a:lnTo>
                    <a:pt x="1581" y="1087"/>
                  </a:lnTo>
                  <a:lnTo>
                    <a:pt x="1581" y="1090"/>
                  </a:lnTo>
                  <a:lnTo>
                    <a:pt x="1581" y="1095"/>
                  </a:lnTo>
                  <a:lnTo>
                    <a:pt x="1578" y="1097"/>
                  </a:lnTo>
                  <a:lnTo>
                    <a:pt x="1576" y="1097"/>
                  </a:lnTo>
                  <a:lnTo>
                    <a:pt x="1571" y="1102"/>
                  </a:lnTo>
                  <a:lnTo>
                    <a:pt x="1566" y="1102"/>
                  </a:lnTo>
                  <a:lnTo>
                    <a:pt x="1561" y="1102"/>
                  </a:lnTo>
                  <a:lnTo>
                    <a:pt x="1558" y="1100"/>
                  </a:lnTo>
                  <a:lnTo>
                    <a:pt x="1553" y="1100"/>
                  </a:lnTo>
                  <a:lnTo>
                    <a:pt x="1553" y="1097"/>
                  </a:lnTo>
                  <a:lnTo>
                    <a:pt x="1553" y="1095"/>
                  </a:lnTo>
                  <a:lnTo>
                    <a:pt x="1550" y="1095"/>
                  </a:lnTo>
                  <a:lnTo>
                    <a:pt x="1550" y="1092"/>
                  </a:lnTo>
                  <a:lnTo>
                    <a:pt x="1545" y="1095"/>
                  </a:lnTo>
                  <a:lnTo>
                    <a:pt x="1540" y="1092"/>
                  </a:lnTo>
                  <a:lnTo>
                    <a:pt x="1533" y="1090"/>
                  </a:lnTo>
                  <a:lnTo>
                    <a:pt x="1527" y="1087"/>
                  </a:lnTo>
                  <a:lnTo>
                    <a:pt x="1525" y="1090"/>
                  </a:lnTo>
                  <a:lnTo>
                    <a:pt x="1520" y="1092"/>
                  </a:lnTo>
                  <a:lnTo>
                    <a:pt x="1517" y="1092"/>
                  </a:lnTo>
                  <a:lnTo>
                    <a:pt x="1515" y="1090"/>
                  </a:lnTo>
                  <a:lnTo>
                    <a:pt x="1512" y="1092"/>
                  </a:lnTo>
                  <a:lnTo>
                    <a:pt x="1507" y="1085"/>
                  </a:lnTo>
                  <a:lnTo>
                    <a:pt x="1505" y="1085"/>
                  </a:lnTo>
                  <a:lnTo>
                    <a:pt x="1505" y="1087"/>
                  </a:lnTo>
                  <a:lnTo>
                    <a:pt x="1505" y="1092"/>
                  </a:lnTo>
                  <a:lnTo>
                    <a:pt x="1502" y="1090"/>
                  </a:lnTo>
                  <a:lnTo>
                    <a:pt x="1499" y="1090"/>
                  </a:lnTo>
                  <a:lnTo>
                    <a:pt x="1497" y="1090"/>
                  </a:lnTo>
                  <a:lnTo>
                    <a:pt x="1497" y="1092"/>
                  </a:lnTo>
                  <a:lnTo>
                    <a:pt x="1489" y="1090"/>
                  </a:lnTo>
                  <a:lnTo>
                    <a:pt x="1489" y="1092"/>
                  </a:lnTo>
                  <a:lnTo>
                    <a:pt x="1487" y="1092"/>
                  </a:lnTo>
                  <a:lnTo>
                    <a:pt x="1479" y="1092"/>
                  </a:lnTo>
                  <a:lnTo>
                    <a:pt x="1477" y="1092"/>
                  </a:lnTo>
                  <a:lnTo>
                    <a:pt x="1471" y="1090"/>
                  </a:lnTo>
                  <a:lnTo>
                    <a:pt x="1469" y="1087"/>
                  </a:lnTo>
                  <a:lnTo>
                    <a:pt x="1464" y="1085"/>
                  </a:lnTo>
                  <a:lnTo>
                    <a:pt x="1461" y="1085"/>
                  </a:lnTo>
                  <a:lnTo>
                    <a:pt x="1459" y="1087"/>
                  </a:lnTo>
                  <a:lnTo>
                    <a:pt x="1459" y="1092"/>
                  </a:lnTo>
                  <a:lnTo>
                    <a:pt x="1456" y="1090"/>
                  </a:lnTo>
                  <a:lnTo>
                    <a:pt x="1454" y="1087"/>
                  </a:lnTo>
                  <a:lnTo>
                    <a:pt x="1456" y="1085"/>
                  </a:lnTo>
                  <a:lnTo>
                    <a:pt x="1451" y="1082"/>
                  </a:lnTo>
                  <a:lnTo>
                    <a:pt x="1443" y="1077"/>
                  </a:lnTo>
                  <a:lnTo>
                    <a:pt x="1438" y="1079"/>
                  </a:lnTo>
                  <a:lnTo>
                    <a:pt x="1441" y="1082"/>
                  </a:lnTo>
                  <a:lnTo>
                    <a:pt x="1438" y="1085"/>
                  </a:lnTo>
                  <a:lnTo>
                    <a:pt x="1436" y="1087"/>
                  </a:lnTo>
                  <a:lnTo>
                    <a:pt x="1433" y="1090"/>
                  </a:lnTo>
                  <a:lnTo>
                    <a:pt x="1428" y="1087"/>
                  </a:lnTo>
                  <a:lnTo>
                    <a:pt x="1428" y="1085"/>
                  </a:lnTo>
                  <a:lnTo>
                    <a:pt x="1423" y="1082"/>
                  </a:lnTo>
                  <a:lnTo>
                    <a:pt x="1421" y="1079"/>
                  </a:lnTo>
                  <a:lnTo>
                    <a:pt x="1415" y="1077"/>
                  </a:lnTo>
                  <a:lnTo>
                    <a:pt x="1415" y="1074"/>
                  </a:lnTo>
                  <a:lnTo>
                    <a:pt x="1410" y="1072"/>
                  </a:lnTo>
                  <a:lnTo>
                    <a:pt x="1408" y="1069"/>
                  </a:lnTo>
                  <a:lnTo>
                    <a:pt x="1408" y="1064"/>
                  </a:lnTo>
                  <a:lnTo>
                    <a:pt x="1408" y="1062"/>
                  </a:lnTo>
                  <a:lnTo>
                    <a:pt x="1405" y="1062"/>
                  </a:lnTo>
                  <a:lnTo>
                    <a:pt x="1403" y="1059"/>
                  </a:lnTo>
                  <a:lnTo>
                    <a:pt x="1400" y="1057"/>
                  </a:lnTo>
                  <a:lnTo>
                    <a:pt x="1400" y="1054"/>
                  </a:lnTo>
                  <a:lnTo>
                    <a:pt x="1403" y="1054"/>
                  </a:lnTo>
                  <a:lnTo>
                    <a:pt x="1398" y="1049"/>
                  </a:lnTo>
                  <a:lnTo>
                    <a:pt x="1398" y="1046"/>
                  </a:lnTo>
                  <a:lnTo>
                    <a:pt x="1398" y="1041"/>
                  </a:lnTo>
                  <a:lnTo>
                    <a:pt x="1395" y="1041"/>
                  </a:lnTo>
                  <a:lnTo>
                    <a:pt x="1393" y="1044"/>
                  </a:lnTo>
                  <a:lnTo>
                    <a:pt x="1390" y="1041"/>
                  </a:lnTo>
                  <a:lnTo>
                    <a:pt x="1387" y="1044"/>
                  </a:lnTo>
                  <a:lnTo>
                    <a:pt x="1382" y="1046"/>
                  </a:lnTo>
                  <a:lnTo>
                    <a:pt x="1380" y="1046"/>
                  </a:lnTo>
                  <a:lnTo>
                    <a:pt x="1375" y="1046"/>
                  </a:lnTo>
                  <a:lnTo>
                    <a:pt x="1372" y="1046"/>
                  </a:lnTo>
                  <a:lnTo>
                    <a:pt x="1367" y="1051"/>
                  </a:lnTo>
                  <a:lnTo>
                    <a:pt x="1365" y="1051"/>
                  </a:lnTo>
                  <a:lnTo>
                    <a:pt x="1362" y="1051"/>
                  </a:lnTo>
                  <a:lnTo>
                    <a:pt x="1359" y="1049"/>
                  </a:lnTo>
                  <a:lnTo>
                    <a:pt x="1349" y="1026"/>
                  </a:lnTo>
                  <a:lnTo>
                    <a:pt x="1347" y="1018"/>
                  </a:lnTo>
                  <a:lnTo>
                    <a:pt x="1347" y="1013"/>
                  </a:lnTo>
                  <a:lnTo>
                    <a:pt x="1344" y="1008"/>
                  </a:lnTo>
                  <a:lnTo>
                    <a:pt x="1347" y="1003"/>
                  </a:lnTo>
                  <a:lnTo>
                    <a:pt x="1347" y="1001"/>
                  </a:lnTo>
                  <a:lnTo>
                    <a:pt x="1347" y="998"/>
                  </a:lnTo>
                  <a:lnTo>
                    <a:pt x="1342" y="995"/>
                  </a:lnTo>
                  <a:lnTo>
                    <a:pt x="1339" y="988"/>
                  </a:lnTo>
                  <a:lnTo>
                    <a:pt x="1337" y="985"/>
                  </a:lnTo>
                  <a:lnTo>
                    <a:pt x="1334" y="983"/>
                  </a:lnTo>
                  <a:lnTo>
                    <a:pt x="1331" y="978"/>
                  </a:lnTo>
                  <a:lnTo>
                    <a:pt x="1326" y="983"/>
                  </a:lnTo>
                  <a:lnTo>
                    <a:pt x="1324" y="983"/>
                  </a:lnTo>
                  <a:lnTo>
                    <a:pt x="1321" y="980"/>
                  </a:lnTo>
                  <a:lnTo>
                    <a:pt x="1319" y="978"/>
                  </a:lnTo>
                  <a:lnTo>
                    <a:pt x="1319" y="975"/>
                  </a:lnTo>
                  <a:lnTo>
                    <a:pt x="1314" y="973"/>
                  </a:lnTo>
                  <a:lnTo>
                    <a:pt x="1311" y="970"/>
                  </a:lnTo>
                  <a:lnTo>
                    <a:pt x="1306" y="970"/>
                  </a:lnTo>
                  <a:lnTo>
                    <a:pt x="1303" y="965"/>
                  </a:lnTo>
                  <a:lnTo>
                    <a:pt x="1301" y="967"/>
                  </a:lnTo>
                  <a:lnTo>
                    <a:pt x="1298" y="965"/>
                  </a:lnTo>
                  <a:lnTo>
                    <a:pt x="1296" y="967"/>
                  </a:lnTo>
                  <a:lnTo>
                    <a:pt x="1288" y="970"/>
                  </a:lnTo>
                  <a:lnTo>
                    <a:pt x="1286" y="967"/>
                  </a:lnTo>
                  <a:lnTo>
                    <a:pt x="1283" y="962"/>
                  </a:lnTo>
                  <a:lnTo>
                    <a:pt x="1281" y="960"/>
                  </a:lnTo>
                  <a:lnTo>
                    <a:pt x="1278" y="952"/>
                  </a:lnTo>
                  <a:lnTo>
                    <a:pt x="1273" y="955"/>
                  </a:lnTo>
                  <a:lnTo>
                    <a:pt x="1265" y="955"/>
                  </a:lnTo>
                  <a:lnTo>
                    <a:pt x="1263" y="952"/>
                  </a:lnTo>
                  <a:lnTo>
                    <a:pt x="1258" y="952"/>
                  </a:lnTo>
                  <a:lnTo>
                    <a:pt x="1255" y="947"/>
                  </a:lnTo>
                  <a:lnTo>
                    <a:pt x="1253" y="947"/>
                  </a:lnTo>
                  <a:lnTo>
                    <a:pt x="1247" y="952"/>
                  </a:lnTo>
                  <a:lnTo>
                    <a:pt x="1046" y="947"/>
                  </a:lnTo>
                  <a:lnTo>
                    <a:pt x="1044" y="945"/>
                  </a:lnTo>
                  <a:lnTo>
                    <a:pt x="1044" y="939"/>
                  </a:lnTo>
                  <a:lnTo>
                    <a:pt x="1041" y="937"/>
                  </a:lnTo>
                  <a:lnTo>
                    <a:pt x="1046" y="932"/>
                  </a:lnTo>
                  <a:lnTo>
                    <a:pt x="1049" y="932"/>
                  </a:lnTo>
                  <a:lnTo>
                    <a:pt x="1051" y="937"/>
                  </a:lnTo>
                  <a:lnTo>
                    <a:pt x="1054" y="932"/>
                  </a:lnTo>
                  <a:lnTo>
                    <a:pt x="1059" y="929"/>
                  </a:lnTo>
                  <a:lnTo>
                    <a:pt x="1062" y="924"/>
                  </a:lnTo>
                  <a:lnTo>
                    <a:pt x="1064" y="924"/>
                  </a:lnTo>
                  <a:lnTo>
                    <a:pt x="1067" y="922"/>
                  </a:lnTo>
                  <a:lnTo>
                    <a:pt x="1067" y="917"/>
                  </a:lnTo>
                  <a:lnTo>
                    <a:pt x="1069" y="914"/>
                  </a:lnTo>
                  <a:lnTo>
                    <a:pt x="1072" y="909"/>
                  </a:lnTo>
                  <a:lnTo>
                    <a:pt x="1069" y="909"/>
                  </a:lnTo>
                  <a:lnTo>
                    <a:pt x="1072" y="901"/>
                  </a:lnTo>
                  <a:lnTo>
                    <a:pt x="1072" y="896"/>
                  </a:lnTo>
                  <a:lnTo>
                    <a:pt x="1072" y="891"/>
                  </a:lnTo>
                  <a:lnTo>
                    <a:pt x="1072" y="886"/>
                  </a:lnTo>
                  <a:lnTo>
                    <a:pt x="1077" y="884"/>
                  </a:lnTo>
                  <a:lnTo>
                    <a:pt x="1077" y="878"/>
                  </a:lnTo>
                  <a:lnTo>
                    <a:pt x="1079" y="868"/>
                  </a:lnTo>
                  <a:lnTo>
                    <a:pt x="1082" y="856"/>
                  </a:lnTo>
                  <a:lnTo>
                    <a:pt x="1082" y="848"/>
                  </a:lnTo>
                  <a:lnTo>
                    <a:pt x="1079" y="843"/>
                  </a:lnTo>
                  <a:lnTo>
                    <a:pt x="1079" y="840"/>
                  </a:lnTo>
                  <a:lnTo>
                    <a:pt x="1077" y="840"/>
                  </a:lnTo>
                  <a:lnTo>
                    <a:pt x="1074" y="843"/>
                  </a:lnTo>
                  <a:lnTo>
                    <a:pt x="1072" y="843"/>
                  </a:lnTo>
                  <a:lnTo>
                    <a:pt x="1067" y="840"/>
                  </a:lnTo>
                  <a:lnTo>
                    <a:pt x="1064" y="838"/>
                  </a:lnTo>
                  <a:lnTo>
                    <a:pt x="1062" y="840"/>
                  </a:lnTo>
                  <a:lnTo>
                    <a:pt x="1059" y="838"/>
                  </a:lnTo>
                  <a:lnTo>
                    <a:pt x="1054" y="835"/>
                  </a:lnTo>
                  <a:lnTo>
                    <a:pt x="1049" y="835"/>
                  </a:lnTo>
                  <a:lnTo>
                    <a:pt x="1046" y="830"/>
                  </a:lnTo>
                  <a:lnTo>
                    <a:pt x="1046" y="825"/>
                  </a:lnTo>
                  <a:lnTo>
                    <a:pt x="1044" y="825"/>
                  </a:lnTo>
                  <a:lnTo>
                    <a:pt x="1041" y="822"/>
                  </a:lnTo>
                  <a:lnTo>
                    <a:pt x="1036" y="820"/>
                  </a:lnTo>
                  <a:lnTo>
                    <a:pt x="1031" y="817"/>
                  </a:lnTo>
                  <a:lnTo>
                    <a:pt x="1031" y="815"/>
                  </a:lnTo>
                  <a:lnTo>
                    <a:pt x="1031" y="812"/>
                  </a:lnTo>
                  <a:lnTo>
                    <a:pt x="1034" y="810"/>
                  </a:lnTo>
                  <a:lnTo>
                    <a:pt x="1034" y="807"/>
                  </a:lnTo>
                  <a:lnTo>
                    <a:pt x="1031" y="802"/>
                  </a:lnTo>
                  <a:lnTo>
                    <a:pt x="1028" y="797"/>
                  </a:lnTo>
                  <a:lnTo>
                    <a:pt x="1023" y="792"/>
                  </a:lnTo>
                  <a:lnTo>
                    <a:pt x="1018" y="789"/>
                  </a:lnTo>
                  <a:lnTo>
                    <a:pt x="1013" y="787"/>
                  </a:lnTo>
                  <a:lnTo>
                    <a:pt x="1016" y="782"/>
                  </a:lnTo>
                  <a:lnTo>
                    <a:pt x="1016" y="777"/>
                  </a:lnTo>
                  <a:lnTo>
                    <a:pt x="1016" y="772"/>
                  </a:lnTo>
                  <a:lnTo>
                    <a:pt x="1016" y="769"/>
                  </a:lnTo>
                  <a:lnTo>
                    <a:pt x="1016" y="764"/>
                  </a:lnTo>
                  <a:lnTo>
                    <a:pt x="1016" y="759"/>
                  </a:lnTo>
                  <a:lnTo>
                    <a:pt x="1016" y="756"/>
                  </a:lnTo>
                  <a:lnTo>
                    <a:pt x="1016" y="754"/>
                  </a:lnTo>
                  <a:lnTo>
                    <a:pt x="1013" y="749"/>
                  </a:lnTo>
                  <a:lnTo>
                    <a:pt x="1011" y="746"/>
                  </a:lnTo>
                  <a:lnTo>
                    <a:pt x="1011" y="744"/>
                  </a:lnTo>
                  <a:lnTo>
                    <a:pt x="1011" y="738"/>
                  </a:lnTo>
                  <a:lnTo>
                    <a:pt x="1006" y="733"/>
                  </a:lnTo>
                  <a:lnTo>
                    <a:pt x="1000" y="731"/>
                  </a:lnTo>
                  <a:lnTo>
                    <a:pt x="998" y="728"/>
                  </a:lnTo>
                  <a:lnTo>
                    <a:pt x="995" y="726"/>
                  </a:lnTo>
                  <a:lnTo>
                    <a:pt x="990" y="728"/>
                  </a:lnTo>
                  <a:lnTo>
                    <a:pt x="985" y="731"/>
                  </a:lnTo>
                  <a:lnTo>
                    <a:pt x="983" y="731"/>
                  </a:lnTo>
                  <a:lnTo>
                    <a:pt x="980" y="731"/>
                  </a:lnTo>
                  <a:lnTo>
                    <a:pt x="975" y="731"/>
                  </a:lnTo>
                  <a:lnTo>
                    <a:pt x="970" y="733"/>
                  </a:lnTo>
                  <a:lnTo>
                    <a:pt x="962" y="733"/>
                  </a:lnTo>
                  <a:lnTo>
                    <a:pt x="955" y="733"/>
                  </a:lnTo>
                  <a:lnTo>
                    <a:pt x="947" y="728"/>
                  </a:lnTo>
                  <a:lnTo>
                    <a:pt x="944" y="726"/>
                  </a:lnTo>
                  <a:lnTo>
                    <a:pt x="939" y="723"/>
                  </a:lnTo>
                  <a:lnTo>
                    <a:pt x="934" y="723"/>
                  </a:lnTo>
                  <a:lnTo>
                    <a:pt x="927" y="721"/>
                  </a:lnTo>
                  <a:lnTo>
                    <a:pt x="922" y="718"/>
                  </a:lnTo>
                  <a:lnTo>
                    <a:pt x="924" y="713"/>
                  </a:lnTo>
                  <a:lnTo>
                    <a:pt x="924" y="710"/>
                  </a:lnTo>
                  <a:lnTo>
                    <a:pt x="924" y="703"/>
                  </a:lnTo>
                  <a:lnTo>
                    <a:pt x="922" y="698"/>
                  </a:lnTo>
                  <a:lnTo>
                    <a:pt x="922" y="693"/>
                  </a:lnTo>
                  <a:lnTo>
                    <a:pt x="922" y="688"/>
                  </a:lnTo>
                  <a:lnTo>
                    <a:pt x="919" y="685"/>
                  </a:lnTo>
                  <a:lnTo>
                    <a:pt x="916" y="685"/>
                  </a:lnTo>
                  <a:lnTo>
                    <a:pt x="916" y="690"/>
                  </a:lnTo>
                  <a:lnTo>
                    <a:pt x="914" y="693"/>
                  </a:lnTo>
                  <a:lnTo>
                    <a:pt x="909" y="693"/>
                  </a:lnTo>
                  <a:lnTo>
                    <a:pt x="904" y="695"/>
                  </a:lnTo>
                  <a:lnTo>
                    <a:pt x="899" y="695"/>
                  </a:lnTo>
                  <a:lnTo>
                    <a:pt x="894" y="700"/>
                  </a:lnTo>
                  <a:lnTo>
                    <a:pt x="888" y="700"/>
                  </a:lnTo>
                  <a:lnTo>
                    <a:pt x="886" y="700"/>
                  </a:lnTo>
                  <a:lnTo>
                    <a:pt x="881" y="700"/>
                  </a:lnTo>
                  <a:lnTo>
                    <a:pt x="876" y="700"/>
                  </a:lnTo>
                  <a:lnTo>
                    <a:pt x="871" y="703"/>
                  </a:lnTo>
                  <a:lnTo>
                    <a:pt x="866" y="705"/>
                  </a:lnTo>
                  <a:lnTo>
                    <a:pt x="863" y="705"/>
                  </a:lnTo>
                  <a:lnTo>
                    <a:pt x="855" y="703"/>
                  </a:lnTo>
                  <a:lnTo>
                    <a:pt x="850" y="710"/>
                  </a:lnTo>
                  <a:lnTo>
                    <a:pt x="850" y="716"/>
                  </a:lnTo>
                  <a:lnTo>
                    <a:pt x="850" y="718"/>
                  </a:lnTo>
                  <a:lnTo>
                    <a:pt x="848" y="718"/>
                  </a:lnTo>
                  <a:lnTo>
                    <a:pt x="845" y="718"/>
                  </a:lnTo>
                  <a:lnTo>
                    <a:pt x="843" y="721"/>
                  </a:lnTo>
                  <a:lnTo>
                    <a:pt x="843" y="723"/>
                  </a:lnTo>
                  <a:lnTo>
                    <a:pt x="840" y="726"/>
                  </a:lnTo>
                  <a:lnTo>
                    <a:pt x="843" y="726"/>
                  </a:lnTo>
                  <a:lnTo>
                    <a:pt x="843" y="728"/>
                  </a:lnTo>
                  <a:lnTo>
                    <a:pt x="843" y="731"/>
                  </a:lnTo>
                  <a:lnTo>
                    <a:pt x="840" y="731"/>
                  </a:lnTo>
                  <a:lnTo>
                    <a:pt x="838" y="731"/>
                  </a:lnTo>
                  <a:lnTo>
                    <a:pt x="838" y="733"/>
                  </a:lnTo>
                  <a:lnTo>
                    <a:pt x="840" y="736"/>
                  </a:lnTo>
                  <a:lnTo>
                    <a:pt x="840" y="738"/>
                  </a:lnTo>
                  <a:lnTo>
                    <a:pt x="838" y="741"/>
                  </a:lnTo>
                  <a:lnTo>
                    <a:pt x="835" y="741"/>
                  </a:lnTo>
                  <a:lnTo>
                    <a:pt x="835" y="744"/>
                  </a:lnTo>
                  <a:lnTo>
                    <a:pt x="832" y="746"/>
                  </a:lnTo>
                  <a:lnTo>
                    <a:pt x="830" y="749"/>
                  </a:lnTo>
                  <a:lnTo>
                    <a:pt x="827" y="749"/>
                  </a:lnTo>
                  <a:lnTo>
                    <a:pt x="825" y="746"/>
                  </a:lnTo>
                  <a:lnTo>
                    <a:pt x="822" y="749"/>
                  </a:lnTo>
                  <a:lnTo>
                    <a:pt x="825" y="749"/>
                  </a:lnTo>
                  <a:lnTo>
                    <a:pt x="827" y="751"/>
                  </a:lnTo>
                  <a:lnTo>
                    <a:pt x="827" y="754"/>
                  </a:lnTo>
                  <a:lnTo>
                    <a:pt x="830" y="756"/>
                  </a:lnTo>
                  <a:lnTo>
                    <a:pt x="827" y="756"/>
                  </a:lnTo>
                  <a:lnTo>
                    <a:pt x="827" y="759"/>
                  </a:lnTo>
                  <a:lnTo>
                    <a:pt x="825" y="759"/>
                  </a:lnTo>
                  <a:lnTo>
                    <a:pt x="822" y="759"/>
                  </a:lnTo>
                  <a:lnTo>
                    <a:pt x="822" y="761"/>
                  </a:lnTo>
                  <a:lnTo>
                    <a:pt x="825" y="764"/>
                  </a:lnTo>
                  <a:lnTo>
                    <a:pt x="822" y="764"/>
                  </a:lnTo>
                  <a:lnTo>
                    <a:pt x="825" y="766"/>
                  </a:lnTo>
                  <a:lnTo>
                    <a:pt x="822" y="766"/>
                  </a:lnTo>
                  <a:lnTo>
                    <a:pt x="822" y="769"/>
                  </a:lnTo>
                  <a:lnTo>
                    <a:pt x="822" y="774"/>
                  </a:lnTo>
                  <a:lnTo>
                    <a:pt x="820" y="774"/>
                  </a:lnTo>
                  <a:lnTo>
                    <a:pt x="817" y="777"/>
                  </a:lnTo>
                  <a:lnTo>
                    <a:pt x="817" y="779"/>
                  </a:lnTo>
                  <a:lnTo>
                    <a:pt x="815" y="782"/>
                  </a:lnTo>
                  <a:lnTo>
                    <a:pt x="817" y="782"/>
                  </a:lnTo>
                  <a:lnTo>
                    <a:pt x="817" y="784"/>
                  </a:lnTo>
                  <a:lnTo>
                    <a:pt x="817" y="787"/>
                  </a:lnTo>
                  <a:lnTo>
                    <a:pt x="815" y="787"/>
                  </a:lnTo>
                  <a:lnTo>
                    <a:pt x="817" y="789"/>
                  </a:lnTo>
                  <a:lnTo>
                    <a:pt x="817" y="792"/>
                  </a:lnTo>
                  <a:lnTo>
                    <a:pt x="815" y="794"/>
                  </a:lnTo>
                  <a:lnTo>
                    <a:pt x="812" y="797"/>
                  </a:lnTo>
                  <a:lnTo>
                    <a:pt x="812" y="800"/>
                  </a:lnTo>
                  <a:lnTo>
                    <a:pt x="810" y="802"/>
                  </a:lnTo>
                  <a:lnTo>
                    <a:pt x="807" y="802"/>
                  </a:lnTo>
                  <a:lnTo>
                    <a:pt x="804" y="802"/>
                  </a:lnTo>
                  <a:lnTo>
                    <a:pt x="802" y="802"/>
                  </a:lnTo>
                  <a:lnTo>
                    <a:pt x="799" y="800"/>
                  </a:lnTo>
                  <a:lnTo>
                    <a:pt x="797" y="800"/>
                  </a:lnTo>
                  <a:lnTo>
                    <a:pt x="797" y="802"/>
                  </a:lnTo>
                  <a:lnTo>
                    <a:pt x="799" y="802"/>
                  </a:lnTo>
                  <a:lnTo>
                    <a:pt x="804" y="805"/>
                  </a:lnTo>
                  <a:lnTo>
                    <a:pt x="804" y="807"/>
                  </a:lnTo>
                  <a:lnTo>
                    <a:pt x="802" y="807"/>
                  </a:lnTo>
                  <a:lnTo>
                    <a:pt x="799" y="807"/>
                  </a:lnTo>
                  <a:lnTo>
                    <a:pt x="799" y="810"/>
                  </a:lnTo>
                  <a:lnTo>
                    <a:pt x="802" y="812"/>
                  </a:lnTo>
                  <a:lnTo>
                    <a:pt x="804" y="815"/>
                  </a:lnTo>
                  <a:lnTo>
                    <a:pt x="804" y="817"/>
                  </a:lnTo>
                  <a:lnTo>
                    <a:pt x="802" y="820"/>
                  </a:lnTo>
                  <a:lnTo>
                    <a:pt x="799" y="820"/>
                  </a:lnTo>
                  <a:lnTo>
                    <a:pt x="797" y="822"/>
                  </a:lnTo>
                  <a:lnTo>
                    <a:pt x="794" y="825"/>
                  </a:lnTo>
                  <a:lnTo>
                    <a:pt x="797" y="825"/>
                  </a:lnTo>
                  <a:lnTo>
                    <a:pt x="799" y="828"/>
                  </a:lnTo>
                  <a:lnTo>
                    <a:pt x="799" y="830"/>
                  </a:lnTo>
                  <a:lnTo>
                    <a:pt x="797" y="835"/>
                  </a:lnTo>
                  <a:lnTo>
                    <a:pt x="794" y="835"/>
                  </a:lnTo>
                  <a:lnTo>
                    <a:pt x="792" y="838"/>
                  </a:lnTo>
                  <a:lnTo>
                    <a:pt x="789" y="840"/>
                  </a:lnTo>
                  <a:lnTo>
                    <a:pt x="789" y="843"/>
                  </a:lnTo>
                  <a:lnTo>
                    <a:pt x="789" y="845"/>
                  </a:lnTo>
                  <a:lnTo>
                    <a:pt x="789" y="848"/>
                  </a:lnTo>
                  <a:lnTo>
                    <a:pt x="792" y="850"/>
                  </a:lnTo>
                  <a:lnTo>
                    <a:pt x="792" y="853"/>
                  </a:lnTo>
                  <a:lnTo>
                    <a:pt x="789" y="856"/>
                  </a:lnTo>
                  <a:lnTo>
                    <a:pt x="787" y="858"/>
                  </a:lnTo>
                  <a:lnTo>
                    <a:pt x="784" y="861"/>
                  </a:lnTo>
                  <a:lnTo>
                    <a:pt x="782" y="861"/>
                  </a:lnTo>
                  <a:lnTo>
                    <a:pt x="776" y="861"/>
                  </a:lnTo>
                  <a:lnTo>
                    <a:pt x="774" y="861"/>
                  </a:lnTo>
                  <a:lnTo>
                    <a:pt x="774" y="858"/>
                  </a:lnTo>
                  <a:lnTo>
                    <a:pt x="771" y="858"/>
                  </a:lnTo>
                  <a:lnTo>
                    <a:pt x="771" y="861"/>
                  </a:lnTo>
                  <a:lnTo>
                    <a:pt x="771" y="863"/>
                  </a:lnTo>
                  <a:lnTo>
                    <a:pt x="771" y="866"/>
                  </a:lnTo>
                  <a:lnTo>
                    <a:pt x="771" y="868"/>
                  </a:lnTo>
                  <a:lnTo>
                    <a:pt x="769" y="871"/>
                  </a:lnTo>
                  <a:lnTo>
                    <a:pt x="766" y="873"/>
                  </a:lnTo>
                  <a:lnTo>
                    <a:pt x="766" y="876"/>
                  </a:lnTo>
                  <a:lnTo>
                    <a:pt x="769" y="878"/>
                  </a:lnTo>
                  <a:lnTo>
                    <a:pt x="771" y="881"/>
                  </a:lnTo>
                  <a:lnTo>
                    <a:pt x="774" y="884"/>
                  </a:lnTo>
                  <a:lnTo>
                    <a:pt x="779" y="884"/>
                  </a:lnTo>
                  <a:lnTo>
                    <a:pt x="782" y="886"/>
                  </a:lnTo>
                  <a:lnTo>
                    <a:pt x="787" y="886"/>
                  </a:lnTo>
                  <a:lnTo>
                    <a:pt x="789" y="889"/>
                  </a:lnTo>
                  <a:lnTo>
                    <a:pt x="792" y="889"/>
                  </a:lnTo>
                  <a:lnTo>
                    <a:pt x="794" y="891"/>
                  </a:lnTo>
                  <a:lnTo>
                    <a:pt x="799" y="894"/>
                  </a:lnTo>
                  <a:lnTo>
                    <a:pt x="802" y="896"/>
                  </a:lnTo>
                  <a:lnTo>
                    <a:pt x="802" y="901"/>
                  </a:lnTo>
                  <a:lnTo>
                    <a:pt x="804" y="901"/>
                  </a:lnTo>
                  <a:lnTo>
                    <a:pt x="807" y="904"/>
                  </a:lnTo>
                  <a:lnTo>
                    <a:pt x="810" y="909"/>
                  </a:lnTo>
                  <a:lnTo>
                    <a:pt x="810" y="911"/>
                  </a:lnTo>
                  <a:lnTo>
                    <a:pt x="807" y="914"/>
                  </a:lnTo>
                  <a:lnTo>
                    <a:pt x="804" y="914"/>
                  </a:lnTo>
                  <a:lnTo>
                    <a:pt x="802" y="914"/>
                  </a:lnTo>
                  <a:lnTo>
                    <a:pt x="797" y="911"/>
                  </a:lnTo>
                  <a:lnTo>
                    <a:pt x="794" y="909"/>
                  </a:lnTo>
                  <a:lnTo>
                    <a:pt x="792" y="906"/>
                  </a:lnTo>
                  <a:lnTo>
                    <a:pt x="787" y="909"/>
                  </a:lnTo>
                  <a:lnTo>
                    <a:pt x="784" y="911"/>
                  </a:lnTo>
                  <a:lnTo>
                    <a:pt x="787" y="909"/>
                  </a:lnTo>
                  <a:lnTo>
                    <a:pt x="789" y="911"/>
                  </a:lnTo>
                  <a:lnTo>
                    <a:pt x="792" y="914"/>
                  </a:lnTo>
                  <a:lnTo>
                    <a:pt x="794" y="914"/>
                  </a:lnTo>
                  <a:lnTo>
                    <a:pt x="794" y="919"/>
                  </a:lnTo>
                  <a:lnTo>
                    <a:pt x="794" y="922"/>
                  </a:lnTo>
                  <a:lnTo>
                    <a:pt x="792" y="924"/>
                  </a:lnTo>
                  <a:lnTo>
                    <a:pt x="789" y="924"/>
                  </a:lnTo>
                  <a:lnTo>
                    <a:pt x="787" y="927"/>
                  </a:lnTo>
                  <a:lnTo>
                    <a:pt x="784" y="927"/>
                  </a:lnTo>
                  <a:lnTo>
                    <a:pt x="784" y="924"/>
                  </a:lnTo>
                  <a:lnTo>
                    <a:pt x="782" y="922"/>
                  </a:lnTo>
                  <a:lnTo>
                    <a:pt x="782" y="919"/>
                  </a:lnTo>
                  <a:lnTo>
                    <a:pt x="779" y="922"/>
                  </a:lnTo>
                  <a:lnTo>
                    <a:pt x="779" y="924"/>
                  </a:lnTo>
                  <a:lnTo>
                    <a:pt x="779" y="927"/>
                  </a:lnTo>
                  <a:lnTo>
                    <a:pt x="779" y="929"/>
                  </a:lnTo>
                  <a:lnTo>
                    <a:pt x="779" y="934"/>
                  </a:lnTo>
                  <a:lnTo>
                    <a:pt x="776" y="937"/>
                  </a:lnTo>
                  <a:lnTo>
                    <a:pt x="776" y="939"/>
                  </a:lnTo>
                  <a:lnTo>
                    <a:pt x="779" y="939"/>
                  </a:lnTo>
                  <a:lnTo>
                    <a:pt x="782" y="942"/>
                  </a:lnTo>
                  <a:lnTo>
                    <a:pt x="784" y="942"/>
                  </a:lnTo>
                  <a:lnTo>
                    <a:pt x="787" y="942"/>
                  </a:lnTo>
                  <a:lnTo>
                    <a:pt x="787" y="945"/>
                  </a:lnTo>
                  <a:lnTo>
                    <a:pt x="787" y="947"/>
                  </a:lnTo>
                  <a:lnTo>
                    <a:pt x="787" y="950"/>
                  </a:lnTo>
                  <a:lnTo>
                    <a:pt x="787" y="952"/>
                  </a:lnTo>
                  <a:lnTo>
                    <a:pt x="784" y="957"/>
                  </a:lnTo>
                  <a:lnTo>
                    <a:pt x="782" y="957"/>
                  </a:lnTo>
                  <a:lnTo>
                    <a:pt x="779" y="957"/>
                  </a:lnTo>
                  <a:lnTo>
                    <a:pt x="776" y="955"/>
                  </a:lnTo>
                  <a:lnTo>
                    <a:pt x="774" y="952"/>
                  </a:lnTo>
                  <a:lnTo>
                    <a:pt x="769" y="952"/>
                  </a:lnTo>
                  <a:lnTo>
                    <a:pt x="769" y="955"/>
                  </a:lnTo>
                  <a:lnTo>
                    <a:pt x="771" y="957"/>
                  </a:lnTo>
                  <a:lnTo>
                    <a:pt x="774" y="960"/>
                  </a:lnTo>
                  <a:lnTo>
                    <a:pt x="776" y="960"/>
                  </a:lnTo>
                  <a:lnTo>
                    <a:pt x="779" y="960"/>
                  </a:lnTo>
                  <a:lnTo>
                    <a:pt x="782" y="960"/>
                  </a:lnTo>
                  <a:lnTo>
                    <a:pt x="787" y="962"/>
                  </a:lnTo>
                  <a:lnTo>
                    <a:pt x="789" y="965"/>
                  </a:lnTo>
                  <a:lnTo>
                    <a:pt x="792" y="967"/>
                  </a:lnTo>
                  <a:lnTo>
                    <a:pt x="789" y="970"/>
                  </a:lnTo>
                  <a:lnTo>
                    <a:pt x="789" y="973"/>
                  </a:lnTo>
                  <a:lnTo>
                    <a:pt x="787" y="975"/>
                  </a:lnTo>
                  <a:lnTo>
                    <a:pt x="782" y="975"/>
                  </a:lnTo>
                  <a:lnTo>
                    <a:pt x="779" y="978"/>
                  </a:lnTo>
                  <a:lnTo>
                    <a:pt x="776" y="978"/>
                  </a:lnTo>
                  <a:lnTo>
                    <a:pt x="776" y="980"/>
                  </a:lnTo>
                  <a:lnTo>
                    <a:pt x="774" y="978"/>
                  </a:lnTo>
                  <a:lnTo>
                    <a:pt x="771" y="978"/>
                  </a:lnTo>
                  <a:lnTo>
                    <a:pt x="771" y="975"/>
                  </a:lnTo>
                  <a:lnTo>
                    <a:pt x="769" y="975"/>
                  </a:lnTo>
                  <a:lnTo>
                    <a:pt x="766" y="973"/>
                  </a:lnTo>
                  <a:lnTo>
                    <a:pt x="764" y="973"/>
                  </a:lnTo>
                  <a:lnTo>
                    <a:pt x="759" y="970"/>
                  </a:lnTo>
                  <a:lnTo>
                    <a:pt x="754" y="970"/>
                  </a:lnTo>
                  <a:lnTo>
                    <a:pt x="751" y="970"/>
                  </a:lnTo>
                  <a:lnTo>
                    <a:pt x="748" y="970"/>
                  </a:lnTo>
                  <a:lnTo>
                    <a:pt x="746" y="970"/>
                  </a:lnTo>
                  <a:lnTo>
                    <a:pt x="741" y="973"/>
                  </a:lnTo>
                  <a:lnTo>
                    <a:pt x="738" y="973"/>
                  </a:lnTo>
                  <a:lnTo>
                    <a:pt x="736" y="970"/>
                  </a:lnTo>
                  <a:lnTo>
                    <a:pt x="731" y="973"/>
                  </a:lnTo>
                  <a:lnTo>
                    <a:pt x="728" y="973"/>
                  </a:lnTo>
                  <a:lnTo>
                    <a:pt x="726" y="973"/>
                  </a:lnTo>
                  <a:lnTo>
                    <a:pt x="723" y="973"/>
                  </a:lnTo>
                  <a:lnTo>
                    <a:pt x="720" y="973"/>
                  </a:lnTo>
                  <a:lnTo>
                    <a:pt x="718" y="973"/>
                  </a:lnTo>
                  <a:lnTo>
                    <a:pt x="715" y="973"/>
                  </a:lnTo>
                  <a:lnTo>
                    <a:pt x="715" y="975"/>
                  </a:lnTo>
                  <a:lnTo>
                    <a:pt x="713" y="978"/>
                  </a:lnTo>
                  <a:lnTo>
                    <a:pt x="713" y="980"/>
                  </a:lnTo>
                  <a:lnTo>
                    <a:pt x="713" y="983"/>
                  </a:lnTo>
                  <a:lnTo>
                    <a:pt x="710" y="985"/>
                  </a:lnTo>
                  <a:lnTo>
                    <a:pt x="708" y="988"/>
                  </a:lnTo>
                  <a:lnTo>
                    <a:pt x="705" y="988"/>
                  </a:lnTo>
                  <a:lnTo>
                    <a:pt x="703" y="988"/>
                  </a:lnTo>
                  <a:lnTo>
                    <a:pt x="700" y="990"/>
                  </a:lnTo>
                  <a:lnTo>
                    <a:pt x="698" y="990"/>
                  </a:lnTo>
                  <a:lnTo>
                    <a:pt x="695" y="990"/>
                  </a:lnTo>
                  <a:lnTo>
                    <a:pt x="690" y="990"/>
                  </a:lnTo>
                  <a:lnTo>
                    <a:pt x="687" y="993"/>
                  </a:lnTo>
                  <a:lnTo>
                    <a:pt x="685" y="993"/>
                  </a:lnTo>
                  <a:lnTo>
                    <a:pt x="682" y="990"/>
                  </a:lnTo>
                  <a:lnTo>
                    <a:pt x="680" y="990"/>
                  </a:lnTo>
                  <a:lnTo>
                    <a:pt x="675" y="990"/>
                  </a:lnTo>
                  <a:lnTo>
                    <a:pt x="657" y="1018"/>
                  </a:lnTo>
                  <a:lnTo>
                    <a:pt x="654" y="1021"/>
                  </a:lnTo>
                  <a:lnTo>
                    <a:pt x="654" y="1023"/>
                  </a:lnTo>
                  <a:lnTo>
                    <a:pt x="659" y="1026"/>
                  </a:lnTo>
                  <a:lnTo>
                    <a:pt x="667" y="1031"/>
                  </a:lnTo>
                  <a:lnTo>
                    <a:pt x="667" y="1034"/>
                  </a:lnTo>
                  <a:lnTo>
                    <a:pt x="664" y="1034"/>
                  </a:lnTo>
                  <a:close/>
                </a:path>
              </a:pathLst>
            </a:custGeom>
            <a:solidFill>
              <a:srgbClr val="76A432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3" name="Freeform 15">
              <a:extLst>
                <a:ext uri="{FF2B5EF4-FFF2-40B4-BE49-F238E27FC236}">
                  <a16:creationId xmlns:a16="http://schemas.microsoft.com/office/drawing/2014/main" id="{3AD55CC3-29A8-3A5E-C160-9B0B60C9026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9" y="1331"/>
              <a:ext cx="957" cy="1143"/>
            </a:xfrm>
            <a:custGeom>
              <a:avLst/>
              <a:gdLst>
                <a:gd name="T0" fmla="*/ 237 w 957"/>
                <a:gd name="T1" fmla="*/ 1130 h 1143"/>
                <a:gd name="T2" fmla="*/ 188 w 957"/>
                <a:gd name="T3" fmla="*/ 1138 h 1143"/>
                <a:gd name="T4" fmla="*/ 158 w 957"/>
                <a:gd name="T5" fmla="*/ 1110 h 1143"/>
                <a:gd name="T6" fmla="*/ 117 w 957"/>
                <a:gd name="T7" fmla="*/ 1117 h 1143"/>
                <a:gd name="T8" fmla="*/ 56 w 957"/>
                <a:gd name="T9" fmla="*/ 1122 h 1143"/>
                <a:gd name="T10" fmla="*/ 18 w 957"/>
                <a:gd name="T11" fmla="*/ 1074 h 1143"/>
                <a:gd name="T12" fmla="*/ 28 w 957"/>
                <a:gd name="T13" fmla="*/ 982 h 1143"/>
                <a:gd name="T14" fmla="*/ 36 w 957"/>
                <a:gd name="T15" fmla="*/ 924 h 1143"/>
                <a:gd name="T16" fmla="*/ 36 w 957"/>
                <a:gd name="T17" fmla="*/ 875 h 1143"/>
                <a:gd name="T18" fmla="*/ 46 w 957"/>
                <a:gd name="T19" fmla="*/ 827 h 1143"/>
                <a:gd name="T20" fmla="*/ 61 w 957"/>
                <a:gd name="T21" fmla="*/ 792 h 1143"/>
                <a:gd name="T22" fmla="*/ 81 w 957"/>
                <a:gd name="T23" fmla="*/ 748 h 1143"/>
                <a:gd name="T24" fmla="*/ 104 w 957"/>
                <a:gd name="T25" fmla="*/ 713 h 1143"/>
                <a:gd name="T26" fmla="*/ 120 w 957"/>
                <a:gd name="T27" fmla="*/ 687 h 1143"/>
                <a:gd name="T28" fmla="*/ 160 w 957"/>
                <a:gd name="T29" fmla="*/ 690 h 1143"/>
                <a:gd name="T30" fmla="*/ 176 w 957"/>
                <a:gd name="T31" fmla="*/ 657 h 1143"/>
                <a:gd name="T32" fmla="*/ 199 w 957"/>
                <a:gd name="T33" fmla="*/ 629 h 1143"/>
                <a:gd name="T34" fmla="*/ 191 w 957"/>
                <a:gd name="T35" fmla="*/ 601 h 1143"/>
                <a:gd name="T36" fmla="*/ 137 w 957"/>
                <a:gd name="T37" fmla="*/ 560 h 1143"/>
                <a:gd name="T38" fmla="*/ 84 w 957"/>
                <a:gd name="T39" fmla="*/ 532 h 1143"/>
                <a:gd name="T40" fmla="*/ 87 w 957"/>
                <a:gd name="T41" fmla="*/ 506 h 1143"/>
                <a:gd name="T42" fmla="*/ 69 w 957"/>
                <a:gd name="T43" fmla="*/ 481 h 1143"/>
                <a:gd name="T44" fmla="*/ 48 w 957"/>
                <a:gd name="T45" fmla="*/ 445 h 1143"/>
                <a:gd name="T46" fmla="*/ 25 w 957"/>
                <a:gd name="T47" fmla="*/ 422 h 1143"/>
                <a:gd name="T48" fmla="*/ 31 w 957"/>
                <a:gd name="T49" fmla="*/ 377 h 1143"/>
                <a:gd name="T50" fmla="*/ 15 w 957"/>
                <a:gd name="T51" fmla="*/ 338 h 1143"/>
                <a:gd name="T52" fmla="*/ 87 w 957"/>
                <a:gd name="T53" fmla="*/ 288 h 1143"/>
                <a:gd name="T54" fmla="*/ 153 w 957"/>
                <a:gd name="T55" fmla="*/ 282 h 1143"/>
                <a:gd name="T56" fmla="*/ 137 w 957"/>
                <a:gd name="T57" fmla="*/ 252 h 1143"/>
                <a:gd name="T58" fmla="*/ 163 w 957"/>
                <a:gd name="T59" fmla="*/ 229 h 1143"/>
                <a:gd name="T60" fmla="*/ 132 w 957"/>
                <a:gd name="T61" fmla="*/ 178 h 1143"/>
                <a:gd name="T62" fmla="*/ 160 w 957"/>
                <a:gd name="T63" fmla="*/ 135 h 1143"/>
                <a:gd name="T64" fmla="*/ 178 w 957"/>
                <a:gd name="T65" fmla="*/ 102 h 1143"/>
                <a:gd name="T66" fmla="*/ 188 w 957"/>
                <a:gd name="T67" fmla="*/ 64 h 1143"/>
                <a:gd name="T68" fmla="*/ 227 w 957"/>
                <a:gd name="T69" fmla="*/ 20 h 1143"/>
                <a:gd name="T70" fmla="*/ 305 w 957"/>
                <a:gd name="T71" fmla="*/ 41 h 1143"/>
                <a:gd name="T72" fmla="*/ 377 w 957"/>
                <a:gd name="T73" fmla="*/ 92 h 1143"/>
                <a:gd name="T74" fmla="*/ 435 w 957"/>
                <a:gd name="T75" fmla="*/ 158 h 1143"/>
                <a:gd name="T76" fmla="*/ 407 w 957"/>
                <a:gd name="T77" fmla="*/ 247 h 1143"/>
                <a:gd name="T78" fmla="*/ 680 w 957"/>
                <a:gd name="T79" fmla="*/ 290 h 1143"/>
                <a:gd name="T80" fmla="*/ 743 w 957"/>
                <a:gd name="T81" fmla="*/ 361 h 1143"/>
                <a:gd name="T82" fmla="*/ 797 w 957"/>
                <a:gd name="T83" fmla="*/ 402 h 1143"/>
                <a:gd name="T84" fmla="*/ 866 w 957"/>
                <a:gd name="T85" fmla="*/ 407 h 1143"/>
                <a:gd name="T86" fmla="*/ 942 w 957"/>
                <a:gd name="T87" fmla="*/ 410 h 1143"/>
                <a:gd name="T88" fmla="*/ 919 w 957"/>
                <a:gd name="T89" fmla="*/ 476 h 1143"/>
                <a:gd name="T90" fmla="*/ 909 w 957"/>
                <a:gd name="T91" fmla="*/ 522 h 1143"/>
                <a:gd name="T92" fmla="*/ 932 w 957"/>
                <a:gd name="T93" fmla="*/ 562 h 1143"/>
                <a:gd name="T94" fmla="*/ 876 w 957"/>
                <a:gd name="T95" fmla="*/ 593 h 1143"/>
                <a:gd name="T96" fmla="*/ 914 w 957"/>
                <a:gd name="T97" fmla="*/ 657 h 1143"/>
                <a:gd name="T98" fmla="*/ 909 w 957"/>
                <a:gd name="T99" fmla="*/ 687 h 1143"/>
                <a:gd name="T100" fmla="*/ 832 w 957"/>
                <a:gd name="T101" fmla="*/ 741 h 1143"/>
                <a:gd name="T102" fmla="*/ 664 w 957"/>
                <a:gd name="T103" fmla="*/ 837 h 1143"/>
                <a:gd name="T104" fmla="*/ 621 w 957"/>
                <a:gd name="T105" fmla="*/ 855 h 1143"/>
                <a:gd name="T106" fmla="*/ 639 w 957"/>
                <a:gd name="T107" fmla="*/ 906 h 1143"/>
                <a:gd name="T108" fmla="*/ 611 w 957"/>
                <a:gd name="T109" fmla="*/ 942 h 1143"/>
                <a:gd name="T110" fmla="*/ 570 w 957"/>
                <a:gd name="T111" fmla="*/ 970 h 1143"/>
                <a:gd name="T112" fmla="*/ 529 w 957"/>
                <a:gd name="T113" fmla="*/ 990 h 1143"/>
                <a:gd name="T114" fmla="*/ 471 w 957"/>
                <a:gd name="T115" fmla="*/ 972 h 1143"/>
                <a:gd name="T116" fmla="*/ 428 w 957"/>
                <a:gd name="T117" fmla="*/ 990 h 1143"/>
                <a:gd name="T118" fmla="*/ 392 w 957"/>
                <a:gd name="T119" fmla="*/ 1015 h 1143"/>
                <a:gd name="T120" fmla="*/ 379 w 957"/>
                <a:gd name="T121" fmla="*/ 1046 h 1143"/>
                <a:gd name="T122" fmla="*/ 336 w 957"/>
                <a:gd name="T123" fmla="*/ 1074 h 1143"/>
                <a:gd name="T124" fmla="*/ 285 w 957"/>
                <a:gd name="T125" fmla="*/ 1089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57" h="1143">
                  <a:moveTo>
                    <a:pt x="277" y="1105"/>
                  </a:moveTo>
                  <a:lnTo>
                    <a:pt x="277" y="1110"/>
                  </a:lnTo>
                  <a:lnTo>
                    <a:pt x="275" y="1112"/>
                  </a:lnTo>
                  <a:lnTo>
                    <a:pt x="272" y="1112"/>
                  </a:lnTo>
                  <a:lnTo>
                    <a:pt x="272" y="1110"/>
                  </a:lnTo>
                  <a:lnTo>
                    <a:pt x="270" y="1110"/>
                  </a:lnTo>
                  <a:lnTo>
                    <a:pt x="267" y="1110"/>
                  </a:lnTo>
                  <a:lnTo>
                    <a:pt x="267" y="1112"/>
                  </a:lnTo>
                  <a:lnTo>
                    <a:pt x="265" y="1112"/>
                  </a:lnTo>
                  <a:lnTo>
                    <a:pt x="265" y="1115"/>
                  </a:lnTo>
                  <a:lnTo>
                    <a:pt x="262" y="1115"/>
                  </a:lnTo>
                  <a:lnTo>
                    <a:pt x="260" y="1112"/>
                  </a:lnTo>
                  <a:lnTo>
                    <a:pt x="257" y="1112"/>
                  </a:lnTo>
                  <a:lnTo>
                    <a:pt x="255" y="1112"/>
                  </a:lnTo>
                  <a:lnTo>
                    <a:pt x="252" y="1110"/>
                  </a:lnTo>
                  <a:lnTo>
                    <a:pt x="252" y="1112"/>
                  </a:lnTo>
                  <a:lnTo>
                    <a:pt x="249" y="1115"/>
                  </a:lnTo>
                  <a:lnTo>
                    <a:pt x="247" y="1117"/>
                  </a:lnTo>
                  <a:lnTo>
                    <a:pt x="244" y="1120"/>
                  </a:lnTo>
                  <a:lnTo>
                    <a:pt x="242" y="1122"/>
                  </a:lnTo>
                  <a:lnTo>
                    <a:pt x="239" y="1125"/>
                  </a:lnTo>
                  <a:lnTo>
                    <a:pt x="239" y="1127"/>
                  </a:lnTo>
                  <a:lnTo>
                    <a:pt x="237" y="1127"/>
                  </a:lnTo>
                  <a:lnTo>
                    <a:pt x="237" y="1130"/>
                  </a:lnTo>
                  <a:lnTo>
                    <a:pt x="234" y="1133"/>
                  </a:lnTo>
                  <a:lnTo>
                    <a:pt x="234" y="1135"/>
                  </a:lnTo>
                  <a:lnTo>
                    <a:pt x="232" y="1138"/>
                  </a:lnTo>
                  <a:lnTo>
                    <a:pt x="232" y="1140"/>
                  </a:lnTo>
                  <a:lnTo>
                    <a:pt x="229" y="1143"/>
                  </a:lnTo>
                  <a:lnTo>
                    <a:pt x="227" y="1143"/>
                  </a:lnTo>
                  <a:lnTo>
                    <a:pt x="224" y="1143"/>
                  </a:lnTo>
                  <a:lnTo>
                    <a:pt x="224" y="1140"/>
                  </a:lnTo>
                  <a:lnTo>
                    <a:pt x="221" y="1138"/>
                  </a:lnTo>
                  <a:lnTo>
                    <a:pt x="219" y="1138"/>
                  </a:lnTo>
                  <a:lnTo>
                    <a:pt x="219" y="1140"/>
                  </a:lnTo>
                  <a:lnTo>
                    <a:pt x="216" y="1138"/>
                  </a:lnTo>
                  <a:lnTo>
                    <a:pt x="214" y="1138"/>
                  </a:lnTo>
                  <a:lnTo>
                    <a:pt x="211" y="1138"/>
                  </a:lnTo>
                  <a:lnTo>
                    <a:pt x="209" y="1138"/>
                  </a:lnTo>
                  <a:lnTo>
                    <a:pt x="209" y="1135"/>
                  </a:lnTo>
                  <a:lnTo>
                    <a:pt x="206" y="1135"/>
                  </a:lnTo>
                  <a:lnTo>
                    <a:pt x="204" y="1138"/>
                  </a:lnTo>
                  <a:lnTo>
                    <a:pt x="201" y="1138"/>
                  </a:lnTo>
                  <a:lnTo>
                    <a:pt x="199" y="1138"/>
                  </a:lnTo>
                  <a:lnTo>
                    <a:pt x="196" y="1138"/>
                  </a:lnTo>
                  <a:lnTo>
                    <a:pt x="193" y="1138"/>
                  </a:lnTo>
                  <a:lnTo>
                    <a:pt x="191" y="1138"/>
                  </a:lnTo>
                  <a:lnTo>
                    <a:pt x="188" y="1138"/>
                  </a:lnTo>
                  <a:lnTo>
                    <a:pt x="186" y="1138"/>
                  </a:lnTo>
                  <a:lnTo>
                    <a:pt x="183" y="1138"/>
                  </a:lnTo>
                  <a:lnTo>
                    <a:pt x="181" y="1138"/>
                  </a:lnTo>
                  <a:lnTo>
                    <a:pt x="178" y="1138"/>
                  </a:lnTo>
                  <a:lnTo>
                    <a:pt x="178" y="1135"/>
                  </a:lnTo>
                  <a:lnTo>
                    <a:pt x="176" y="1135"/>
                  </a:lnTo>
                  <a:lnTo>
                    <a:pt x="176" y="1133"/>
                  </a:lnTo>
                  <a:lnTo>
                    <a:pt x="176" y="1130"/>
                  </a:lnTo>
                  <a:lnTo>
                    <a:pt x="176" y="1127"/>
                  </a:lnTo>
                  <a:lnTo>
                    <a:pt x="176" y="1125"/>
                  </a:lnTo>
                  <a:lnTo>
                    <a:pt x="173" y="1125"/>
                  </a:lnTo>
                  <a:lnTo>
                    <a:pt x="173" y="1122"/>
                  </a:lnTo>
                  <a:lnTo>
                    <a:pt x="171" y="1120"/>
                  </a:lnTo>
                  <a:lnTo>
                    <a:pt x="171" y="1117"/>
                  </a:lnTo>
                  <a:lnTo>
                    <a:pt x="168" y="1117"/>
                  </a:lnTo>
                  <a:lnTo>
                    <a:pt x="165" y="1115"/>
                  </a:lnTo>
                  <a:lnTo>
                    <a:pt x="163" y="1117"/>
                  </a:lnTo>
                  <a:lnTo>
                    <a:pt x="163" y="1115"/>
                  </a:lnTo>
                  <a:lnTo>
                    <a:pt x="163" y="1117"/>
                  </a:lnTo>
                  <a:lnTo>
                    <a:pt x="160" y="1117"/>
                  </a:lnTo>
                  <a:lnTo>
                    <a:pt x="158" y="1117"/>
                  </a:lnTo>
                  <a:lnTo>
                    <a:pt x="158" y="1115"/>
                  </a:lnTo>
                  <a:lnTo>
                    <a:pt x="158" y="1112"/>
                  </a:lnTo>
                  <a:lnTo>
                    <a:pt x="158" y="1110"/>
                  </a:lnTo>
                  <a:lnTo>
                    <a:pt x="158" y="1107"/>
                  </a:lnTo>
                  <a:lnTo>
                    <a:pt x="158" y="1105"/>
                  </a:lnTo>
                  <a:lnTo>
                    <a:pt x="155" y="1105"/>
                  </a:lnTo>
                  <a:lnTo>
                    <a:pt x="153" y="1105"/>
                  </a:lnTo>
                  <a:lnTo>
                    <a:pt x="150" y="1105"/>
                  </a:lnTo>
                  <a:lnTo>
                    <a:pt x="148" y="1105"/>
                  </a:lnTo>
                  <a:lnTo>
                    <a:pt x="145" y="1107"/>
                  </a:lnTo>
                  <a:lnTo>
                    <a:pt x="143" y="1107"/>
                  </a:lnTo>
                  <a:lnTo>
                    <a:pt x="140" y="1107"/>
                  </a:lnTo>
                  <a:lnTo>
                    <a:pt x="137" y="1105"/>
                  </a:lnTo>
                  <a:lnTo>
                    <a:pt x="135" y="1105"/>
                  </a:lnTo>
                  <a:lnTo>
                    <a:pt x="132" y="1102"/>
                  </a:lnTo>
                  <a:lnTo>
                    <a:pt x="132" y="1105"/>
                  </a:lnTo>
                  <a:lnTo>
                    <a:pt x="130" y="1107"/>
                  </a:lnTo>
                  <a:lnTo>
                    <a:pt x="127" y="1107"/>
                  </a:lnTo>
                  <a:lnTo>
                    <a:pt x="125" y="1107"/>
                  </a:lnTo>
                  <a:lnTo>
                    <a:pt x="125" y="1110"/>
                  </a:lnTo>
                  <a:lnTo>
                    <a:pt x="125" y="1112"/>
                  </a:lnTo>
                  <a:lnTo>
                    <a:pt x="122" y="1112"/>
                  </a:lnTo>
                  <a:lnTo>
                    <a:pt x="122" y="1115"/>
                  </a:lnTo>
                  <a:lnTo>
                    <a:pt x="122" y="1117"/>
                  </a:lnTo>
                  <a:lnTo>
                    <a:pt x="122" y="1120"/>
                  </a:lnTo>
                  <a:lnTo>
                    <a:pt x="120" y="1120"/>
                  </a:lnTo>
                  <a:lnTo>
                    <a:pt x="117" y="1117"/>
                  </a:lnTo>
                  <a:lnTo>
                    <a:pt x="115" y="1117"/>
                  </a:lnTo>
                  <a:lnTo>
                    <a:pt x="112" y="1115"/>
                  </a:lnTo>
                  <a:lnTo>
                    <a:pt x="112" y="1112"/>
                  </a:lnTo>
                  <a:lnTo>
                    <a:pt x="109" y="1112"/>
                  </a:lnTo>
                  <a:lnTo>
                    <a:pt x="107" y="1112"/>
                  </a:lnTo>
                  <a:lnTo>
                    <a:pt x="104" y="1112"/>
                  </a:lnTo>
                  <a:lnTo>
                    <a:pt x="102" y="1112"/>
                  </a:lnTo>
                  <a:lnTo>
                    <a:pt x="99" y="1112"/>
                  </a:lnTo>
                  <a:lnTo>
                    <a:pt x="97" y="1115"/>
                  </a:lnTo>
                  <a:lnTo>
                    <a:pt x="94" y="1115"/>
                  </a:lnTo>
                  <a:lnTo>
                    <a:pt x="89" y="1115"/>
                  </a:lnTo>
                  <a:lnTo>
                    <a:pt x="87" y="1117"/>
                  </a:lnTo>
                  <a:lnTo>
                    <a:pt x="84" y="1117"/>
                  </a:lnTo>
                  <a:lnTo>
                    <a:pt x="81" y="1117"/>
                  </a:lnTo>
                  <a:lnTo>
                    <a:pt x="79" y="1117"/>
                  </a:lnTo>
                  <a:lnTo>
                    <a:pt x="76" y="1120"/>
                  </a:lnTo>
                  <a:lnTo>
                    <a:pt x="74" y="1120"/>
                  </a:lnTo>
                  <a:lnTo>
                    <a:pt x="71" y="1120"/>
                  </a:lnTo>
                  <a:lnTo>
                    <a:pt x="69" y="1122"/>
                  </a:lnTo>
                  <a:lnTo>
                    <a:pt x="66" y="1125"/>
                  </a:lnTo>
                  <a:lnTo>
                    <a:pt x="64" y="1125"/>
                  </a:lnTo>
                  <a:lnTo>
                    <a:pt x="61" y="1125"/>
                  </a:lnTo>
                  <a:lnTo>
                    <a:pt x="59" y="1125"/>
                  </a:lnTo>
                  <a:lnTo>
                    <a:pt x="56" y="1122"/>
                  </a:lnTo>
                  <a:lnTo>
                    <a:pt x="53" y="1125"/>
                  </a:lnTo>
                  <a:lnTo>
                    <a:pt x="51" y="1125"/>
                  </a:lnTo>
                  <a:lnTo>
                    <a:pt x="51" y="1127"/>
                  </a:lnTo>
                  <a:lnTo>
                    <a:pt x="48" y="1130"/>
                  </a:lnTo>
                  <a:lnTo>
                    <a:pt x="46" y="1133"/>
                  </a:lnTo>
                  <a:lnTo>
                    <a:pt x="46" y="1135"/>
                  </a:lnTo>
                  <a:lnTo>
                    <a:pt x="46" y="1133"/>
                  </a:lnTo>
                  <a:lnTo>
                    <a:pt x="46" y="1130"/>
                  </a:lnTo>
                  <a:lnTo>
                    <a:pt x="46" y="1127"/>
                  </a:lnTo>
                  <a:lnTo>
                    <a:pt x="46" y="1122"/>
                  </a:lnTo>
                  <a:lnTo>
                    <a:pt x="36" y="1112"/>
                  </a:lnTo>
                  <a:lnTo>
                    <a:pt x="33" y="1110"/>
                  </a:lnTo>
                  <a:lnTo>
                    <a:pt x="28" y="1110"/>
                  </a:lnTo>
                  <a:lnTo>
                    <a:pt x="23" y="1107"/>
                  </a:lnTo>
                  <a:lnTo>
                    <a:pt x="20" y="1105"/>
                  </a:lnTo>
                  <a:lnTo>
                    <a:pt x="13" y="1097"/>
                  </a:lnTo>
                  <a:lnTo>
                    <a:pt x="10" y="1097"/>
                  </a:lnTo>
                  <a:lnTo>
                    <a:pt x="10" y="1094"/>
                  </a:lnTo>
                  <a:lnTo>
                    <a:pt x="23" y="1087"/>
                  </a:lnTo>
                  <a:lnTo>
                    <a:pt x="25" y="1084"/>
                  </a:lnTo>
                  <a:lnTo>
                    <a:pt x="28" y="1079"/>
                  </a:lnTo>
                  <a:lnTo>
                    <a:pt x="25" y="1077"/>
                  </a:lnTo>
                  <a:lnTo>
                    <a:pt x="20" y="1074"/>
                  </a:lnTo>
                  <a:lnTo>
                    <a:pt x="18" y="1074"/>
                  </a:lnTo>
                  <a:lnTo>
                    <a:pt x="13" y="1074"/>
                  </a:lnTo>
                  <a:lnTo>
                    <a:pt x="10" y="1074"/>
                  </a:lnTo>
                  <a:lnTo>
                    <a:pt x="5" y="1066"/>
                  </a:lnTo>
                  <a:lnTo>
                    <a:pt x="5" y="1054"/>
                  </a:lnTo>
                  <a:lnTo>
                    <a:pt x="5" y="1051"/>
                  </a:lnTo>
                  <a:lnTo>
                    <a:pt x="8" y="1049"/>
                  </a:lnTo>
                  <a:lnTo>
                    <a:pt x="8" y="1041"/>
                  </a:lnTo>
                  <a:lnTo>
                    <a:pt x="13" y="1036"/>
                  </a:lnTo>
                  <a:lnTo>
                    <a:pt x="13" y="1033"/>
                  </a:lnTo>
                  <a:lnTo>
                    <a:pt x="13" y="1026"/>
                  </a:lnTo>
                  <a:lnTo>
                    <a:pt x="8" y="1023"/>
                  </a:lnTo>
                  <a:lnTo>
                    <a:pt x="5" y="1018"/>
                  </a:lnTo>
                  <a:lnTo>
                    <a:pt x="3" y="1015"/>
                  </a:lnTo>
                  <a:lnTo>
                    <a:pt x="0" y="1013"/>
                  </a:lnTo>
                  <a:lnTo>
                    <a:pt x="0" y="1005"/>
                  </a:lnTo>
                  <a:lnTo>
                    <a:pt x="3" y="1003"/>
                  </a:lnTo>
                  <a:lnTo>
                    <a:pt x="10" y="1000"/>
                  </a:lnTo>
                  <a:lnTo>
                    <a:pt x="13" y="998"/>
                  </a:lnTo>
                  <a:lnTo>
                    <a:pt x="13" y="993"/>
                  </a:lnTo>
                  <a:lnTo>
                    <a:pt x="15" y="990"/>
                  </a:lnTo>
                  <a:lnTo>
                    <a:pt x="18" y="990"/>
                  </a:lnTo>
                  <a:lnTo>
                    <a:pt x="20" y="987"/>
                  </a:lnTo>
                  <a:lnTo>
                    <a:pt x="23" y="985"/>
                  </a:lnTo>
                  <a:lnTo>
                    <a:pt x="28" y="982"/>
                  </a:lnTo>
                  <a:lnTo>
                    <a:pt x="33" y="980"/>
                  </a:lnTo>
                  <a:lnTo>
                    <a:pt x="38" y="980"/>
                  </a:lnTo>
                  <a:lnTo>
                    <a:pt x="38" y="977"/>
                  </a:lnTo>
                  <a:lnTo>
                    <a:pt x="38" y="975"/>
                  </a:lnTo>
                  <a:lnTo>
                    <a:pt x="33" y="972"/>
                  </a:lnTo>
                  <a:lnTo>
                    <a:pt x="28" y="972"/>
                  </a:lnTo>
                  <a:lnTo>
                    <a:pt x="25" y="970"/>
                  </a:lnTo>
                  <a:lnTo>
                    <a:pt x="20" y="962"/>
                  </a:lnTo>
                  <a:lnTo>
                    <a:pt x="20" y="959"/>
                  </a:lnTo>
                  <a:lnTo>
                    <a:pt x="31" y="954"/>
                  </a:lnTo>
                  <a:lnTo>
                    <a:pt x="33" y="954"/>
                  </a:lnTo>
                  <a:lnTo>
                    <a:pt x="36" y="952"/>
                  </a:lnTo>
                  <a:lnTo>
                    <a:pt x="41" y="952"/>
                  </a:lnTo>
                  <a:lnTo>
                    <a:pt x="51" y="947"/>
                  </a:lnTo>
                  <a:lnTo>
                    <a:pt x="53" y="947"/>
                  </a:lnTo>
                  <a:lnTo>
                    <a:pt x="53" y="944"/>
                  </a:lnTo>
                  <a:lnTo>
                    <a:pt x="51" y="942"/>
                  </a:lnTo>
                  <a:lnTo>
                    <a:pt x="41" y="939"/>
                  </a:lnTo>
                  <a:lnTo>
                    <a:pt x="38" y="939"/>
                  </a:lnTo>
                  <a:lnTo>
                    <a:pt x="31" y="934"/>
                  </a:lnTo>
                  <a:lnTo>
                    <a:pt x="25" y="931"/>
                  </a:lnTo>
                  <a:lnTo>
                    <a:pt x="25" y="929"/>
                  </a:lnTo>
                  <a:lnTo>
                    <a:pt x="36" y="926"/>
                  </a:lnTo>
                  <a:lnTo>
                    <a:pt x="36" y="924"/>
                  </a:lnTo>
                  <a:lnTo>
                    <a:pt x="38" y="924"/>
                  </a:lnTo>
                  <a:lnTo>
                    <a:pt x="36" y="921"/>
                  </a:lnTo>
                  <a:lnTo>
                    <a:pt x="33" y="919"/>
                  </a:lnTo>
                  <a:lnTo>
                    <a:pt x="31" y="919"/>
                  </a:lnTo>
                  <a:lnTo>
                    <a:pt x="28" y="919"/>
                  </a:lnTo>
                  <a:lnTo>
                    <a:pt x="23" y="919"/>
                  </a:lnTo>
                  <a:lnTo>
                    <a:pt x="20" y="916"/>
                  </a:lnTo>
                  <a:lnTo>
                    <a:pt x="20" y="911"/>
                  </a:lnTo>
                  <a:lnTo>
                    <a:pt x="23" y="909"/>
                  </a:lnTo>
                  <a:lnTo>
                    <a:pt x="31" y="909"/>
                  </a:lnTo>
                  <a:lnTo>
                    <a:pt x="33" y="903"/>
                  </a:lnTo>
                  <a:lnTo>
                    <a:pt x="25" y="898"/>
                  </a:lnTo>
                  <a:lnTo>
                    <a:pt x="25" y="896"/>
                  </a:lnTo>
                  <a:lnTo>
                    <a:pt x="25" y="893"/>
                  </a:lnTo>
                  <a:lnTo>
                    <a:pt x="28" y="893"/>
                  </a:lnTo>
                  <a:lnTo>
                    <a:pt x="28" y="891"/>
                  </a:lnTo>
                  <a:lnTo>
                    <a:pt x="31" y="891"/>
                  </a:lnTo>
                  <a:lnTo>
                    <a:pt x="31" y="888"/>
                  </a:lnTo>
                  <a:lnTo>
                    <a:pt x="31" y="886"/>
                  </a:lnTo>
                  <a:lnTo>
                    <a:pt x="33" y="883"/>
                  </a:lnTo>
                  <a:lnTo>
                    <a:pt x="33" y="881"/>
                  </a:lnTo>
                  <a:lnTo>
                    <a:pt x="33" y="878"/>
                  </a:lnTo>
                  <a:lnTo>
                    <a:pt x="33" y="875"/>
                  </a:lnTo>
                  <a:lnTo>
                    <a:pt x="36" y="875"/>
                  </a:lnTo>
                  <a:lnTo>
                    <a:pt x="38" y="875"/>
                  </a:lnTo>
                  <a:lnTo>
                    <a:pt x="38" y="873"/>
                  </a:lnTo>
                  <a:lnTo>
                    <a:pt x="41" y="873"/>
                  </a:lnTo>
                  <a:lnTo>
                    <a:pt x="38" y="870"/>
                  </a:lnTo>
                  <a:lnTo>
                    <a:pt x="38" y="868"/>
                  </a:lnTo>
                  <a:lnTo>
                    <a:pt x="38" y="865"/>
                  </a:lnTo>
                  <a:lnTo>
                    <a:pt x="36" y="863"/>
                  </a:lnTo>
                  <a:lnTo>
                    <a:pt x="36" y="860"/>
                  </a:lnTo>
                  <a:lnTo>
                    <a:pt x="36" y="853"/>
                  </a:lnTo>
                  <a:lnTo>
                    <a:pt x="36" y="850"/>
                  </a:lnTo>
                  <a:lnTo>
                    <a:pt x="38" y="847"/>
                  </a:lnTo>
                  <a:lnTo>
                    <a:pt x="41" y="845"/>
                  </a:lnTo>
                  <a:lnTo>
                    <a:pt x="43" y="842"/>
                  </a:lnTo>
                  <a:lnTo>
                    <a:pt x="43" y="840"/>
                  </a:lnTo>
                  <a:lnTo>
                    <a:pt x="43" y="837"/>
                  </a:lnTo>
                  <a:lnTo>
                    <a:pt x="43" y="835"/>
                  </a:lnTo>
                  <a:lnTo>
                    <a:pt x="41" y="835"/>
                  </a:lnTo>
                  <a:lnTo>
                    <a:pt x="41" y="832"/>
                  </a:lnTo>
                  <a:lnTo>
                    <a:pt x="38" y="832"/>
                  </a:lnTo>
                  <a:lnTo>
                    <a:pt x="38" y="830"/>
                  </a:lnTo>
                  <a:lnTo>
                    <a:pt x="38" y="827"/>
                  </a:lnTo>
                  <a:lnTo>
                    <a:pt x="41" y="827"/>
                  </a:lnTo>
                  <a:lnTo>
                    <a:pt x="43" y="827"/>
                  </a:lnTo>
                  <a:lnTo>
                    <a:pt x="46" y="827"/>
                  </a:lnTo>
                  <a:lnTo>
                    <a:pt x="48" y="830"/>
                  </a:lnTo>
                  <a:lnTo>
                    <a:pt x="51" y="830"/>
                  </a:lnTo>
                  <a:lnTo>
                    <a:pt x="53" y="832"/>
                  </a:lnTo>
                  <a:lnTo>
                    <a:pt x="56" y="832"/>
                  </a:lnTo>
                  <a:lnTo>
                    <a:pt x="59" y="830"/>
                  </a:lnTo>
                  <a:lnTo>
                    <a:pt x="61" y="827"/>
                  </a:lnTo>
                  <a:lnTo>
                    <a:pt x="61" y="825"/>
                  </a:lnTo>
                  <a:lnTo>
                    <a:pt x="64" y="825"/>
                  </a:lnTo>
                  <a:lnTo>
                    <a:pt x="64" y="822"/>
                  </a:lnTo>
                  <a:lnTo>
                    <a:pt x="64" y="819"/>
                  </a:lnTo>
                  <a:lnTo>
                    <a:pt x="64" y="817"/>
                  </a:lnTo>
                  <a:lnTo>
                    <a:pt x="61" y="817"/>
                  </a:lnTo>
                  <a:lnTo>
                    <a:pt x="61" y="814"/>
                  </a:lnTo>
                  <a:lnTo>
                    <a:pt x="59" y="812"/>
                  </a:lnTo>
                  <a:lnTo>
                    <a:pt x="59" y="809"/>
                  </a:lnTo>
                  <a:lnTo>
                    <a:pt x="59" y="807"/>
                  </a:lnTo>
                  <a:lnTo>
                    <a:pt x="59" y="804"/>
                  </a:lnTo>
                  <a:lnTo>
                    <a:pt x="56" y="804"/>
                  </a:lnTo>
                  <a:lnTo>
                    <a:pt x="56" y="802"/>
                  </a:lnTo>
                  <a:lnTo>
                    <a:pt x="56" y="799"/>
                  </a:lnTo>
                  <a:lnTo>
                    <a:pt x="59" y="797"/>
                  </a:lnTo>
                  <a:lnTo>
                    <a:pt x="59" y="794"/>
                  </a:lnTo>
                  <a:lnTo>
                    <a:pt x="61" y="794"/>
                  </a:lnTo>
                  <a:lnTo>
                    <a:pt x="61" y="792"/>
                  </a:lnTo>
                  <a:lnTo>
                    <a:pt x="64" y="792"/>
                  </a:lnTo>
                  <a:lnTo>
                    <a:pt x="64" y="789"/>
                  </a:lnTo>
                  <a:lnTo>
                    <a:pt x="66" y="789"/>
                  </a:lnTo>
                  <a:lnTo>
                    <a:pt x="69" y="786"/>
                  </a:lnTo>
                  <a:lnTo>
                    <a:pt x="69" y="784"/>
                  </a:lnTo>
                  <a:lnTo>
                    <a:pt x="69" y="781"/>
                  </a:lnTo>
                  <a:lnTo>
                    <a:pt x="69" y="779"/>
                  </a:lnTo>
                  <a:lnTo>
                    <a:pt x="69" y="776"/>
                  </a:lnTo>
                  <a:lnTo>
                    <a:pt x="71" y="776"/>
                  </a:lnTo>
                  <a:lnTo>
                    <a:pt x="71" y="774"/>
                  </a:lnTo>
                  <a:lnTo>
                    <a:pt x="74" y="774"/>
                  </a:lnTo>
                  <a:lnTo>
                    <a:pt x="74" y="771"/>
                  </a:lnTo>
                  <a:lnTo>
                    <a:pt x="71" y="771"/>
                  </a:lnTo>
                  <a:lnTo>
                    <a:pt x="74" y="769"/>
                  </a:lnTo>
                  <a:lnTo>
                    <a:pt x="74" y="766"/>
                  </a:lnTo>
                  <a:lnTo>
                    <a:pt x="74" y="764"/>
                  </a:lnTo>
                  <a:lnTo>
                    <a:pt x="74" y="761"/>
                  </a:lnTo>
                  <a:lnTo>
                    <a:pt x="76" y="761"/>
                  </a:lnTo>
                  <a:lnTo>
                    <a:pt x="76" y="758"/>
                  </a:lnTo>
                  <a:lnTo>
                    <a:pt x="79" y="758"/>
                  </a:lnTo>
                  <a:lnTo>
                    <a:pt x="79" y="756"/>
                  </a:lnTo>
                  <a:lnTo>
                    <a:pt x="81" y="753"/>
                  </a:lnTo>
                  <a:lnTo>
                    <a:pt x="81" y="751"/>
                  </a:lnTo>
                  <a:lnTo>
                    <a:pt x="81" y="748"/>
                  </a:lnTo>
                  <a:lnTo>
                    <a:pt x="84" y="748"/>
                  </a:lnTo>
                  <a:lnTo>
                    <a:pt x="84" y="746"/>
                  </a:lnTo>
                  <a:lnTo>
                    <a:pt x="87" y="746"/>
                  </a:lnTo>
                  <a:lnTo>
                    <a:pt x="87" y="743"/>
                  </a:lnTo>
                  <a:lnTo>
                    <a:pt x="87" y="741"/>
                  </a:lnTo>
                  <a:lnTo>
                    <a:pt x="84" y="738"/>
                  </a:lnTo>
                  <a:lnTo>
                    <a:pt x="84" y="736"/>
                  </a:lnTo>
                  <a:lnTo>
                    <a:pt x="87" y="736"/>
                  </a:lnTo>
                  <a:lnTo>
                    <a:pt x="87" y="733"/>
                  </a:lnTo>
                  <a:lnTo>
                    <a:pt x="89" y="730"/>
                  </a:lnTo>
                  <a:lnTo>
                    <a:pt x="92" y="730"/>
                  </a:lnTo>
                  <a:lnTo>
                    <a:pt x="94" y="730"/>
                  </a:lnTo>
                  <a:lnTo>
                    <a:pt x="92" y="728"/>
                  </a:lnTo>
                  <a:lnTo>
                    <a:pt x="89" y="725"/>
                  </a:lnTo>
                  <a:lnTo>
                    <a:pt x="92" y="725"/>
                  </a:lnTo>
                  <a:lnTo>
                    <a:pt x="94" y="725"/>
                  </a:lnTo>
                  <a:lnTo>
                    <a:pt x="97" y="725"/>
                  </a:lnTo>
                  <a:lnTo>
                    <a:pt x="97" y="723"/>
                  </a:lnTo>
                  <a:lnTo>
                    <a:pt x="99" y="720"/>
                  </a:lnTo>
                  <a:lnTo>
                    <a:pt x="97" y="718"/>
                  </a:lnTo>
                  <a:lnTo>
                    <a:pt x="99" y="715"/>
                  </a:lnTo>
                  <a:lnTo>
                    <a:pt x="102" y="715"/>
                  </a:lnTo>
                  <a:lnTo>
                    <a:pt x="102" y="713"/>
                  </a:lnTo>
                  <a:lnTo>
                    <a:pt x="104" y="713"/>
                  </a:lnTo>
                  <a:lnTo>
                    <a:pt x="107" y="713"/>
                  </a:lnTo>
                  <a:lnTo>
                    <a:pt x="107" y="710"/>
                  </a:lnTo>
                  <a:lnTo>
                    <a:pt x="107" y="708"/>
                  </a:lnTo>
                  <a:lnTo>
                    <a:pt x="107" y="705"/>
                  </a:lnTo>
                  <a:lnTo>
                    <a:pt x="107" y="702"/>
                  </a:lnTo>
                  <a:lnTo>
                    <a:pt x="109" y="705"/>
                  </a:lnTo>
                  <a:lnTo>
                    <a:pt x="112" y="705"/>
                  </a:lnTo>
                  <a:lnTo>
                    <a:pt x="112" y="702"/>
                  </a:lnTo>
                  <a:lnTo>
                    <a:pt x="112" y="700"/>
                  </a:lnTo>
                  <a:lnTo>
                    <a:pt x="109" y="697"/>
                  </a:lnTo>
                  <a:lnTo>
                    <a:pt x="112" y="695"/>
                  </a:lnTo>
                  <a:lnTo>
                    <a:pt x="112" y="692"/>
                  </a:lnTo>
                  <a:lnTo>
                    <a:pt x="112" y="690"/>
                  </a:lnTo>
                  <a:lnTo>
                    <a:pt x="109" y="690"/>
                  </a:lnTo>
                  <a:lnTo>
                    <a:pt x="109" y="687"/>
                  </a:lnTo>
                  <a:lnTo>
                    <a:pt x="107" y="687"/>
                  </a:lnTo>
                  <a:lnTo>
                    <a:pt x="107" y="685"/>
                  </a:lnTo>
                  <a:lnTo>
                    <a:pt x="109" y="682"/>
                  </a:lnTo>
                  <a:lnTo>
                    <a:pt x="112" y="682"/>
                  </a:lnTo>
                  <a:lnTo>
                    <a:pt x="115" y="680"/>
                  </a:lnTo>
                  <a:lnTo>
                    <a:pt x="115" y="682"/>
                  </a:lnTo>
                  <a:lnTo>
                    <a:pt x="117" y="685"/>
                  </a:lnTo>
                  <a:lnTo>
                    <a:pt x="117" y="687"/>
                  </a:lnTo>
                  <a:lnTo>
                    <a:pt x="120" y="687"/>
                  </a:lnTo>
                  <a:lnTo>
                    <a:pt x="122" y="687"/>
                  </a:lnTo>
                  <a:lnTo>
                    <a:pt x="122" y="690"/>
                  </a:lnTo>
                  <a:lnTo>
                    <a:pt x="125" y="687"/>
                  </a:lnTo>
                  <a:lnTo>
                    <a:pt x="127" y="687"/>
                  </a:lnTo>
                  <a:lnTo>
                    <a:pt x="127" y="685"/>
                  </a:lnTo>
                  <a:lnTo>
                    <a:pt x="127" y="682"/>
                  </a:lnTo>
                  <a:lnTo>
                    <a:pt x="130" y="682"/>
                  </a:lnTo>
                  <a:lnTo>
                    <a:pt x="132" y="682"/>
                  </a:lnTo>
                  <a:lnTo>
                    <a:pt x="132" y="685"/>
                  </a:lnTo>
                  <a:lnTo>
                    <a:pt x="135" y="685"/>
                  </a:lnTo>
                  <a:lnTo>
                    <a:pt x="135" y="687"/>
                  </a:lnTo>
                  <a:lnTo>
                    <a:pt x="135" y="690"/>
                  </a:lnTo>
                  <a:lnTo>
                    <a:pt x="137" y="690"/>
                  </a:lnTo>
                  <a:lnTo>
                    <a:pt x="140" y="690"/>
                  </a:lnTo>
                  <a:lnTo>
                    <a:pt x="143" y="690"/>
                  </a:lnTo>
                  <a:lnTo>
                    <a:pt x="143" y="687"/>
                  </a:lnTo>
                  <a:lnTo>
                    <a:pt x="145" y="685"/>
                  </a:lnTo>
                  <a:lnTo>
                    <a:pt x="148" y="685"/>
                  </a:lnTo>
                  <a:lnTo>
                    <a:pt x="150" y="687"/>
                  </a:lnTo>
                  <a:lnTo>
                    <a:pt x="153" y="687"/>
                  </a:lnTo>
                  <a:lnTo>
                    <a:pt x="155" y="687"/>
                  </a:lnTo>
                  <a:lnTo>
                    <a:pt x="158" y="687"/>
                  </a:lnTo>
                  <a:lnTo>
                    <a:pt x="158" y="690"/>
                  </a:lnTo>
                  <a:lnTo>
                    <a:pt x="160" y="690"/>
                  </a:lnTo>
                  <a:lnTo>
                    <a:pt x="163" y="692"/>
                  </a:lnTo>
                  <a:lnTo>
                    <a:pt x="163" y="690"/>
                  </a:lnTo>
                  <a:lnTo>
                    <a:pt x="163" y="687"/>
                  </a:lnTo>
                  <a:lnTo>
                    <a:pt x="163" y="685"/>
                  </a:lnTo>
                  <a:lnTo>
                    <a:pt x="165" y="685"/>
                  </a:lnTo>
                  <a:lnTo>
                    <a:pt x="168" y="685"/>
                  </a:lnTo>
                  <a:lnTo>
                    <a:pt x="171" y="687"/>
                  </a:lnTo>
                  <a:lnTo>
                    <a:pt x="173" y="690"/>
                  </a:lnTo>
                  <a:lnTo>
                    <a:pt x="176" y="687"/>
                  </a:lnTo>
                  <a:lnTo>
                    <a:pt x="176" y="685"/>
                  </a:lnTo>
                  <a:lnTo>
                    <a:pt x="176" y="682"/>
                  </a:lnTo>
                  <a:lnTo>
                    <a:pt x="176" y="680"/>
                  </a:lnTo>
                  <a:lnTo>
                    <a:pt x="176" y="677"/>
                  </a:lnTo>
                  <a:lnTo>
                    <a:pt x="176" y="674"/>
                  </a:lnTo>
                  <a:lnTo>
                    <a:pt x="176" y="672"/>
                  </a:lnTo>
                  <a:lnTo>
                    <a:pt x="176" y="669"/>
                  </a:lnTo>
                  <a:lnTo>
                    <a:pt x="173" y="667"/>
                  </a:lnTo>
                  <a:lnTo>
                    <a:pt x="173" y="664"/>
                  </a:lnTo>
                  <a:lnTo>
                    <a:pt x="171" y="664"/>
                  </a:lnTo>
                  <a:lnTo>
                    <a:pt x="171" y="662"/>
                  </a:lnTo>
                  <a:lnTo>
                    <a:pt x="171" y="659"/>
                  </a:lnTo>
                  <a:lnTo>
                    <a:pt x="173" y="659"/>
                  </a:lnTo>
                  <a:lnTo>
                    <a:pt x="173" y="657"/>
                  </a:lnTo>
                  <a:lnTo>
                    <a:pt x="176" y="657"/>
                  </a:lnTo>
                  <a:lnTo>
                    <a:pt x="176" y="659"/>
                  </a:lnTo>
                  <a:lnTo>
                    <a:pt x="178" y="659"/>
                  </a:lnTo>
                  <a:lnTo>
                    <a:pt x="178" y="657"/>
                  </a:lnTo>
                  <a:lnTo>
                    <a:pt x="181" y="657"/>
                  </a:lnTo>
                  <a:lnTo>
                    <a:pt x="183" y="659"/>
                  </a:lnTo>
                  <a:lnTo>
                    <a:pt x="186" y="659"/>
                  </a:lnTo>
                  <a:lnTo>
                    <a:pt x="188" y="657"/>
                  </a:lnTo>
                  <a:lnTo>
                    <a:pt x="191" y="657"/>
                  </a:lnTo>
                  <a:lnTo>
                    <a:pt x="193" y="659"/>
                  </a:lnTo>
                  <a:lnTo>
                    <a:pt x="196" y="659"/>
                  </a:lnTo>
                  <a:lnTo>
                    <a:pt x="199" y="657"/>
                  </a:lnTo>
                  <a:lnTo>
                    <a:pt x="199" y="654"/>
                  </a:lnTo>
                  <a:lnTo>
                    <a:pt x="201" y="654"/>
                  </a:lnTo>
                  <a:lnTo>
                    <a:pt x="201" y="652"/>
                  </a:lnTo>
                  <a:lnTo>
                    <a:pt x="201" y="649"/>
                  </a:lnTo>
                  <a:lnTo>
                    <a:pt x="199" y="646"/>
                  </a:lnTo>
                  <a:lnTo>
                    <a:pt x="199" y="644"/>
                  </a:lnTo>
                  <a:lnTo>
                    <a:pt x="199" y="639"/>
                  </a:lnTo>
                  <a:lnTo>
                    <a:pt x="199" y="636"/>
                  </a:lnTo>
                  <a:lnTo>
                    <a:pt x="201" y="634"/>
                  </a:lnTo>
                  <a:lnTo>
                    <a:pt x="204" y="631"/>
                  </a:lnTo>
                  <a:lnTo>
                    <a:pt x="204" y="629"/>
                  </a:lnTo>
                  <a:lnTo>
                    <a:pt x="201" y="629"/>
                  </a:lnTo>
                  <a:lnTo>
                    <a:pt x="199" y="629"/>
                  </a:lnTo>
                  <a:lnTo>
                    <a:pt x="199" y="626"/>
                  </a:lnTo>
                  <a:lnTo>
                    <a:pt x="196" y="624"/>
                  </a:lnTo>
                  <a:lnTo>
                    <a:pt x="193" y="624"/>
                  </a:lnTo>
                  <a:lnTo>
                    <a:pt x="193" y="621"/>
                  </a:lnTo>
                  <a:lnTo>
                    <a:pt x="191" y="621"/>
                  </a:lnTo>
                  <a:lnTo>
                    <a:pt x="191" y="618"/>
                  </a:lnTo>
                  <a:lnTo>
                    <a:pt x="188" y="616"/>
                  </a:lnTo>
                  <a:lnTo>
                    <a:pt x="188" y="613"/>
                  </a:lnTo>
                  <a:lnTo>
                    <a:pt x="188" y="611"/>
                  </a:lnTo>
                  <a:lnTo>
                    <a:pt x="188" y="608"/>
                  </a:lnTo>
                  <a:lnTo>
                    <a:pt x="191" y="608"/>
                  </a:lnTo>
                  <a:lnTo>
                    <a:pt x="193" y="611"/>
                  </a:lnTo>
                  <a:lnTo>
                    <a:pt x="196" y="611"/>
                  </a:lnTo>
                  <a:lnTo>
                    <a:pt x="199" y="613"/>
                  </a:lnTo>
                  <a:lnTo>
                    <a:pt x="201" y="613"/>
                  </a:lnTo>
                  <a:lnTo>
                    <a:pt x="206" y="613"/>
                  </a:lnTo>
                  <a:lnTo>
                    <a:pt x="209" y="613"/>
                  </a:lnTo>
                  <a:lnTo>
                    <a:pt x="206" y="611"/>
                  </a:lnTo>
                  <a:lnTo>
                    <a:pt x="204" y="608"/>
                  </a:lnTo>
                  <a:lnTo>
                    <a:pt x="201" y="606"/>
                  </a:lnTo>
                  <a:lnTo>
                    <a:pt x="199" y="606"/>
                  </a:lnTo>
                  <a:lnTo>
                    <a:pt x="196" y="603"/>
                  </a:lnTo>
                  <a:lnTo>
                    <a:pt x="193" y="603"/>
                  </a:lnTo>
                  <a:lnTo>
                    <a:pt x="191" y="601"/>
                  </a:lnTo>
                  <a:lnTo>
                    <a:pt x="188" y="601"/>
                  </a:lnTo>
                  <a:lnTo>
                    <a:pt x="183" y="601"/>
                  </a:lnTo>
                  <a:lnTo>
                    <a:pt x="181" y="601"/>
                  </a:lnTo>
                  <a:lnTo>
                    <a:pt x="178" y="598"/>
                  </a:lnTo>
                  <a:lnTo>
                    <a:pt x="178" y="593"/>
                  </a:lnTo>
                  <a:lnTo>
                    <a:pt x="178" y="590"/>
                  </a:lnTo>
                  <a:lnTo>
                    <a:pt x="178" y="585"/>
                  </a:lnTo>
                  <a:lnTo>
                    <a:pt x="176" y="585"/>
                  </a:lnTo>
                  <a:lnTo>
                    <a:pt x="173" y="585"/>
                  </a:lnTo>
                  <a:lnTo>
                    <a:pt x="171" y="583"/>
                  </a:lnTo>
                  <a:lnTo>
                    <a:pt x="168" y="583"/>
                  </a:lnTo>
                  <a:lnTo>
                    <a:pt x="165" y="580"/>
                  </a:lnTo>
                  <a:lnTo>
                    <a:pt x="163" y="578"/>
                  </a:lnTo>
                  <a:lnTo>
                    <a:pt x="160" y="575"/>
                  </a:lnTo>
                  <a:lnTo>
                    <a:pt x="158" y="573"/>
                  </a:lnTo>
                  <a:lnTo>
                    <a:pt x="155" y="568"/>
                  </a:lnTo>
                  <a:lnTo>
                    <a:pt x="153" y="568"/>
                  </a:lnTo>
                  <a:lnTo>
                    <a:pt x="150" y="565"/>
                  </a:lnTo>
                  <a:lnTo>
                    <a:pt x="148" y="565"/>
                  </a:lnTo>
                  <a:lnTo>
                    <a:pt x="145" y="562"/>
                  </a:lnTo>
                  <a:lnTo>
                    <a:pt x="143" y="560"/>
                  </a:lnTo>
                  <a:lnTo>
                    <a:pt x="140" y="562"/>
                  </a:lnTo>
                  <a:lnTo>
                    <a:pt x="140" y="560"/>
                  </a:lnTo>
                  <a:lnTo>
                    <a:pt x="137" y="560"/>
                  </a:lnTo>
                  <a:lnTo>
                    <a:pt x="135" y="557"/>
                  </a:lnTo>
                  <a:lnTo>
                    <a:pt x="132" y="557"/>
                  </a:lnTo>
                  <a:lnTo>
                    <a:pt x="130" y="557"/>
                  </a:lnTo>
                  <a:lnTo>
                    <a:pt x="127" y="557"/>
                  </a:lnTo>
                  <a:lnTo>
                    <a:pt x="125" y="555"/>
                  </a:lnTo>
                  <a:lnTo>
                    <a:pt x="122" y="555"/>
                  </a:lnTo>
                  <a:lnTo>
                    <a:pt x="122" y="552"/>
                  </a:lnTo>
                  <a:lnTo>
                    <a:pt x="120" y="550"/>
                  </a:lnTo>
                  <a:lnTo>
                    <a:pt x="122" y="547"/>
                  </a:lnTo>
                  <a:lnTo>
                    <a:pt x="120" y="545"/>
                  </a:lnTo>
                  <a:lnTo>
                    <a:pt x="117" y="547"/>
                  </a:lnTo>
                  <a:lnTo>
                    <a:pt x="115" y="547"/>
                  </a:lnTo>
                  <a:lnTo>
                    <a:pt x="112" y="547"/>
                  </a:lnTo>
                  <a:lnTo>
                    <a:pt x="109" y="547"/>
                  </a:lnTo>
                  <a:lnTo>
                    <a:pt x="107" y="547"/>
                  </a:lnTo>
                  <a:lnTo>
                    <a:pt x="104" y="547"/>
                  </a:lnTo>
                  <a:lnTo>
                    <a:pt x="102" y="547"/>
                  </a:lnTo>
                  <a:lnTo>
                    <a:pt x="99" y="545"/>
                  </a:lnTo>
                  <a:lnTo>
                    <a:pt x="97" y="545"/>
                  </a:lnTo>
                  <a:lnTo>
                    <a:pt x="94" y="545"/>
                  </a:lnTo>
                  <a:lnTo>
                    <a:pt x="92" y="542"/>
                  </a:lnTo>
                  <a:lnTo>
                    <a:pt x="89" y="540"/>
                  </a:lnTo>
                  <a:lnTo>
                    <a:pt x="87" y="537"/>
                  </a:lnTo>
                  <a:lnTo>
                    <a:pt x="84" y="532"/>
                  </a:lnTo>
                  <a:lnTo>
                    <a:pt x="81" y="529"/>
                  </a:lnTo>
                  <a:lnTo>
                    <a:pt x="79" y="527"/>
                  </a:lnTo>
                  <a:lnTo>
                    <a:pt x="74" y="527"/>
                  </a:lnTo>
                  <a:lnTo>
                    <a:pt x="71" y="524"/>
                  </a:lnTo>
                  <a:lnTo>
                    <a:pt x="66" y="522"/>
                  </a:lnTo>
                  <a:lnTo>
                    <a:pt x="61" y="522"/>
                  </a:lnTo>
                  <a:lnTo>
                    <a:pt x="59" y="519"/>
                  </a:lnTo>
                  <a:lnTo>
                    <a:pt x="56" y="517"/>
                  </a:lnTo>
                  <a:lnTo>
                    <a:pt x="53" y="517"/>
                  </a:lnTo>
                  <a:lnTo>
                    <a:pt x="53" y="514"/>
                  </a:lnTo>
                  <a:lnTo>
                    <a:pt x="53" y="512"/>
                  </a:lnTo>
                  <a:lnTo>
                    <a:pt x="53" y="509"/>
                  </a:lnTo>
                  <a:lnTo>
                    <a:pt x="56" y="506"/>
                  </a:lnTo>
                  <a:lnTo>
                    <a:pt x="59" y="506"/>
                  </a:lnTo>
                  <a:lnTo>
                    <a:pt x="64" y="506"/>
                  </a:lnTo>
                  <a:lnTo>
                    <a:pt x="66" y="506"/>
                  </a:lnTo>
                  <a:lnTo>
                    <a:pt x="66" y="504"/>
                  </a:lnTo>
                  <a:lnTo>
                    <a:pt x="69" y="504"/>
                  </a:lnTo>
                  <a:lnTo>
                    <a:pt x="74" y="501"/>
                  </a:lnTo>
                  <a:lnTo>
                    <a:pt x="76" y="501"/>
                  </a:lnTo>
                  <a:lnTo>
                    <a:pt x="79" y="501"/>
                  </a:lnTo>
                  <a:lnTo>
                    <a:pt x="81" y="501"/>
                  </a:lnTo>
                  <a:lnTo>
                    <a:pt x="87" y="504"/>
                  </a:lnTo>
                  <a:lnTo>
                    <a:pt x="87" y="506"/>
                  </a:lnTo>
                  <a:lnTo>
                    <a:pt x="89" y="506"/>
                  </a:lnTo>
                  <a:lnTo>
                    <a:pt x="92" y="509"/>
                  </a:lnTo>
                  <a:lnTo>
                    <a:pt x="94" y="512"/>
                  </a:lnTo>
                  <a:lnTo>
                    <a:pt x="97" y="512"/>
                  </a:lnTo>
                  <a:lnTo>
                    <a:pt x="102" y="512"/>
                  </a:lnTo>
                  <a:lnTo>
                    <a:pt x="104" y="509"/>
                  </a:lnTo>
                  <a:lnTo>
                    <a:pt x="104" y="506"/>
                  </a:lnTo>
                  <a:lnTo>
                    <a:pt x="107" y="504"/>
                  </a:lnTo>
                  <a:lnTo>
                    <a:pt x="109" y="504"/>
                  </a:lnTo>
                  <a:lnTo>
                    <a:pt x="112" y="504"/>
                  </a:lnTo>
                  <a:lnTo>
                    <a:pt x="107" y="501"/>
                  </a:lnTo>
                  <a:lnTo>
                    <a:pt x="104" y="499"/>
                  </a:lnTo>
                  <a:lnTo>
                    <a:pt x="102" y="499"/>
                  </a:lnTo>
                  <a:lnTo>
                    <a:pt x="99" y="496"/>
                  </a:lnTo>
                  <a:lnTo>
                    <a:pt x="97" y="494"/>
                  </a:lnTo>
                  <a:lnTo>
                    <a:pt x="92" y="494"/>
                  </a:lnTo>
                  <a:lnTo>
                    <a:pt x="89" y="491"/>
                  </a:lnTo>
                  <a:lnTo>
                    <a:pt x="87" y="491"/>
                  </a:lnTo>
                  <a:lnTo>
                    <a:pt x="84" y="491"/>
                  </a:lnTo>
                  <a:lnTo>
                    <a:pt x="81" y="489"/>
                  </a:lnTo>
                  <a:lnTo>
                    <a:pt x="79" y="486"/>
                  </a:lnTo>
                  <a:lnTo>
                    <a:pt x="76" y="486"/>
                  </a:lnTo>
                  <a:lnTo>
                    <a:pt x="71" y="484"/>
                  </a:lnTo>
                  <a:lnTo>
                    <a:pt x="69" y="481"/>
                  </a:lnTo>
                  <a:lnTo>
                    <a:pt x="64" y="478"/>
                  </a:lnTo>
                  <a:lnTo>
                    <a:pt x="64" y="476"/>
                  </a:lnTo>
                  <a:lnTo>
                    <a:pt x="61" y="473"/>
                  </a:lnTo>
                  <a:lnTo>
                    <a:pt x="61" y="471"/>
                  </a:lnTo>
                  <a:lnTo>
                    <a:pt x="61" y="468"/>
                  </a:lnTo>
                  <a:lnTo>
                    <a:pt x="61" y="466"/>
                  </a:lnTo>
                  <a:lnTo>
                    <a:pt x="64" y="466"/>
                  </a:lnTo>
                  <a:lnTo>
                    <a:pt x="64" y="463"/>
                  </a:lnTo>
                  <a:lnTo>
                    <a:pt x="64" y="456"/>
                  </a:lnTo>
                  <a:lnTo>
                    <a:pt x="61" y="456"/>
                  </a:lnTo>
                  <a:lnTo>
                    <a:pt x="59" y="456"/>
                  </a:lnTo>
                  <a:lnTo>
                    <a:pt x="56" y="456"/>
                  </a:lnTo>
                  <a:lnTo>
                    <a:pt x="59" y="456"/>
                  </a:lnTo>
                  <a:lnTo>
                    <a:pt x="59" y="458"/>
                  </a:lnTo>
                  <a:lnTo>
                    <a:pt x="56" y="458"/>
                  </a:lnTo>
                  <a:lnTo>
                    <a:pt x="53" y="456"/>
                  </a:lnTo>
                  <a:lnTo>
                    <a:pt x="51" y="456"/>
                  </a:lnTo>
                  <a:lnTo>
                    <a:pt x="48" y="456"/>
                  </a:lnTo>
                  <a:lnTo>
                    <a:pt x="48" y="453"/>
                  </a:lnTo>
                  <a:lnTo>
                    <a:pt x="51" y="453"/>
                  </a:lnTo>
                  <a:lnTo>
                    <a:pt x="53" y="450"/>
                  </a:lnTo>
                  <a:lnTo>
                    <a:pt x="53" y="448"/>
                  </a:lnTo>
                  <a:lnTo>
                    <a:pt x="51" y="448"/>
                  </a:lnTo>
                  <a:lnTo>
                    <a:pt x="48" y="445"/>
                  </a:lnTo>
                  <a:lnTo>
                    <a:pt x="51" y="445"/>
                  </a:lnTo>
                  <a:lnTo>
                    <a:pt x="51" y="443"/>
                  </a:lnTo>
                  <a:lnTo>
                    <a:pt x="48" y="440"/>
                  </a:lnTo>
                  <a:lnTo>
                    <a:pt x="46" y="438"/>
                  </a:lnTo>
                  <a:lnTo>
                    <a:pt x="46" y="435"/>
                  </a:lnTo>
                  <a:lnTo>
                    <a:pt x="48" y="435"/>
                  </a:lnTo>
                  <a:lnTo>
                    <a:pt x="51" y="435"/>
                  </a:lnTo>
                  <a:lnTo>
                    <a:pt x="53" y="435"/>
                  </a:lnTo>
                  <a:lnTo>
                    <a:pt x="56" y="435"/>
                  </a:lnTo>
                  <a:lnTo>
                    <a:pt x="56" y="430"/>
                  </a:lnTo>
                  <a:lnTo>
                    <a:pt x="53" y="428"/>
                  </a:lnTo>
                  <a:lnTo>
                    <a:pt x="53" y="425"/>
                  </a:lnTo>
                  <a:lnTo>
                    <a:pt x="51" y="422"/>
                  </a:lnTo>
                  <a:lnTo>
                    <a:pt x="46" y="420"/>
                  </a:lnTo>
                  <a:lnTo>
                    <a:pt x="43" y="420"/>
                  </a:lnTo>
                  <a:lnTo>
                    <a:pt x="41" y="420"/>
                  </a:lnTo>
                  <a:lnTo>
                    <a:pt x="38" y="417"/>
                  </a:lnTo>
                  <a:lnTo>
                    <a:pt x="36" y="420"/>
                  </a:lnTo>
                  <a:lnTo>
                    <a:pt x="33" y="420"/>
                  </a:lnTo>
                  <a:lnTo>
                    <a:pt x="31" y="422"/>
                  </a:lnTo>
                  <a:lnTo>
                    <a:pt x="28" y="425"/>
                  </a:lnTo>
                  <a:lnTo>
                    <a:pt x="28" y="428"/>
                  </a:lnTo>
                  <a:lnTo>
                    <a:pt x="25" y="425"/>
                  </a:lnTo>
                  <a:lnTo>
                    <a:pt x="25" y="422"/>
                  </a:lnTo>
                  <a:lnTo>
                    <a:pt x="23" y="422"/>
                  </a:lnTo>
                  <a:lnTo>
                    <a:pt x="20" y="420"/>
                  </a:lnTo>
                  <a:lnTo>
                    <a:pt x="18" y="417"/>
                  </a:lnTo>
                  <a:lnTo>
                    <a:pt x="20" y="415"/>
                  </a:lnTo>
                  <a:lnTo>
                    <a:pt x="20" y="412"/>
                  </a:lnTo>
                  <a:lnTo>
                    <a:pt x="18" y="410"/>
                  </a:lnTo>
                  <a:lnTo>
                    <a:pt x="15" y="407"/>
                  </a:lnTo>
                  <a:lnTo>
                    <a:pt x="15" y="405"/>
                  </a:lnTo>
                  <a:lnTo>
                    <a:pt x="15" y="402"/>
                  </a:lnTo>
                  <a:lnTo>
                    <a:pt x="18" y="402"/>
                  </a:lnTo>
                  <a:lnTo>
                    <a:pt x="20" y="402"/>
                  </a:lnTo>
                  <a:lnTo>
                    <a:pt x="23" y="402"/>
                  </a:lnTo>
                  <a:lnTo>
                    <a:pt x="25" y="400"/>
                  </a:lnTo>
                  <a:lnTo>
                    <a:pt x="25" y="397"/>
                  </a:lnTo>
                  <a:lnTo>
                    <a:pt x="25" y="394"/>
                  </a:lnTo>
                  <a:lnTo>
                    <a:pt x="23" y="392"/>
                  </a:lnTo>
                  <a:lnTo>
                    <a:pt x="25" y="392"/>
                  </a:lnTo>
                  <a:lnTo>
                    <a:pt x="28" y="389"/>
                  </a:lnTo>
                  <a:lnTo>
                    <a:pt x="28" y="387"/>
                  </a:lnTo>
                  <a:lnTo>
                    <a:pt x="28" y="384"/>
                  </a:lnTo>
                  <a:lnTo>
                    <a:pt x="28" y="382"/>
                  </a:lnTo>
                  <a:lnTo>
                    <a:pt x="28" y="379"/>
                  </a:lnTo>
                  <a:lnTo>
                    <a:pt x="31" y="379"/>
                  </a:lnTo>
                  <a:lnTo>
                    <a:pt x="31" y="377"/>
                  </a:lnTo>
                  <a:lnTo>
                    <a:pt x="31" y="374"/>
                  </a:lnTo>
                  <a:lnTo>
                    <a:pt x="28" y="372"/>
                  </a:lnTo>
                  <a:lnTo>
                    <a:pt x="23" y="369"/>
                  </a:lnTo>
                  <a:lnTo>
                    <a:pt x="20" y="369"/>
                  </a:lnTo>
                  <a:lnTo>
                    <a:pt x="18" y="369"/>
                  </a:lnTo>
                  <a:lnTo>
                    <a:pt x="18" y="366"/>
                  </a:lnTo>
                  <a:lnTo>
                    <a:pt x="20" y="366"/>
                  </a:lnTo>
                  <a:lnTo>
                    <a:pt x="23" y="364"/>
                  </a:lnTo>
                  <a:lnTo>
                    <a:pt x="28" y="366"/>
                  </a:lnTo>
                  <a:lnTo>
                    <a:pt x="33" y="364"/>
                  </a:lnTo>
                  <a:lnTo>
                    <a:pt x="36" y="364"/>
                  </a:lnTo>
                  <a:lnTo>
                    <a:pt x="36" y="361"/>
                  </a:lnTo>
                  <a:lnTo>
                    <a:pt x="36" y="359"/>
                  </a:lnTo>
                  <a:lnTo>
                    <a:pt x="33" y="359"/>
                  </a:lnTo>
                  <a:lnTo>
                    <a:pt x="31" y="356"/>
                  </a:lnTo>
                  <a:lnTo>
                    <a:pt x="25" y="354"/>
                  </a:lnTo>
                  <a:lnTo>
                    <a:pt x="23" y="354"/>
                  </a:lnTo>
                  <a:lnTo>
                    <a:pt x="20" y="351"/>
                  </a:lnTo>
                  <a:lnTo>
                    <a:pt x="23" y="351"/>
                  </a:lnTo>
                  <a:lnTo>
                    <a:pt x="25" y="349"/>
                  </a:lnTo>
                  <a:lnTo>
                    <a:pt x="28" y="349"/>
                  </a:lnTo>
                  <a:lnTo>
                    <a:pt x="28" y="346"/>
                  </a:lnTo>
                  <a:lnTo>
                    <a:pt x="20" y="341"/>
                  </a:lnTo>
                  <a:lnTo>
                    <a:pt x="15" y="338"/>
                  </a:lnTo>
                  <a:lnTo>
                    <a:pt x="15" y="336"/>
                  </a:lnTo>
                  <a:lnTo>
                    <a:pt x="18" y="333"/>
                  </a:lnTo>
                  <a:lnTo>
                    <a:pt x="36" y="305"/>
                  </a:lnTo>
                  <a:lnTo>
                    <a:pt x="41" y="305"/>
                  </a:lnTo>
                  <a:lnTo>
                    <a:pt x="43" y="305"/>
                  </a:lnTo>
                  <a:lnTo>
                    <a:pt x="46" y="308"/>
                  </a:lnTo>
                  <a:lnTo>
                    <a:pt x="48" y="308"/>
                  </a:lnTo>
                  <a:lnTo>
                    <a:pt x="51" y="305"/>
                  </a:lnTo>
                  <a:lnTo>
                    <a:pt x="56" y="305"/>
                  </a:lnTo>
                  <a:lnTo>
                    <a:pt x="59" y="305"/>
                  </a:lnTo>
                  <a:lnTo>
                    <a:pt x="61" y="305"/>
                  </a:lnTo>
                  <a:lnTo>
                    <a:pt x="64" y="303"/>
                  </a:lnTo>
                  <a:lnTo>
                    <a:pt x="66" y="303"/>
                  </a:lnTo>
                  <a:lnTo>
                    <a:pt x="69" y="303"/>
                  </a:lnTo>
                  <a:lnTo>
                    <a:pt x="71" y="300"/>
                  </a:lnTo>
                  <a:lnTo>
                    <a:pt x="74" y="298"/>
                  </a:lnTo>
                  <a:lnTo>
                    <a:pt x="74" y="295"/>
                  </a:lnTo>
                  <a:lnTo>
                    <a:pt x="74" y="293"/>
                  </a:lnTo>
                  <a:lnTo>
                    <a:pt x="76" y="290"/>
                  </a:lnTo>
                  <a:lnTo>
                    <a:pt x="76" y="288"/>
                  </a:lnTo>
                  <a:lnTo>
                    <a:pt x="79" y="288"/>
                  </a:lnTo>
                  <a:lnTo>
                    <a:pt x="81" y="288"/>
                  </a:lnTo>
                  <a:lnTo>
                    <a:pt x="84" y="288"/>
                  </a:lnTo>
                  <a:lnTo>
                    <a:pt x="87" y="288"/>
                  </a:lnTo>
                  <a:lnTo>
                    <a:pt x="89" y="288"/>
                  </a:lnTo>
                  <a:lnTo>
                    <a:pt x="92" y="288"/>
                  </a:lnTo>
                  <a:lnTo>
                    <a:pt x="97" y="285"/>
                  </a:lnTo>
                  <a:lnTo>
                    <a:pt x="99" y="288"/>
                  </a:lnTo>
                  <a:lnTo>
                    <a:pt x="102" y="288"/>
                  </a:lnTo>
                  <a:lnTo>
                    <a:pt x="107" y="285"/>
                  </a:lnTo>
                  <a:lnTo>
                    <a:pt x="109" y="285"/>
                  </a:lnTo>
                  <a:lnTo>
                    <a:pt x="112" y="285"/>
                  </a:lnTo>
                  <a:lnTo>
                    <a:pt x="115" y="285"/>
                  </a:lnTo>
                  <a:lnTo>
                    <a:pt x="120" y="285"/>
                  </a:lnTo>
                  <a:lnTo>
                    <a:pt x="125" y="288"/>
                  </a:lnTo>
                  <a:lnTo>
                    <a:pt x="127" y="288"/>
                  </a:lnTo>
                  <a:lnTo>
                    <a:pt x="130" y="290"/>
                  </a:lnTo>
                  <a:lnTo>
                    <a:pt x="132" y="290"/>
                  </a:lnTo>
                  <a:lnTo>
                    <a:pt x="132" y="293"/>
                  </a:lnTo>
                  <a:lnTo>
                    <a:pt x="135" y="293"/>
                  </a:lnTo>
                  <a:lnTo>
                    <a:pt x="137" y="295"/>
                  </a:lnTo>
                  <a:lnTo>
                    <a:pt x="137" y="293"/>
                  </a:lnTo>
                  <a:lnTo>
                    <a:pt x="140" y="293"/>
                  </a:lnTo>
                  <a:lnTo>
                    <a:pt x="143" y="290"/>
                  </a:lnTo>
                  <a:lnTo>
                    <a:pt x="148" y="290"/>
                  </a:lnTo>
                  <a:lnTo>
                    <a:pt x="150" y="288"/>
                  </a:lnTo>
                  <a:lnTo>
                    <a:pt x="150" y="285"/>
                  </a:lnTo>
                  <a:lnTo>
                    <a:pt x="153" y="282"/>
                  </a:lnTo>
                  <a:lnTo>
                    <a:pt x="150" y="280"/>
                  </a:lnTo>
                  <a:lnTo>
                    <a:pt x="148" y="277"/>
                  </a:lnTo>
                  <a:lnTo>
                    <a:pt x="143" y="275"/>
                  </a:lnTo>
                  <a:lnTo>
                    <a:pt x="140" y="275"/>
                  </a:lnTo>
                  <a:lnTo>
                    <a:pt x="137" y="275"/>
                  </a:lnTo>
                  <a:lnTo>
                    <a:pt x="135" y="275"/>
                  </a:lnTo>
                  <a:lnTo>
                    <a:pt x="132" y="272"/>
                  </a:lnTo>
                  <a:lnTo>
                    <a:pt x="130" y="270"/>
                  </a:lnTo>
                  <a:lnTo>
                    <a:pt x="130" y="267"/>
                  </a:lnTo>
                  <a:lnTo>
                    <a:pt x="135" y="267"/>
                  </a:lnTo>
                  <a:lnTo>
                    <a:pt x="137" y="270"/>
                  </a:lnTo>
                  <a:lnTo>
                    <a:pt x="140" y="272"/>
                  </a:lnTo>
                  <a:lnTo>
                    <a:pt x="143" y="272"/>
                  </a:lnTo>
                  <a:lnTo>
                    <a:pt x="145" y="272"/>
                  </a:lnTo>
                  <a:lnTo>
                    <a:pt x="148" y="267"/>
                  </a:lnTo>
                  <a:lnTo>
                    <a:pt x="148" y="265"/>
                  </a:lnTo>
                  <a:lnTo>
                    <a:pt x="148" y="262"/>
                  </a:lnTo>
                  <a:lnTo>
                    <a:pt x="148" y="260"/>
                  </a:lnTo>
                  <a:lnTo>
                    <a:pt x="148" y="257"/>
                  </a:lnTo>
                  <a:lnTo>
                    <a:pt x="145" y="257"/>
                  </a:lnTo>
                  <a:lnTo>
                    <a:pt x="143" y="257"/>
                  </a:lnTo>
                  <a:lnTo>
                    <a:pt x="140" y="254"/>
                  </a:lnTo>
                  <a:lnTo>
                    <a:pt x="137" y="254"/>
                  </a:lnTo>
                  <a:lnTo>
                    <a:pt x="137" y="252"/>
                  </a:lnTo>
                  <a:lnTo>
                    <a:pt x="140" y="249"/>
                  </a:lnTo>
                  <a:lnTo>
                    <a:pt x="140" y="244"/>
                  </a:lnTo>
                  <a:lnTo>
                    <a:pt x="140" y="242"/>
                  </a:lnTo>
                  <a:lnTo>
                    <a:pt x="140" y="239"/>
                  </a:lnTo>
                  <a:lnTo>
                    <a:pt x="140" y="237"/>
                  </a:lnTo>
                  <a:lnTo>
                    <a:pt x="143" y="234"/>
                  </a:lnTo>
                  <a:lnTo>
                    <a:pt x="143" y="237"/>
                  </a:lnTo>
                  <a:lnTo>
                    <a:pt x="145" y="239"/>
                  </a:lnTo>
                  <a:lnTo>
                    <a:pt x="145" y="242"/>
                  </a:lnTo>
                  <a:lnTo>
                    <a:pt x="148" y="242"/>
                  </a:lnTo>
                  <a:lnTo>
                    <a:pt x="150" y="239"/>
                  </a:lnTo>
                  <a:lnTo>
                    <a:pt x="153" y="239"/>
                  </a:lnTo>
                  <a:lnTo>
                    <a:pt x="155" y="237"/>
                  </a:lnTo>
                  <a:lnTo>
                    <a:pt x="155" y="234"/>
                  </a:lnTo>
                  <a:lnTo>
                    <a:pt x="155" y="229"/>
                  </a:lnTo>
                  <a:lnTo>
                    <a:pt x="153" y="229"/>
                  </a:lnTo>
                  <a:lnTo>
                    <a:pt x="150" y="226"/>
                  </a:lnTo>
                  <a:lnTo>
                    <a:pt x="148" y="224"/>
                  </a:lnTo>
                  <a:lnTo>
                    <a:pt x="145" y="226"/>
                  </a:lnTo>
                  <a:lnTo>
                    <a:pt x="148" y="224"/>
                  </a:lnTo>
                  <a:lnTo>
                    <a:pt x="153" y="221"/>
                  </a:lnTo>
                  <a:lnTo>
                    <a:pt x="155" y="224"/>
                  </a:lnTo>
                  <a:lnTo>
                    <a:pt x="158" y="226"/>
                  </a:lnTo>
                  <a:lnTo>
                    <a:pt x="163" y="229"/>
                  </a:lnTo>
                  <a:lnTo>
                    <a:pt x="165" y="229"/>
                  </a:lnTo>
                  <a:lnTo>
                    <a:pt x="168" y="229"/>
                  </a:lnTo>
                  <a:lnTo>
                    <a:pt x="171" y="226"/>
                  </a:lnTo>
                  <a:lnTo>
                    <a:pt x="171" y="224"/>
                  </a:lnTo>
                  <a:lnTo>
                    <a:pt x="168" y="219"/>
                  </a:lnTo>
                  <a:lnTo>
                    <a:pt x="165" y="216"/>
                  </a:lnTo>
                  <a:lnTo>
                    <a:pt x="163" y="216"/>
                  </a:lnTo>
                  <a:lnTo>
                    <a:pt x="163" y="211"/>
                  </a:lnTo>
                  <a:lnTo>
                    <a:pt x="160" y="209"/>
                  </a:lnTo>
                  <a:lnTo>
                    <a:pt x="155" y="206"/>
                  </a:lnTo>
                  <a:lnTo>
                    <a:pt x="153" y="204"/>
                  </a:lnTo>
                  <a:lnTo>
                    <a:pt x="150" y="204"/>
                  </a:lnTo>
                  <a:lnTo>
                    <a:pt x="148" y="201"/>
                  </a:lnTo>
                  <a:lnTo>
                    <a:pt x="143" y="201"/>
                  </a:lnTo>
                  <a:lnTo>
                    <a:pt x="140" y="199"/>
                  </a:lnTo>
                  <a:lnTo>
                    <a:pt x="135" y="199"/>
                  </a:lnTo>
                  <a:lnTo>
                    <a:pt x="132" y="196"/>
                  </a:lnTo>
                  <a:lnTo>
                    <a:pt x="130" y="193"/>
                  </a:lnTo>
                  <a:lnTo>
                    <a:pt x="127" y="191"/>
                  </a:lnTo>
                  <a:lnTo>
                    <a:pt x="127" y="188"/>
                  </a:lnTo>
                  <a:lnTo>
                    <a:pt x="130" y="186"/>
                  </a:lnTo>
                  <a:lnTo>
                    <a:pt x="132" y="183"/>
                  </a:lnTo>
                  <a:lnTo>
                    <a:pt x="132" y="181"/>
                  </a:lnTo>
                  <a:lnTo>
                    <a:pt x="132" y="178"/>
                  </a:lnTo>
                  <a:lnTo>
                    <a:pt x="132" y="176"/>
                  </a:lnTo>
                  <a:lnTo>
                    <a:pt x="132" y="173"/>
                  </a:lnTo>
                  <a:lnTo>
                    <a:pt x="135" y="173"/>
                  </a:lnTo>
                  <a:lnTo>
                    <a:pt x="135" y="176"/>
                  </a:lnTo>
                  <a:lnTo>
                    <a:pt x="137" y="176"/>
                  </a:lnTo>
                  <a:lnTo>
                    <a:pt x="143" y="176"/>
                  </a:lnTo>
                  <a:lnTo>
                    <a:pt x="145" y="176"/>
                  </a:lnTo>
                  <a:lnTo>
                    <a:pt x="148" y="173"/>
                  </a:lnTo>
                  <a:lnTo>
                    <a:pt x="150" y="171"/>
                  </a:lnTo>
                  <a:lnTo>
                    <a:pt x="153" y="168"/>
                  </a:lnTo>
                  <a:lnTo>
                    <a:pt x="153" y="165"/>
                  </a:lnTo>
                  <a:lnTo>
                    <a:pt x="150" y="163"/>
                  </a:lnTo>
                  <a:lnTo>
                    <a:pt x="150" y="160"/>
                  </a:lnTo>
                  <a:lnTo>
                    <a:pt x="150" y="158"/>
                  </a:lnTo>
                  <a:lnTo>
                    <a:pt x="150" y="155"/>
                  </a:lnTo>
                  <a:lnTo>
                    <a:pt x="153" y="153"/>
                  </a:lnTo>
                  <a:lnTo>
                    <a:pt x="155" y="150"/>
                  </a:lnTo>
                  <a:lnTo>
                    <a:pt x="158" y="150"/>
                  </a:lnTo>
                  <a:lnTo>
                    <a:pt x="160" y="145"/>
                  </a:lnTo>
                  <a:lnTo>
                    <a:pt x="160" y="143"/>
                  </a:lnTo>
                  <a:lnTo>
                    <a:pt x="158" y="140"/>
                  </a:lnTo>
                  <a:lnTo>
                    <a:pt x="155" y="140"/>
                  </a:lnTo>
                  <a:lnTo>
                    <a:pt x="158" y="137"/>
                  </a:lnTo>
                  <a:lnTo>
                    <a:pt x="160" y="135"/>
                  </a:lnTo>
                  <a:lnTo>
                    <a:pt x="163" y="135"/>
                  </a:lnTo>
                  <a:lnTo>
                    <a:pt x="165" y="132"/>
                  </a:lnTo>
                  <a:lnTo>
                    <a:pt x="165" y="130"/>
                  </a:lnTo>
                  <a:lnTo>
                    <a:pt x="163" y="127"/>
                  </a:lnTo>
                  <a:lnTo>
                    <a:pt x="160" y="125"/>
                  </a:lnTo>
                  <a:lnTo>
                    <a:pt x="160" y="122"/>
                  </a:lnTo>
                  <a:lnTo>
                    <a:pt x="163" y="122"/>
                  </a:lnTo>
                  <a:lnTo>
                    <a:pt x="165" y="122"/>
                  </a:lnTo>
                  <a:lnTo>
                    <a:pt x="165" y="120"/>
                  </a:lnTo>
                  <a:lnTo>
                    <a:pt x="160" y="117"/>
                  </a:lnTo>
                  <a:lnTo>
                    <a:pt x="158" y="117"/>
                  </a:lnTo>
                  <a:lnTo>
                    <a:pt x="158" y="115"/>
                  </a:lnTo>
                  <a:lnTo>
                    <a:pt x="160" y="115"/>
                  </a:lnTo>
                  <a:lnTo>
                    <a:pt x="163" y="117"/>
                  </a:lnTo>
                  <a:lnTo>
                    <a:pt x="165" y="117"/>
                  </a:lnTo>
                  <a:lnTo>
                    <a:pt x="168" y="117"/>
                  </a:lnTo>
                  <a:lnTo>
                    <a:pt x="171" y="117"/>
                  </a:lnTo>
                  <a:lnTo>
                    <a:pt x="173" y="115"/>
                  </a:lnTo>
                  <a:lnTo>
                    <a:pt x="173" y="112"/>
                  </a:lnTo>
                  <a:lnTo>
                    <a:pt x="176" y="109"/>
                  </a:lnTo>
                  <a:lnTo>
                    <a:pt x="178" y="107"/>
                  </a:lnTo>
                  <a:lnTo>
                    <a:pt x="178" y="104"/>
                  </a:lnTo>
                  <a:lnTo>
                    <a:pt x="176" y="102"/>
                  </a:lnTo>
                  <a:lnTo>
                    <a:pt x="178" y="102"/>
                  </a:lnTo>
                  <a:lnTo>
                    <a:pt x="178" y="99"/>
                  </a:lnTo>
                  <a:lnTo>
                    <a:pt x="178" y="97"/>
                  </a:lnTo>
                  <a:lnTo>
                    <a:pt x="176" y="97"/>
                  </a:lnTo>
                  <a:lnTo>
                    <a:pt x="178" y="94"/>
                  </a:lnTo>
                  <a:lnTo>
                    <a:pt x="178" y="92"/>
                  </a:lnTo>
                  <a:lnTo>
                    <a:pt x="181" y="89"/>
                  </a:lnTo>
                  <a:lnTo>
                    <a:pt x="183" y="89"/>
                  </a:lnTo>
                  <a:lnTo>
                    <a:pt x="183" y="84"/>
                  </a:lnTo>
                  <a:lnTo>
                    <a:pt x="183" y="81"/>
                  </a:lnTo>
                  <a:lnTo>
                    <a:pt x="186" y="81"/>
                  </a:lnTo>
                  <a:lnTo>
                    <a:pt x="183" y="79"/>
                  </a:lnTo>
                  <a:lnTo>
                    <a:pt x="186" y="79"/>
                  </a:lnTo>
                  <a:lnTo>
                    <a:pt x="183" y="76"/>
                  </a:lnTo>
                  <a:lnTo>
                    <a:pt x="183" y="74"/>
                  </a:lnTo>
                  <a:lnTo>
                    <a:pt x="186" y="74"/>
                  </a:lnTo>
                  <a:lnTo>
                    <a:pt x="188" y="74"/>
                  </a:lnTo>
                  <a:lnTo>
                    <a:pt x="188" y="71"/>
                  </a:lnTo>
                  <a:lnTo>
                    <a:pt x="191" y="71"/>
                  </a:lnTo>
                  <a:lnTo>
                    <a:pt x="188" y="69"/>
                  </a:lnTo>
                  <a:lnTo>
                    <a:pt x="188" y="66"/>
                  </a:lnTo>
                  <a:lnTo>
                    <a:pt x="186" y="64"/>
                  </a:lnTo>
                  <a:lnTo>
                    <a:pt x="183" y="64"/>
                  </a:lnTo>
                  <a:lnTo>
                    <a:pt x="186" y="61"/>
                  </a:lnTo>
                  <a:lnTo>
                    <a:pt x="188" y="64"/>
                  </a:lnTo>
                  <a:lnTo>
                    <a:pt x="191" y="64"/>
                  </a:lnTo>
                  <a:lnTo>
                    <a:pt x="193" y="61"/>
                  </a:lnTo>
                  <a:lnTo>
                    <a:pt x="196" y="59"/>
                  </a:lnTo>
                  <a:lnTo>
                    <a:pt x="196" y="56"/>
                  </a:lnTo>
                  <a:lnTo>
                    <a:pt x="199" y="56"/>
                  </a:lnTo>
                  <a:lnTo>
                    <a:pt x="201" y="53"/>
                  </a:lnTo>
                  <a:lnTo>
                    <a:pt x="201" y="51"/>
                  </a:lnTo>
                  <a:lnTo>
                    <a:pt x="199" y="48"/>
                  </a:lnTo>
                  <a:lnTo>
                    <a:pt x="199" y="46"/>
                  </a:lnTo>
                  <a:lnTo>
                    <a:pt x="201" y="46"/>
                  </a:lnTo>
                  <a:lnTo>
                    <a:pt x="204" y="46"/>
                  </a:lnTo>
                  <a:lnTo>
                    <a:pt x="204" y="43"/>
                  </a:lnTo>
                  <a:lnTo>
                    <a:pt x="204" y="41"/>
                  </a:lnTo>
                  <a:lnTo>
                    <a:pt x="201" y="41"/>
                  </a:lnTo>
                  <a:lnTo>
                    <a:pt x="204" y="38"/>
                  </a:lnTo>
                  <a:lnTo>
                    <a:pt x="204" y="36"/>
                  </a:lnTo>
                  <a:lnTo>
                    <a:pt x="206" y="33"/>
                  </a:lnTo>
                  <a:lnTo>
                    <a:pt x="209" y="33"/>
                  </a:lnTo>
                  <a:lnTo>
                    <a:pt x="211" y="33"/>
                  </a:lnTo>
                  <a:lnTo>
                    <a:pt x="211" y="31"/>
                  </a:lnTo>
                  <a:lnTo>
                    <a:pt x="211" y="25"/>
                  </a:lnTo>
                  <a:lnTo>
                    <a:pt x="216" y="18"/>
                  </a:lnTo>
                  <a:lnTo>
                    <a:pt x="224" y="20"/>
                  </a:lnTo>
                  <a:lnTo>
                    <a:pt x="227" y="20"/>
                  </a:lnTo>
                  <a:lnTo>
                    <a:pt x="232" y="18"/>
                  </a:lnTo>
                  <a:lnTo>
                    <a:pt x="237" y="15"/>
                  </a:lnTo>
                  <a:lnTo>
                    <a:pt x="242" y="15"/>
                  </a:lnTo>
                  <a:lnTo>
                    <a:pt x="247" y="15"/>
                  </a:lnTo>
                  <a:lnTo>
                    <a:pt x="249" y="15"/>
                  </a:lnTo>
                  <a:lnTo>
                    <a:pt x="255" y="15"/>
                  </a:lnTo>
                  <a:lnTo>
                    <a:pt x="260" y="10"/>
                  </a:lnTo>
                  <a:lnTo>
                    <a:pt x="265" y="10"/>
                  </a:lnTo>
                  <a:lnTo>
                    <a:pt x="270" y="8"/>
                  </a:lnTo>
                  <a:lnTo>
                    <a:pt x="275" y="8"/>
                  </a:lnTo>
                  <a:lnTo>
                    <a:pt x="277" y="5"/>
                  </a:lnTo>
                  <a:lnTo>
                    <a:pt x="277" y="0"/>
                  </a:lnTo>
                  <a:lnTo>
                    <a:pt x="280" y="0"/>
                  </a:lnTo>
                  <a:lnTo>
                    <a:pt x="283" y="3"/>
                  </a:lnTo>
                  <a:lnTo>
                    <a:pt x="283" y="8"/>
                  </a:lnTo>
                  <a:lnTo>
                    <a:pt x="283" y="13"/>
                  </a:lnTo>
                  <a:lnTo>
                    <a:pt x="285" y="18"/>
                  </a:lnTo>
                  <a:lnTo>
                    <a:pt x="285" y="25"/>
                  </a:lnTo>
                  <a:lnTo>
                    <a:pt x="285" y="28"/>
                  </a:lnTo>
                  <a:lnTo>
                    <a:pt x="283" y="33"/>
                  </a:lnTo>
                  <a:lnTo>
                    <a:pt x="288" y="36"/>
                  </a:lnTo>
                  <a:lnTo>
                    <a:pt x="295" y="38"/>
                  </a:lnTo>
                  <a:lnTo>
                    <a:pt x="300" y="38"/>
                  </a:lnTo>
                  <a:lnTo>
                    <a:pt x="305" y="41"/>
                  </a:lnTo>
                  <a:lnTo>
                    <a:pt x="308" y="43"/>
                  </a:lnTo>
                  <a:lnTo>
                    <a:pt x="316" y="48"/>
                  </a:lnTo>
                  <a:lnTo>
                    <a:pt x="323" y="48"/>
                  </a:lnTo>
                  <a:lnTo>
                    <a:pt x="331" y="48"/>
                  </a:lnTo>
                  <a:lnTo>
                    <a:pt x="336" y="46"/>
                  </a:lnTo>
                  <a:lnTo>
                    <a:pt x="341" y="46"/>
                  </a:lnTo>
                  <a:lnTo>
                    <a:pt x="344" y="46"/>
                  </a:lnTo>
                  <a:lnTo>
                    <a:pt x="346" y="46"/>
                  </a:lnTo>
                  <a:lnTo>
                    <a:pt x="351" y="43"/>
                  </a:lnTo>
                  <a:lnTo>
                    <a:pt x="356" y="41"/>
                  </a:lnTo>
                  <a:lnTo>
                    <a:pt x="359" y="43"/>
                  </a:lnTo>
                  <a:lnTo>
                    <a:pt x="361" y="46"/>
                  </a:lnTo>
                  <a:lnTo>
                    <a:pt x="367" y="48"/>
                  </a:lnTo>
                  <a:lnTo>
                    <a:pt x="372" y="53"/>
                  </a:lnTo>
                  <a:lnTo>
                    <a:pt x="372" y="59"/>
                  </a:lnTo>
                  <a:lnTo>
                    <a:pt x="372" y="61"/>
                  </a:lnTo>
                  <a:lnTo>
                    <a:pt x="374" y="64"/>
                  </a:lnTo>
                  <a:lnTo>
                    <a:pt x="377" y="69"/>
                  </a:lnTo>
                  <a:lnTo>
                    <a:pt x="377" y="71"/>
                  </a:lnTo>
                  <a:lnTo>
                    <a:pt x="377" y="74"/>
                  </a:lnTo>
                  <a:lnTo>
                    <a:pt x="377" y="79"/>
                  </a:lnTo>
                  <a:lnTo>
                    <a:pt x="377" y="84"/>
                  </a:lnTo>
                  <a:lnTo>
                    <a:pt x="377" y="87"/>
                  </a:lnTo>
                  <a:lnTo>
                    <a:pt x="377" y="92"/>
                  </a:lnTo>
                  <a:lnTo>
                    <a:pt x="377" y="97"/>
                  </a:lnTo>
                  <a:lnTo>
                    <a:pt x="374" y="102"/>
                  </a:lnTo>
                  <a:lnTo>
                    <a:pt x="379" y="104"/>
                  </a:lnTo>
                  <a:lnTo>
                    <a:pt x="384" y="107"/>
                  </a:lnTo>
                  <a:lnTo>
                    <a:pt x="389" y="112"/>
                  </a:lnTo>
                  <a:lnTo>
                    <a:pt x="392" y="117"/>
                  </a:lnTo>
                  <a:lnTo>
                    <a:pt x="395" y="122"/>
                  </a:lnTo>
                  <a:lnTo>
                    <a:pt x="395" y="125"/>
                  </a:lnTo>
                  <a:lnTo>
                    <a:pt x="392" y="127"/>
                  </a:lnTo>
                  <a:lnTo>
                    <a:pt x="392" y="130"/>
                  </a:lnTo>
                  <a:lnTo>
                    <a:pt x="392" y="132"/>
                  </a:lnTo>
                  <a:lnTo>
                    <a:pt x="397" y="135"/>
                  </a:lnTo>
                  <a:lnTo>
                    <a:pt x="402" y="137"/>
                  </a:lnTo>
                  <a:lnTo>
                    <a:pt x="405" y="140"/>
                  </a:lnTo>
                  <a:lnTo>
                    <a:pt x="407" y="140"/>
                  </a:lnTo>
                  <a:lnTo>
                    <a:pt x="407" y="145"/>
                  </a:lnTo>
                  <a:lnTo>
                    <a:pt x="410" y="150"/>
                  </a:lnTo>
                  <a:lnTo>
                    <a:pt x="415" y="150"/>
                  </a:lnTo>
                  <a:lnTo>
                    <a:pt x="420" y="153"/>
                  </a:lnTo>
                  <a:lnTo>
                    <a:pt x="423" y="155"/>
                  </a:lnTo>
                  <a:lnTo>
                    <a:pt x="425" y="153"/>
                  </a:lnTo>
                  <a:lnTo>
                    <a:pt x="428" y="155"/>
                  </a:lnTo>
                  <a:lnTo>
                    <a:pt x="433" y="158"/>
                  </a:lnTo>
                  <a:lnTo>
                    <a:pt x="435" y="158"/>
                  </a:lnTo>
                  <a:lnTo>
                    <a:pt x="438" y="155"/>
                  </a:lnTo>
                  <a:lnTo>
                    <a:pt x="440" y="155"/>
                  </a:lnTo>
                  <a:lnTo>
                    <a:pt x="440" y="158"/>
                  </a:lnTo>
                  <a:lnTo>
                    <a:pt x="443" y="163"/>
                  </a:lnTo>
                  <a:lnTo>
                    <a:pt x="443" y="171"/>
                  </a:lnTo>
                  <a:lnTo>
                    <a:pt x="440" y="183"/>
                  </a:lnTo>
                  <a:lnTo>
                    <a:pt x="438" y="193"/>
                  </a:lnTo>
                  <a:lnTo>
                    <a:pt x="438" y="199"/>
                  </a:lnTo>
                  <a:lnTo>
                    <a:pt x="433" y="201"/>
                  </a:lnTo>
                  <a:lnTo>
                    <a:pt x="433" y="206"/>
                  </a:lnTo>
                  <a:lnTo>
                    <a:pt x="433" y="211"/>
                  </a:lnTo>
                  <a:lnTo>
                    <a:pt x="433" y="216"/>
                  </a:lnTo>
                  <a:lnTo>
                    <a:pt x="430" y="224"/>
                  </a:lnTo>
                  <a:lnTo>
                    <a:pt x="433" y="224"/>
                  </a:lnTo>
                  <a:lnTo>
                    <a:pt x="430" y="229"/>
                  </a:lnTo>
                  <a:lnTo>
                    <a:pt x="428" y="232"/>
                  </a:lnTo>
                  <a:lnTo>
                    <a:pt x="428" y="237"/>
                  </a:lnTo>
                  <a:lnTo>
                    <a:pt x="425" y="239"/>
                  </a:lnTo>
                  <a:lnTo>
                    <a:pt x="423" y="239"/>
                  </a:lnTo>
                  <a:lnTo>
                    <a:pt x="420" y="244"/>
                  </a:lnTo>
                  <a:lnTo>
                    <a:pt x="415" y="247"/>
                  </a:lnTo>
                  <a:lnTo>
                    <a:pt x="412" y="252"/>
                  </a:lnTo>
                  <a:lnTo>
                    <a:pt x="410" y="247"/>
                  </a:lnTo>
                  <a:lnTo>
                    <a:pt x="407" y="247"/>
                  </a:lnTo>
                  <a:lnTo>
                    <a:pt x="402" y="252"/>
                  </a:lnTo>
                  <a:lnTo>
                    <a:pt x="405" y="254"/>
                  </a:lnTo>
                  <a:lnTo>
                    <a:pt x="405" y="260"/>
                  </a:lnTo>
                  <a:lnTo>
                    <a:pt x="407" y="262"/>
                  </a:lnTo>
                  <a:lnTo>
                    <a:pt x="608" y="267"/>
                  </a:lnTo>
                  <a:lnTo>
                    <a:pt x="614" y="262"/>
                  </a:lnTo>
                  <a:lnTo>
                    <a:pt x="616" y="262"/>
                  </a:lnTo>
                  <a:lnTo>
                    <a:pt x="619" y="267"/>
                  </a:lnTo>
                  <a:lnTo>
                    <a:pt x="624" y="267"/>
                  </a:lnTo>
                  <a:lnTo>
                    <a:pt x="626" y="270"/>
                  </a:lnTo>
                  <a:lnTo>
                    <a:pt x="634" y="270"/>
                  </a:lnTo>
                  <a:lnTo>
                    <a:pt x="639" y="267"/>
                  </a:lnTo>
                  <a:lnTo>
                    <a:pt x="642" y="275"/>
                  </a:lnTo>
                  <a:lnTo>
                    <a:pt x="644" y="277"/>
                  </a:lnTo>
                  <a:lnTo>
                    <a:pt x="647" y="282"/>
                  </a:lnTo>
                  <a:lnTo>
                    <a:pt x="649" y="285"/>
                  </a:lnTo>
                  <a:lnTo>
                    <a:pt x="657" y="282"/>
                  </a:lnTo>
                  <a:lnTo>
                    <a:pt x="659" y="280"/>
                  </a:lnTo>
                  <a:lnTo>
                    <a:pt x="662" y="282"/>
                  </a:lnTo>
                  <a:lnTo>
                    <a:pt x="664" y="280"/>
                  </a:lnTo>
                  <a:lnTo>
                    <a:pt x="667" y="285"/>
                  </a:lnTo>
                  <a:lnTo>
                    <a:pt x="672" y="285"/>
                  </a:lnTo>
                  <a:lnTo>
                    <a:pt x="675" y="288"/>
                  </a:lnTo>
                  <a:lnTo>
                    <a:pt x="680" y="290"/>
                  </a:lnTo>
                  <a:lnTo>
                    <a:pt x="680" y="293"/>
                  </a:lnTo>
                  <a:lnTo>
                    <a:pt x="682" y="295"/>
                  </a:lnTo>
                  <a:lnTo>
                    <a:pt x="685" y="298"/>
                  </a:lnTo>
                  <a:lnTo>
                    <a:pt x="687" y="298"/>
                  </a:lnTo>
                  <a:lnTo>
                    <a:pt x="692" y="293"/>
                  </a:lnTo>
                  <a:lnTo>
                    <a:pt x="695" y="298"/>
                  </a:lnTo>
                  <a:lnTo>
                    <a:pt x="698" y="300"/>
                  </a:lnTo>
                  <a:lnTo>
                    <a:pt x="700" y="303"/>
                  </a:lnTo>
                  <a:lnTo>
                    <a:pt x="703" y="310"/>
                  </a:lnTo>
                  <a:lnTo>
                    <a:pt x="708" y="313"/>
                  </a:lnTo>
                  <a:lnTo>
                    <a:pt x="708" y="316"/>
                  </a:lnTo>
                  <a:lnTo>
                    <a:pt x="708" y="318"/>
                  </a:lnTo>
                  <a:lnTo>
                    <a:pt x="705" y="323"/>
                  </a:lnTo>
                  <a:lnTo>
                    <a:pt x="708" y="328"/>
                  </a:lnTo>
                  <a:lnTo>
                    <a:pt x="708" y="333"/>
                  </a:lnTo>
                  <a:lnTo>
                    <a:pt x="710" y="341"/>
                  </a:lnTo>
                  <a:lnTo>
                    <a:pt x="720" y="364"/>
                  </a:lnTo>
                  <a:lnTo>
                    <a:pt x="723" y="366"/>
                  </a:lnTo>
                  <a:lnTo>
                    <a:pt x="726" y="366"/>
                  </a:lnTo>
                  <a:lnTo>
                    <a:pt x="728" y="366"/>
                  </a:lnTo>
                  <a:lnTo>
                    <a:pt x="733" y="361"/>
                  </a:lnTo>
                  <a:lnTo>
                    <a:pt x="736" y="361"/>
                  </a:lnTo>
                  <a:lnTo>
                    <a:pt x="741" y="361"/>
                  </a:lnTo>
                  <a:lnTo>
                    <a:pt x="743" y="361"/>
                  </a:lnTo>
                  <a:lnTo>
                    <a:pt x="748" y="359"/>
                  </a:lnTo>
                  <a:lnTo>
                    <a:pt x="751" y="356"/>
                  </a:lnTo>
                  <a:lnTo>
                    <a:pt x="754" y="359"/>
                  </a:lnTo>
                  <a:lnTo>
                    <a:pt x="756" y="356"/>
                  </a:lnTo>
                  <a:lnTo>
                    <a:pt x="759" y="356"/>
                  </a:lnTo>
                  <a:lnTo>
                    <a:pt x="759" y="361"/>
                  </a:lnTo>
                  <a:lnTo>
                    <a:pt x="759" y="364"/>
                  </a:lnTo>
                  <a:lnTo>
                    <a:pt x="764" y="369"/>
                  </a:lnTo>
                  <a:lnTo>
                    <a:pt x="761" y="369"/>
                  </a:lnTo>
                  <a:lnTo>
                    <a:pt x="761" y="372"/>
                  </a:lnTo>
                  <a:lnTo>
                    <a:pt x="764" y="374"/>
                  </a:lnTo>
                  <a:lnTo>
                    <a:pt x="766" y="377"/>
                  </a:lnTo>
                  <a:lnTo>
                    <a:pt x="769" y="377"/>
                  </a:lnTo>
                  <a:lnTo>
                    <a:pt x="769" y="379"/>
                  </a:lnTo>
                  <a:lnTo>
                    <a:pt x="769" y="384"/>
                  </a:lnTo>
                  <a:lnTo>
                    <a:pt x="771" y="387"/>
                  </a:lnTo>
                  <a:lnTo>
                    <a:pt x="776" y="389"/>
                  </a:lnTo>
                  <a:lnTo>
                    <a:pt x="776" y="392"/>
                  </a:lnTo>
                  <a:lnTo>
                    <a:pt x="782" y="394"/>
                  </a:lnTo>
                  <a:lnTo>
                    <a:pt x="784" y="397"/>
                  </a:lnTo>
                  <a:lnTo>
                    <a:pt x="789" y="400"/>
                  </a:lnTo>
                  <a:lnTo>
                    <a:pt x="789" y="402"/>
                  </a:lnTo>
                  <a:lnTo>
                    <a:pt x="794" y="405"/>
                  </a:lnTo>
                  <a:lnTo>
                    <a:pt x="797" y="402"/>
                  </a:lnTo>
                  <a:lnTo>
                    <a:pt x="799" y="400"/>
                  </a:lnTo>
                  <a:lnTo>
                    <a:pt x="802" y="397"/>
                  </a:lnTo>
                  <a:lnTo>
                    <a:pt x="799" y="394"/>
                  </a:lnTo>
                  <a:lnTo>
                    <a:pt x="804" y="392"/>
                  </a:lnTo>
                  <a:lnTo>
                    <a:pt x="812" y="397"/>
                  </a:lnTo>
                  <a:lnTo>
                    <a:pt x="817" y="400"/>
                  </a:lnTo>
                  <a:lnTo>
                    <a:pt x="815" y="402"/>
                  </a:lnTo>
                  <a:lnTo>
                    <a:pt x="817" y="405"/>
                  </a:lnTo>
                  <a:lnTo>
                    <a:pt x="820" y="407"/>
                  </a:lnTo>
                  <a:lnTo>
                    <a:pt x="820" y="402"/>
                  </a:lnTo>
                  <a:lnTo>
                    <a:pt x="822" y="400"/>
                  </a:lnTo>
                  <a:lnTo>
                    <a:pt x="825" y="400"/>
                  </a:lnTo>
                  <a:lnTo>
                    <a:pt x="830" y="402"/>
                  </a:lnTo>
                  <a:lnTo>
                    <a:pt x="832" y="405"/>
                  </a:lnTo>
                  <a:lnTo>
                    <a:pt x="838" y="407"/>
                  </a:lnTo>
                  <a:lnTo>
                    <a:pt x="840" y="407"/>
                  </a:lnTo>
                  <a:lnTo>
                    <a:pt x="848" y="407"/>
                  </a:lnTo>
                  <a:lnTo>
                    <a:pt x="850" y="407"/>
                  </a:lnTo>
                  <a:lnTo>
                    <a:pt x="850" y="405"/>
                  </a:lnTo>
                  <a:lnTo>
                    <a:pt x="858" y="407"/>
                  </a:lnTo>
                  <a:lnTo>
                    <a:pt x="858" y="405"/>
                  </a:lnTo>
                  <a:lnTo>
                    <a:pt x="860" y="405"/>
                  </a:lnTo>
                  <a:lnTo>
                    <a:pt x="863" y="405"/>
                  </a:lnTo>
                  <a:lnTo>
                    <a:pt x="866" y="407"/>
                  </a:lnTo>
                  <a:lnTo>
                    <a:pt x="866" y="402"/>
                  </a:lnTo>
                  <a:lnTo>
                    <a:pt x="866" y="400"/>
                  </a:lnTo>
                  <a:lnTo>
                    <a:pt x="868" y="400"/>
                  </a:lnTo>
                  <a:lnTo>
                    <a:pt x="873" y="407"/>
                  </a:lnTo>
                  <a:lnTo>
                    <a:pt x="876" y="405"/>
                  </a:lnTo>
                  <a:lnTo>
                    <a:pt x="878" y="407"/>
                  </a:lnTo>
                  <a:lnTo>
                    <a:pt x="881" y="407"/>
                  </a:lnTo>
                  <a:lnTo>
                    <a:pt x="886" y="405"/>
                  </a:lnTo>
                  <a:lnTo>
                    <a:pt x="888" y="402"/>
                  </a:lnTo>
                  <a:lnTo>
                    <a:pt x="894" y="405"/>
                  </a:lnTo>
                  <a:lnTo>
                    <a:pt x="901" y="407"/>
                  </a:lnTo>
                  <a:lnTo>
                    <a:pt x="906" y="410"/>
                  </a:lnTo>
                  <a:lnTo>
                    <a:pt x="911" y="407"/>
                  </a:lnTo>
                  <a:lnTo>
                    <a:pt x="911" y="410"/>
                  </a:lnTo>
                  <a:lnTo>
                    <a:pt x="914" y="410"/>
                  </a:lnTo>
                  <a:lnTo>
                    <a:pt x="914" y="412"/>
                  </a:lnTo>
                  <a:lnTo>
                    <a:pt x="914" y="415"/>
                  </a:lnTo>
                  <a:lnTo>
                    <a:pt x="919" y="415"/>
                  </a:lnTo>
                  <a:lnTo>
                    <a:pt x="922" y="417"/>
                  </a:lnTo>
                  <a:lnTo>
                    <a:pt x="927" y="417"/>
                  </a:lnTo>
                  <a:lnTo>
                    <a:pt x="932" y="417"/>
                  </a:lnTo>
                  <a:lnTo>
                    <a:pt x="937" y="412"/>
                  </a:lnTo>
                  <a:lnTo>
                    <a:pt x="939" y="412"/>
                  </a:lnTo>
                  <a:lnTo>
                    <a:pt x="942" y="410"/>
                  </a:lnTo>
                  <a:lnTo>
                    <a:pt x="942" y="412"/>
                  </a:lnTo>
                  <a:lnTo>
                    <a:pt x="942" y="415"/>
                  </a:lnTo>
                  <a:lnTo>
                    <a:pt x="942" y="420"/>
                  </a:lnTo>
                  <a:lnTo>
                    <a:pt x="944" y="422"/>
                  </a:lnTo>
                  <a:lnTo>
                    <a:pt x="950" y="425"/>
                  </a:lnTo>
                  <a:lnTo>
                    <a:pt x="950" y="430"/>
                  </a:lnTo>
                  <a:lnTo>
                    <a:pt x="952" y="435"/>
                  </a:lnTo>
                  <a:lnTo>
                    <a:pt x="955" y="438"/>
                  </a:lnTo>
                  <a:lnTo>
                    <a:pt x="957" y="440"/>
                  </a:lnTo>
                  <a:lnTo>
                    <a:pt x="952" y="443"/>
                  </a:lnTo>
                  <a:lnTo>
                    <a:pt x="947" y="445"/>
                  </a:lnTo>
                  <a:lnTo>
                    <a:pt x="944" y="448"/>
                  </a:lnTo>
                  <a:lnTo>
                    <a:pt x="942" y="450"/>
                  </a:lnTo>
                  <a:lnTo>
                    <a:pt x="939" y="453"/>
                  </a:lnTo>
                  <a:lnTo>
                    <a:pt x="937" y="456"/>
                  </a:lnTo>
                  <a:lnTo>
                    <a:pt x="932" y="456"/>
                  </a:lnTo>
                  <a:lnTo>
                    <a:pt x="927" y="456"/>
                  </a:lnTo>
                  <a:lnTo>
                    <a:pt x="924" y="456"/>
                  </a:lnTo>
                  <a:lnTo>
                    <a:pt x="922" y="458"/>
                  </a:lnTo>
                  <a:lnTo>
                    <a:pt x="919" y="461"/>
                  </a:lnTo>
                  <a:lnTo>
                    <a:pt x="916" y="466"/>
                  </a:lnTo>
                  <a:lnTo>
                    <a:pt x="916" y="471"/>
                  </a:lnTo>
                  <a:lnTo>
                    <a:pt x="916" y="473"/>
                  </a:lnTo>
                  <a:lnTo>
                    <a:pt x="919" y="476"/>
                  </a:lnTo>
                  <a:lnTo>
                    <a:pt x="924" y="478"/>
                  </a:lnTo>
                  <a:lnTo>
                    <a:pt x="929" y="478"/>
                  </a:lnTo>
                  <a:lnTo>
                    <a:pt x="932" y="478"/>
                  </a:lnTo>
                  <a:lnTo>
                    <a:pt x="937" y="481"/>
                  </a:lnTo>
                  <a:lnTo>
                    <a:pt x="939" y="484"/>
                  </a:lnTo>
                  <a:lnTo>
                    <a:pt x="944" y="484"/>
                  </a:lnTo>
                  <a:lnTo>
                    <a:pt x="944" y="489"/>
                  </a:lnTo>
                  <a:lnTo>
                    <a:pt x="942" y="494"/>
                  </a:lnTo>
                  <a:lnTo>
                    <a:pt x="939" y="496"/>
                  </a:lnTo>
                  <a:lnTo>
                    <a:pt x="939" y="499"/>
                  </a:lnTo>
                  <a:lnTo>
                    <a:pt x="939" y="506"/>
                  </a:lnTo>
                  <a:lnTo>
                    <a:pt x="939" y="509"/>
                  </a:lnTo>
                  <a:lnTo>
                    <a:pt x="937" y="512"/>
                  </a:lnTo>
                  <a:lnTo>
                    <a:pt x="934" y="512"/>
                  </a:lnTo>
                  <a:lnTo>
                    <a:pt x="932" y="514"/>
                  </a:lnTo>
                  <a:lnTo>
                    <a:pt x="929" y="517"/>
                  </a:lnTo>
                  <a:lnTo>
                    <a:pt x="924" y="517"/>
                  </a:lnTo>
                  <a:lnTo>
                    <a:pt x="922" y="519"/>
                  </a:lnTo>
                  <a:lnTo>
                    <a:pt x="919" y="519"/>
                  </a:lnTo>
                  <a:lnTo>
                    <a:pt x="916" y="517"/>
                  </a:lnTo>
                  <a:lnTo>
                    <a:pt x="911" y="517"/>
                  </a:lnTo>
                  <a:lnTo>
                    <a:pt x="909" y="517"/>
                  </a:lnTo>
                  <a:lnTo>
                    <a:pt x="909" y="519"/>
                  </a:lnTo>
                  <a:lnTo>
                    <a:pt x="909" y="522"/>
                  </a:lnTo>
                  <a:lnTo>
                    <a:pt x="909" y="524"/>
                  </a:lnTo>
                  <a:lnTo>
                    <a:pt x="911" y="527"/>
                  </a:lnTo>
                  <a:lnTo>
                    <a:pt x="911" y="532"/>
                  </a:lnTo>
                  <a:lnTo>
                    <a:pt x="914" y="534"/>
                  </a:lnTo>
                  <a:lnTo>
                    <a:pt x="916" y="534"/>
                  </a:lnTo>
                  <a:lnTo>
                    <a:pt x="919" y="534"/>
                  </a:lnTo>
                  <a:lnTo>
                    <a:pt x="924" y="534"/>
                  </a:lnTo>
                  <a:lnTo>
                    <a:pt x="929" y="534"/>
                  </a:lnTo>
                  <a:lnTo>
                    <a:pt x="932" y="534"/>
                  </a:lnTo>
                  <a:lnTo>
                    <a:pt x="932" y="537"/>
                  </a:lnTo>
                  <a:lnTo>
                    <a:pt x="932" y="540"/>
                  </a:lnTo>
                  <a:lnTo>
                    <a:pt x="932" y="542"/>
                  </a:lnTo>
                  <a:lnTo>
                    <a:pt x="929" y="545"/>
                  </a:lnTo>
                  <a:lnTo>
                    <a:pt x="927" y="547"/>
                  </a:lnTo>
                  <a:lnTo>
                    <a:pt x="924" y="547"/>
                  </a:lnTo>
                  <a:lnTo>
                    <a:pt x="919" y="547"/>
                  </a:lnTo>
                  <a:lnTo>
                    <a:pt x="916" y="550"/>
                  </a:lnTo>
                  <a:lnTo>
                    <a:pt x="914" y="552"/>
                  </a:lnTo>
                  <a:lnTo>
                    <a:pt x="916" y="555"/>
                  </a:lnTo>
                  <a:lnTo>
                    <a:pt x="919" y="557"/>
                  </a:lnTo>
                  <a:lnTo>
                    <a:pt x="919" y="560"/>
                  </a:lnTo>
                  <a:lnTo>
                    <a:pt x="922" y="560"/>
                  </a:lnTo>
                  <a:lnTo>
                    <a:pt x="929" y="562"/>
                  </a:lnTo>
                  <a:lnTo>
                    <a:pt x="932" y="562"/>
                  </a:lnTo>
                  <a:lnTo>
                    <a:pt x="932" y="568"/>
                  </a:lnTo>
                  <a:lnTo>
                    <a:pt x="929" y="568"/>
                  </a:lnTo>
                  <a:lnTo>
                    <a:pt x="929" y="570"/>
                  </a:lnTo>
                  <a:lnTo>
                    <a:pt x="927" y="573"/>
                  </a:lnTo>
                  <a:lnTo>
                    <a:pt x="927" y="578"/>
                  </a:lnTo>
                  <a:lnTo>
                    <a:pt x="927" y="580"/>
                  </a:lnTo>
                  <a:lnTo>
                    <a:pt x="927" y="583"/>
                  </a:lnTo>
                  <a:lnTo>
                    <a:pt x="924" y="585"/>
                  </a:lnTo>
                  <a:lnTo>
                    <a:pt x="924" y="588"/>
                  </a:lnTo>
                  <a:lnTo>
                    <a:pt x="922" y="588"/>
                  </a:lnTo>
                  <a:lnTo>
                    <a:pt x="916" y="588"/>
                  </a:lnTo>
                  <a:lnTo>
                    <a:pt x="914" y="585"/>
                  </a:lnTo>
                  <a:lnTo>
                    <a:pt x="909" y="585"/>
                  </a:lnTo>
                  <a:lnTo>
                    <a:pt x="906" y="585"/>
                  </a:lnTo>
                  <a:lnTo>
                    <a:pt x="901" y="583"/>
                  </a:lnTo>
                  <a:lnTo>
                    <a:pt x="896" y="583"/>
                  </a:lnTo>
                  <a:lnTo>
                    <a:pt x="894" y="583"/>
                  </a:lnTo>
                  <a:lnTo>
                    <a:pt x="891" y="583"/>
                  </a:lnTo>
                  <a:lnTo>
                    <a:pt x="888" y="583"/>
                  </a:lnTo>
                  <a:lnTo>
                    <a:pt x="883" y="583"/>
                  </a:lnTo>
                  <a:lnTo>
                    <a:pt x="881" y="583"/>
                  </a:lnTo>
                  <a:lnTo>
                    <a:pt x="878" y="588"/>
                  </a:lnTo>
                  <a:lnTo>
                    <a:pt x="878" y="590"/>
                  </a:lnTo>
                  <a:lnTo>
                    <a:pt x="876" y="593"/>
                  </a:lnTo>
                  <a:lnTo>
                    <a:pt x="878" y="596"/>
                  </a:lnTo>
                  <a:lnTo>
                    <a:pt x="881" y="598"/>
                  </a:lnTo>
                  <a:lnTo>
                    <a:pt x="883" y="601"/>
                  </a:lnTo>
                  <a:lnTo>
                    <a:pt x="886" y="603"/>
                  </a:lnTo>
                  <a:lnTo>
                    <a:pt x="891" y="608"/>
                  </a:lnTo>
                  <a:lnTo>
                    <a:pt x="894" y="611"/>
                  </a:lnTo>
                  <a:lnTo>
                    <a:pt x="896" y="613"/>
                  </a:lnTo>
                  <a:lnTo>
                    <a:pt x="899" y="613"/>
                  </a:lnTo>
                  <a:lnTo>
                    <a:pt x="904" y="618"/>
                  </a:lnTo>
                  <a:lnTo>
                    <a:pt x="904" y="621"/>
                  </a:lnTo>
                  <a:lnTo>
                    <a:pt x="904" y="624"/>
                  </a:lnTo>
                  <a:lnTo>
                    <a:pt x="901" y="629"/>
                  </a:lnTo>
                  <a:lnTo>
                    <a:pt x="899" y="631"/>
                  </a:lnTo>
                  <a:lnTo>
                    <a:pt x="894" y="636"/>
                  </a:lnTo>
                  <a:lnTo>
                    <a:pt x="894" y="639"/>
                  </a:lnTo>
                  <a:lnTo>
                    <a:pt x="891" y="644"/>
                  </a:lnTo>
                  <a:lnTo>
                    <a:pt x="891" y="646"/>
                  </a:lnTo>
                  <a:lnTo>
                    <a:pt x="894" y="649"/>
                  </a:lnTo>
                  <a:lnTo>
                    <a:pt x="896" y="654"/>
                  </a:lnTo>
                  <a:lnTo>
                    <a:pt x="899" y="652"/>
                  </a:lnTo>
                  <a:lnTo>
                    <a:pt x="901" y="652"/>
                  </a:lnTo>
                  <a:lnTo>
                    <a:pt x="906" y="654"/>
                  </a:lnTo>
                  <a:lnTo>
                    <a:pt x="911" y="654"/>
                  </a:lnTo>
                  <a:lnTo>
                    <a:pt x="914" y="657"/>
                  </a:lnTo>
                  <a:lnTo>
                    <a:pt x="919" y="657"/>
                  </a:lnTo>
                  <a:lnTo>
                    <a:pt x="919" y="659"/>
                  </a:lnTo>
                  <a:lnTo>
                    <a:pt x="919" y="662"/>
                  </a:lnTo>
                  <a:lnTo>
                    <a:pt x="924" y="664"/>
                  </a:lnTo>
                  <a:lnTo>
                    <a:pt x="927" y="667"/>
                  </a:lnTo>
                  <a:lnTo>
                    <a:pt x="927" y="669"/>
                  </a:lnTo>
                  <a:lnTo>
                    <a:pt x="929" y="672"/>
                  </a:lnTo>
                  <a:lnTo>
                    <a:pt x="932" y="672"/>
                  </a:lnTo>
                  <a:lnTo>
                    <a:pt x="934" y="677"/>
                  </a:lnTo>
                  <a:lnTo>
                    <a:pt x="934" y="680"/>
                  </a:lnTo>
                  <a:lnTo>
                    <a:pt x="939" y="680"/>
                  </a:lnTo>
                  <a:lnTo>
                    <a:pt x="942" y="680"/>
                  </a:lnTo>
                  <a:lnTo>
                    <a:pt x="944" y="685"/>
                  </a:lnTo>
                  <a:lnTo>
                    <a:pt x="944" y="687"/>
                  </a:lnTo>
                  <a:lnTo>
                    <a:pt x="942" y="687"/>
                  </a:lnTo>
                  <a:lnTo>
                    <a:pt x="939" y="690"/>
                  </a:lnTo>
                  <a:lnTo>
                    <a:pt x="934" y="690"/>
                  </a:lnTo>
                  <a:lnTo>
                    <a:pt x="932" y="687"/>
                  </a:lnTo>
                  <a:lnTo>
                    <a:pt x="929" y="687"/>
                  </a:lnTo>
                  <a:lnTo>
                    <a:pt x="924" y="687"/>
                  </a:lnTo>
                  <a:lnTo>
                    <a:pt x="922" y="687"/>
                  </a:lnTo>
                  <a:lnTo>
                    <a:pt x="916" y="687"/>
                  </a:lnTo>
                  <a:lnTo>
                    <a:pt x="914" y="687"/>
                  </a:lnTo>
                  <a:lnTo>
                    <a:pt x="909" y="687"/>
                  </a:lnTo>
                  <a:lnTo>
                    <a:pt x="906" y="690"/>
                  </a:lnTo>
                  <a:lnTo>
                    <a:pt x="906" y="695"/>
                  </a:lnTo>
                  <a:lnTo>
                    <a:pt x="906" y="697"/>
                  </a:lnTo>
                  <a:lnTo>
                    <a:pt x="906" y="700"/>
                  </a:lnTo>
                  <a:lnTo>
                    <a:pt x="906" y="702"/>
                  </a:lnTo>
                  <a:lnTo>
                    <a:pt x="904" y="705"/>
                  </a:lnTo>
                  <a:lnTo>
                    <a:pt x="899" y="708"/>
                  </a:lnTo>
                  <a:lnTo>
                    <a:pt x="899" y="718"/>
                  </a:lnTo>
                  <a:lnTo>
                    <a:pt x="896" y="718"/>
                  </a:lnTo>
                  <a:lnTo>
                    <a:pt x="896" y="720"/>
                  </a:lnTo>
                  <a:lnTo>
                    <a:pt x="891" y="720"/>
                  </a:lnTo>
                  <a:lnTo>
                    <a:pt x="883" y="728"/>
                  </a:lnTo>
                  <a:lnTo>
                    <a:pt x="876" y="730"/>
                  </a:lnTo>
                  <a:lnTo>
                    <a:pt x="873" y="733"/>
                  </a:lnTo>
                  <a:lnTo>
                    <a:pt x="871" y="733"/>
                  </a:lnTo>
                  <a:lnTo>
                    <a:pt x="868" y="736"/>
                  </a:lnTo>
                  <a:lnTo>
                    <a:pt x="866" y="736"/>
                  </a:lnTo>
                  <a:lnTo>
                    <a:pt x="860" y="738"/>
                  </a:lnTo>
                  <a:lnTo>
                    <a:pt x="858" y="738"/>
                  </a:lnTo>
                  <a:lnTo>
                    <a:pt x="855" y="741"/>
                  </a:lnTo>
                  <a:lnTo>
                    <a:pt x="850" y="741"/>
                  </a:lnTo>
                  <a:lnTo>
                    <a:pt x="838" y="741"/>
                  </a:lnTo>
                  <a:lnTo>
                    <a:pt x="835" y="741"/>
                  </a:lnTo>
                  <a:lnTo>
                    <a:pt x="832" y="741"/>
                  </a:lnTo>
                  <a:lnTo>
                    <a:pt x="830" y="741"/>
                  </a:lnTo>
                  <a:lnTo>
                    <a:pt x="827" y="741"/>
                  </a:lnTo>
                  <a:lnTo>
                    <a:pt x="825" y="738"/>
                  </a:lnTo>
                  <a:lnTo>
                    <a:pt x="822" y="738"/>
                  </a:lnTo>
                  <a:lnTo>
                    <a:pt x="820" y="738"/>
                  </a:lnTo>
                  <a:lnTo>
                    <a:pt x="817" y="738"/>
                  </a:lnTo>
                  <a:lnTo>
                    <a:pt x="812" y="741"/>
                  </a:lnTo>
                  <a:lnTo>
                    <a:pt x="810" y="743"/>
                  </a:lnTo>
                  <a:lnTo>
                    <a:pt x="807" y="746"/>
                  </a:lnTo>
                  <a:lnTo>
                    <a:pt x="802" y="748"/>
                  </a:lnTo>
                  <a:lnTo>
                    <a:pt x="797" y="756"/>
                  </a:lnTo>
                  <a:lnTo>
                    <a:pt x="789" y="766"/>
                  </a:lnTo>
                  <a:lnTo>
                    <a:pt x="771" y="784"/>
                  </a:lnTo>
                  <a:lnTo>
                    <a:pt x="766" y="786"/>
                  </a:lnTo>
                  <a:lnTo>
                    <a:pt x="759" y="802"/>
                  </a:lnTo>
                  <a:lnTo>
                    <a:pt x="748" y="819"/>
                  </a:lnTo>
                  <a:lnTo>
                    <a:pt x="720" y="819"/>
                  </a:lnTo>
                  <a:lnTo>
                    <a:pt x="680" y="837"/>
                  </a:lnTo>
                  <a:lnTo>
                    <a:pt x="675" y="837"/>
                  </a:lnTo>
                  <a:lnTo>
                    <a:pt x="672" y="837"/>
                  </a:lnTo>
                  <a:lnTo>
                    <a:pt x="670" y="837"/>
                  </a:lnTo>
                  <a:lnTo>
                    <a:pt x="667" y="840"/>
                  </a:lnTo>
                  <a:lnTo>
                    <a:pt x="664" y="840"/>
                  </a:lnTo>
                  <a:lnTo>
                    <a:pt x="664" y="837"/>
                  </a:lnTo>
                  <a:lnTo>
                    <a:pt x="662" y="840"/>
                  </a:lnTo>
                  <a:lnTo>
                    <a:pt x="659" y="840"/>
                  </a:lnTo>
                  <a:lnTo>
                    <a:pt x="657" y="840"/>
                  </a:lnTo>
                  <a:lnTo>
                    <a:pt x="654" y="840"/>
                  </a:lnTo>
                  <a:lnTo>
                    <a:pt x="652" y="837"/>
                  </a:lnTo>
                  <a:lnTo>
                    <a:pt x="649" y="837"/>
                  </a:lnTo>
                  <a:lnTo>
                    <a:pt x="647" y="835"/>
                  </a:lnTo>
                  <a:lnTo>
                    <a:pt x="644" y="837"/>
                  </a:lnTo>
                  <a:lnTo>
                    <a:pt x="642" y="837"/>
                  </a:lnTo>
                  <a:lnTo>
                    <a:pt x="639" y="835"/>
                  </a:lnTo>
                  <a:lnTo>
                    <a:pt x="636" y="837"/>
                  </a:lnTo>
                  <a:lnTo>
                    <a:pt x="636" y="835"/>
                  </a:lnTo>
                  <a:lnTo>
                    <a:pt x="634" y="835"/>
                  </a:lnTo>
                  <a:lnTo>
                    <a:pt x="631" y="835"/>
                  </a:lnTo>
                  <a:lnTo>
                    <a:pt x="629" y="832"/>
                  </a:lnTo>
                  <a:lnTo>
                    <a:pt x="626" y="832"/>
                  </a:lnTo>
                  <a:lnTo>
                    <a:pt x="624" y="837"/>
                  </a:lnTo>
                  <a:lnTo>
                    <a:pt x="624" y="840"/>
                  </a:lnTo>
                  <a:lnTo>
                    <a:pt x="621" y="842"/>
                  </a:lnTo>
                  <a:lnTo>
                    <a:pt x="619" y="845"/>
                  </a:lnTo>
                  <a:lnTo>
                    <a:pt x="619" y="847"/>
                  </a:lnTo>
                  <a:lnTo>
                    <a:pt x="619" y="850"/>
                  </a:lnTo>
                  <a:lnTo>
                    <a:pt x="621" y="853"/>
                  </a:lnTo>
                  <a:lnTo>
                    <a:pt x="621" y="855"/>
                  </a:lnTo>
                  <a:lnTo>
                    <a:pt x="624" y="855"/>
                  </a:lnTo>
                  <a:lnTo>
                    <a:pt x="621" y="858"/>
                  </a:lnTo>
                  <a:lnTo>
                    <a:pt x="624" y="860"/>
                  </a:lnTo>
                  <a:lnTo>
                    <a:pt x="624" y="863"/>
                  </a:lnTo>
                  <a:lnTo>
                    <a:pt x="626" y="863"/>
                  </a:lnTo>
                  <a:lnTo>
                    <a:pt x="626" y="865"/>
                  </a:lnTo>
                  <a:lnTo>
                    <a:pt x="629" y="865"/>
                  </a:lnTo>
                  <a:lnTo>
                    <a:pt x="629" y="868"/>
                  </a:lnTo>
                  <a:lnTo>
                    <a:pt x="631" y="870"/>
                  </a:lnTo>
                  <a:lnTo>
                    <a:pt x="631" y="873"/>
                  </a:lnTo>
                  <a:lnTo>
                    <a:pt x="631" y="875"/>
                  </a:lnTo>
                  <a:lnTo>
                    <a:pt x="634" y="875"/>
                  </a:lnTo>
                  <a:lnTo>
                    <a:pt x="634" y="878"/>
                  </a:lnTo>
                  <a:lnTo>
                    <a:pt x="634" y="881"/>
                  </a:lnTo>
                  <a:lnTo>
                    <a:pt x="634" y="883"/>
                  </a:lnTo>
                  <a:lnTo>
                    <a:pt x="634" y="886"/>
                  </a:lnTo>
                  <a:lnTo>
                    <a:pt x="636" y="888"/>
                  </a:lnTo>
                  <a:lnTo>
                    <a:pt x="636" y="891"/>
                  </a:lnTo>
                  <a:lnTo>
                    <a:pt x="636" y="893"/>
                  </a:lnTo>
                  <a:lnTo>
                    <a:pt x="636" y="896"/>
                  </a:lnTo>
                  <a:lnTo>
                    <a:pt x="636" y="898"/>
                  </a:lnTo>
                  <a:lnTo>
                    <a:pt x="639" y="901"/>
                  </a:lnTo>
                  <a:lnTo>
                    <a:pt x="639" y="903"/>
                  </a:lnTo>
                  <a:lnTo>
                    <a:pt x="639" y="906"/>
                  </a:lnTo>
                  <a:lnTo>
                    <a:pt x="639" y="911"/>
                  </a:lnTo>
                  <a:lnTo>
                    <a:pt x="642" y="914"/>
                  </a:lnTo>
                  <a:lnTo>
                    <a:pt x="644" y="916"/>
                  </a:lnTo>
                  <a:lnTo>
                    <a:pt x="647" y="929"/>
                  </a:lnTo>
                  <a:lnTo>
                    <a:pt x="644" y="931"/>
                  </a:lnTo>
                  <a:lnTo>
                    <a:pt x="644" y="934"/>
                  </a:lnTo>
                  <a:lnTo>
                    <a:pt x="647" y="934"/>
                  </a:lnTo>
                  <a:lnTo>
                    <a:pt x="647" y="939"/>
                  </a:lnTo>
                  <a:lnTo>
                    <a:pt x="644" y="942"/>
                  </a:lnTo>
                  <a:lnTo>
                    <a:pt x="642" y="944"/>
                  </a:lnTo>
                  <a:lnTo>
                    <a:pt x="639" y="944"/>
                  </a:lnTo>
                  <a:lnTo>
                    <a:pt x="636" y="947"/>
                  </a:lnTo>
                  <a:lnTo>
                    <a:pt x="634" y="947"/>
                  </a:lnTo>
                  <a:lnTo>
                    <a:pt x="634" y="949"/>
                  </a:lnTo>
                  <a:lnTo>
                    <a:pt x="631" y="949"/>
                  </a:lnTo>
                  <a:lnTo>
                    <a:pt x="629" y="949"/>
                  </a:lnTo>
                  <a:lnTo>
                    <a:pt x="626" y="949"/>
                  </a:lnTo>
                  <a:lnTo>
                    <a:pt x="624" y="947"/>
                  </a:lnTo>
                  <a:lnTo>
                    <a:pt x="624" y="944"/>
                  </a:lnTo>
                  <a:lnTo>
                    <a:pt x="621" y="942"/>
                  </a:lnTo>
                  <a:lnTo>
                    <a:pt x="619" y="942"/>
                  </a:lnTo>
                  <a:lnTo>
                    <a:pt x="616" y="942"/>
                  </a:lnTo>
                  <a:lnTo>
                    <a:pt x="614" y="942"/>
                  </a:lnTo>
                  <a:lnTo>
                    <a:pt x="611" y="942"/>
                  </a:lnTo>
                  <a:lnTo>
                    <a:pt x="608" y="942"/>
                  </a:lnTo>
                  <a:lnTo>
                    <a:pt x="606" y="942"/>
                  </a:lnTo>
                  <a:lnTo>
                    <a:pt x="603" y="942"/>
                  </a:lnTo>
                  <a:lnTo>
                    <a:pt x="603" y="944"/>
                  </a:lnTo>
                  <a:lnTo>
                    <a:pt x="601" y="944"/>
                  </a:lnTo>
                  <a:lnTo>
                    <a:pt x="601" y="947"/>
                  </a:lnTo>
                  <a:lnTo>
                    <a:pt x="598" y="947"/>
                  </a:lnTo>
                  <a:lnTo>
                    <a:pt x="596" y="947"/>
                  </a:lnTo>
                  <a:lnTo>
                    <a:pt x="593" y="949"/>
                  </a:lnTo>
                  <a:lnTo>
                    <a:pt x="593" y="952"/>
                  </a:lnTo>
                  <a:lnTo>
                    <a:pt x="593" y="954"/>
                  </a:lnTo>
                  <a:lnTo>
                    <a:pt x="591" y="957"/>
                  </a:lnTo>
                  <a:lnTo>
                    <a:pt x="591" y="959"/>
                  </a:lnTo>
                  <a:lnTo>
                    <a:pt x="588" y="959"/>
                  </a:lnTo>
                  <a:lnTo>
                    <a:pt x="588" y="962"/>
                  </a:lnTo>
                  <a:lnTo>
                    <a:pt x="588" y="965"/>
                  </a:lnTo>
                  <a:lnTo>
                    <a:pt x="586" y="965"/>
                  </a:lnTo>
                  <a:lnTo>
                    <a:pt x="583" y="967"/>
                  </a:lnTo>
                  <a:lnTo>
                    <a:pt x="580" y="967"/>
                  </a:lnTo>
                  <a:lnTo>
                    <a:pt x="578" y="967"/>
                  </a:lnTo>
                  <a:lnTo>
                    <a:pt x="578" y="970"/>
                  </a:lnTo>
                  <a:lnTo>
                    <a:pt x="575" y="970"/>
                  </a:lnTo>
                  <a:lnTo>
                    <a:pt x="573" y="970"/>
                  </a:lnTo>
                  <a:lnTo>
                    <a:pt x="570" y="970"/>
                  </a:lnTo>
                  <a:lnTo>
                    <a:pt x="568" y="970"/>
                  </a:lnTo>
                  <a:lnTo>
                    <a:pt x="565" y="970"/>
                  </a:lnTo>
                  <a:lnTo>
                    <a:pt x="565" y="972"/>
                  </a:lnTo>
                  <a:lnTo>
                    <a:pt x="563" y="975"/>
                  </a:lnTo>
                  <a:lnTo>
                    <a:pt x="560" y="975"/>
                  </a:lnTo>
                  <a:lnTo>
                    <a:pt x="563" y="977"/>
                  </a:lnTo>
                  <a:lnTo>
                    <a:pt x="563" y="980"/>
                  </a:lnTo>
                  <a:lnTo>
                    <a:pt x="563" y="982"/>
                  </a:lnTo>
                  <a:lnTo>
                    <a:pt x="560" y="985"/>
                  </a:lnTo>
                  <a:lnTo>
                    <a:pt x="557" y="987"/>
                  </a:lnTo>
                  <a:lnTo>
                    <a:pt x="555" y="987"/>
                  </a:lnTo>
                  <a:lnTo>
                    <a:pt x="555" y="990"/>
                  </a:lnTo>
                  <a:lnTo>
                    <a:pt x="552" y="990"/>
                  </a:lnTo>
                  <a:lnTo>
                    <a:pt x="552" y="993"/>
                  </a:lnTo>
                  <a:lnTo>
                    <a:pt x="550" y="993"/>
                  </a:lnTo>
                  <a:lnTo>
                    <a:pt x="547" y="993"/>
                  </a:lnTo>
                  <a:lnTo>
                    <a:pt x="547" y="995"/>
                  </a:lnTo>
                  <a:lnTo>
                    <a:pt x="545" y="993"/>
                  </a:lnTo>
                  <a:lnTo>
                    <a:pt x="542" y="993"/>
                  </a:lnTo>
                  <a:lnTo>
                    <a:pt x="540" y="993"/>
                  </a:lnTo>
                  <a:lnTo>
                    <a:pt x="537" y="993"/>
                  </a:lnTo>
                  <a:lnTo>
                    <a:pt x="535" y="990"/>
                  </a:lnTo>
                  <a:lnTo>
                    <a:pt x="532" y="990"/>
                  </a:lnTo>
                  <a:lnTo>
                    <a:pt x="529" y="990"/>
                  </a:lnTo>
                  <a:lnTo>
                    <a:pt x="529" y="987"/>
                  </a:lnTo>
                  <a:lnTo>
                    <a:pt x="527" y="987"/>
                  </a:lnTo>
                  <a:lnTo>
                    <a:pt x="527" y="990"/>
                  </a:lnTo>
                  <a:lnTo>
                    <a:pt x="524" y="990"/>
                  </a:lnTo>
                  <a:lnTo>
                    <a:pt x="522" y="990"/>
                  </a:lnTo>
                  <a:lnTo>
                    <a:pt x="519" y="987"/>
                  </a:lnTo>
                  <a:lnTo>
                    <a:pt x="519" y="985"/>
                  </a:lnTo>
                  <a:lnTo>
                    <a:pt x="519" y="982"/>
                  </a:lnTo>
                  <a:lnTo>
                    <a:pt x="517" y="980"/>
                  </a:lnTo>
                  <a:lnTo>
                    <a:pt x="517" y="977"/>
                  </a:lnTo>
                  <a:lnTo>
                    <a:pt x="514" y="975"/>
                  </a:lnTo>
                  <a:lnTo>
                    <a:pt x="512" y="975"/>
                  </a:lnTo>
                  <a:lnTo>
                    <a:pt x="501" y="959"/>
                  </a:lnTo>
                  <a:lnTo>
                    <a:pt x="494" y="970"/>
                  </a:lnTo>
                  <a:lnTo>
                    <a:pt x="491" y="967"/>
                  </a:lnTo>
                  <a:lnTo>
                    <a:pt x="489" y="967"/>
                  </a:lnTo>
                  <a:lnTo>
                    <a:pt x="486" y="967"/>
                  </a:lnTo>
                  <a:lnTo>
                    <a:pt x="484" y="967"/>
                  </a:lnTo>
                  <a:lnTo>
                    <a:pt x="481" y="967"/>
                  </a:lnTo>
                  <a:lnTo>
                    <a:pt x="479" y="965"/>
                  </a:lnTo>
                  <a:lnTo>
                    <a:pt x="476" y="967"/>
                  </a:lnTo>
                  <a:lnTo>
                    <a:pt x="473" y="967"/>
                  </a:lnTo>
                  <a:lnTo>
                    <a:pt x="473" y="970"/>
                  </a:lnTo>
                  <a:lnTo>
                    <a:pt x="471" y="972"/>
                  </a:lnTo>
                  <a:lnTo>
                    <a:pt x="468" y="972"/>
                  </a:lnTo>
                  <a:lnTo>
                    <a:pt x="468" y="975"/>
                  </a:lnTo>
                  <a:lnTo>
                    <a:pt x="466" y="975"/>
                  </a:lnTo>
                  <a:lnTo>
                    <a:pt x="463" y="975"/>
                  </a:lnTo>
                  <a:lnTo>
                    <a:pt x="461" y="975"/>
                  </a:lnTo>
                  <a:lnTo>
                    <a:pt x="458" y="975"/>
                  </a:lnTo>
                  <a:lnTo>
                    <a:pt x="456" y="975"/>
                  </a:lnTo>
                  <a:lnTo>
                    <a:pt x="453" y="972"/>
                  </a:lnTo>
                  <a:lnTo>
                    <a:pt x="451" y="972"/>
                  </a:lnTo>
                  <a:lnTo>
                    <a:pt x="451" y="970"/>
                  </a:lnTo>
                  <a:lnTo>
                    <a:pt x="448" y="967"/>
                  </a:lnTo>
                  <a:lnTo>
                    <a:pt x="445" y="967"/>
                  </a:lnTo>
                  <a:lnTo>
                    <a:pt x="443" y="967"/>
                  </a:lnTo>
                  <a:lnTo>
                    <a:pt x="440" y="970"/>
                  </a:lnTo>
                  <a:lnTo>
                    <a:pt x="440" y="972"/>
                  </a:lnTo>
                  <a:lnTo>
                    <a:pt x="438" y="972"/>
                  </a:lnTo>
                  <a:lnTo>
                    <a:pt x="438" y="975"/>
                  </a:lnTo>
                  <a:lnTo>
                    <a:pt x="435" y="977"/>
                  </a:lnTo>
                  <a:lnTo>
                    <a:pt x="435" y="980"/>
                  </a:lnTo>
                  <a:lnTo>
                    <a:pt x="435" y="982"/>
                  </a:lnTo>
                  <a:lnTo>
                    <a:pt x="433" y="982"/>
                  </a:lnTo>
                  <a:lnTo>
                    <a:pt x="430" y="985"/>
                  </a:lnTo>
                  <a:lnTo>
                    <a:pt x="428" y="987"/>
                  </a:lnTo>
                  <a:lnTo>
                    <a:pt x="428" y="990"/>
                  </a:lnTo>
                  <a:lnTo>
                    <a:pt x="425" y="993"/>
                  </a:lnTo>
                  <a:lnTo>
                    <a:pt x="423" y="993"/>
                  </a:lnTo>
                  <a:lnTo>
                    <a:pt x="420" y="995"/>
                  </a:lnTo>
                  <a:lnTo>
                    <a:pt x="423" y="998"/>
                  </a:lnTo>
                  <a:lnTo>
                    <a:pt x="423" y="1000"/>
                  </a:lnTo>
                  <a:lnTo>
                    <a:pt x="423" y="1003"/>
                  </a:lnTo>
                  <a:lnTo>
                    <a:pt x="420" y="1003"/>
                  </a:lnTo>
                  <a:lnTo>
                    <a:pt x="420" y="1005"/>
                  </a:lnTo>
                  <a:lnTo>
                    <a:pt x="420" y="1008"/>
                  </a:lnTo>
                  <a:lnTo>
                    <a:pt x="420" y="1010"/>
                  </a:lnTo>
                  <a:lnTo>
                    <a:pt x="417" y="1013"/>
                  </a:lnTo>
                  <a:lnTo>
                    <a:pt x="417" y="1010"/>
                  </a:lnTo>
                  <a:lnTo>
                    <a:pt x="415" y="1010"/>
                  </a:lnTo>
                  <a:lnTo>
                    <a:pt x="412" y="1010"/>
                  </a:lnTo>
                  <a:lnTo>
                    <a:pt x="410" y="1010"/>
                  </a:lnTo>
                  <a:lnTo>
                    <a:pt x="407" y="1010"/>
                  </a:lnTo>
                  <a:lnTo>
                    <a:pt x="405" y="1010"/>
                  </a:lnTo>
                  <a:lnTo>
                    <a:pt x="405" y="1008"/>
                  </a:lnTo>
                  <a:lnTo>
                    <a:pt x="402" y="1008"/>
                  </a:lnTo>
                  <a:lnTo>
                    <a:pt x="400" y="1008"/>
                  </a:lnTo>
                  <a:lnTo>
                    <a:pt x="397" y="1008"/>
                  </a:lnTo>
                  <a:lnTo>
                    <a:pt x="397" y="1010"/>
                  </a:lnTo>
                  <a:lnTo>
                    <a:pt x="395" y="1013"/>
                  </a:lnTo>
                  <a:lnTo>
                    <a:pt x="392" y="1015"/>
                  </a:lnTo>
                  <a:lnTo>
                    <a:pt x="389" y="1018"/>
                  </a:lnTo>
                  <a:lnTo>
                    <a:pt x="387" y="1021"/>
                  </a:lnTo>
                  <a:lnTo>
                    <a:pt x="387" y="1018"/>
                  </a:lnTo>
                  <a:lnTo>
                    <a:pt x="384" y="1018"/>
                  </a:lnTo>
                  <a:lnTo>
                    <a:pt x="382" y="1015"/>
                  </a:lnTo>
                  <a:lnTo>
                    <a:pt x="382" y="1018"/>
                  </a:lnTo>
                  <a:lnTo>
                    <a:pt x="379" y="1018"/>
                  </a:lnTo>
                  <a:lnTo>
                    <a:pt x="377" y="1021"/>
                  </a:lnTo>
                  <a:lnTo>
                    <a:pt x="377" y="1023"/>
                  </a:lnTo>
                  <a:lnTo>
                    <a:pt x="374" y="1023"/>
                  </a:lnTo>
                  <a:lnTo>
                    <a:pt x="372" y="1026"/>
                  </a:lnTo>
                  <a:lnTo>
                    <a:pt x="369" y="1028"/>
                  </a:lnTo>
                  <a:lnTo>
                    <a:pt x="367" y="1031"/>
                  </a:lnTo>
                  <a:lnTo>
                    <a:pt x="364" y="1033"/>
                  </a:lnTo>
                  <a:lnTo>
                    <a:pt x="364" y="1036"/>
                  </a:lnTo>
                  <a:lnTo>
                    <a:pt x="361" y="1036"/>
                  </a:lnTo>
                  <a:lnTo>
                    <a:pt x="361" y="1038"/>
                  </a:lnTo>
                  <a:lnTo>
                    <a:pt x="364" y="1041"/>
                  </a:lnTo>
                  <a:lnTo>
                    <a:pt x="367" y="1041"/>
                  </a:lnTo>
                  <a:lnTo>
                    <a:pt x="369" y="1041"/>
                  </a:lnTo>
                  <a:lnTo>
                    <a:pt x="374" y="1041"/>
                  </a:lnTo>
                  <a:lnTo>
                    <a:pt x="377" y="1043"/>
                  </a:lnTo>
                  <a:lnTo>
                    <a:pt x="379" y="1043"/>
                  </a:lnTo>
                  <a:lnTo>
                    <a:pt x="379" y="1046"/>
                  </a:lnTo>
                  <a:lnTo>
                    <a:pt x="377" y="1049"/>
                  </a:lnTo>
                  <a:lnTo>
                    <a:pt x="374" y="1049"/>
                  </a:lnTo>
                  <a:lnTo>
                    <a:pt x="372" y="1049"/>
                  </a:lnTo>
                  <a:lnTo>
                    <a:pt x="369" y="1046"/>
                  </a:lnTo>
                  <a:lnTo>
                    <a:pt x="367" y="1046"/>
                  </a:lnTo>
                  <a:lnTo>
                    <a:pt x="364" y="1049"/>
                  </a:lnTo>
                  <a:lnTo>
                    <a:pt x="361" y="1049"/>
                  </a:lnTo>
                  <a:lnTo>
                    <a:pt x="359" y="1049"/>
                  </a:lnTo>
                  <a:lnTo>
                    <a:pt x="356" y="1049"/>
                  </a:lnTo>
                  <a:lnTo>
                    <a:pt x="354" y="1049"/>
                  </a:lnTo>
                  <a:lnTo>
                    <a:pt x="354" y="1051"/>
                  </a:lnTo>
                  <a:lnTo>
                    <a:pt x="351" y="1051"/>
                  </a:lnTo>
                  <a:lnTo>
                    <a:pt x="354" y="1056"/>
                  </a:lnTo>
                  <a:lnTo>
                    <a:pt x="354" y="1059"/>
                  </a:lnTo>
                  <a:lnTo>
                    <a:pt x="356" y="1061"/>
                  </a:lnTo>
                  <a:lnTo>
                    <a:pt x="354" y="1064"/>
                  </a:lnTo>
                  <a:lnTo>
                    <a:pt x="354" y="1066"/>
                  </a:lnTo>
                  <a:lnTo>
                    <a:pt x="351" y="1066"/>
                  </a:lnTo>
                  <a:lnTo>
                    <a:pt x="349" y="1069"/>
                  </a:lnTo>
                  <a:lnTo>
                    <a:pt x="346" y="1069"/>
                  </a:lnTo>
                  <a:lnTo>
                    <a:pt x="344" y="1071"/>
                  </a:lnTo>
                  <a:lnTo>
                    <a:pt x="341" y="1071"/>
                  </a:lnTo>
                  <a:lnTo>
                    <a:pt x="339" y="1074"/>
                  </a:lnTo>
                  <a:lnTo>
                    <a:pt x="336" y="1074"/>
                  </a:lnTo>
                  <a:lnTo>
                    <a:pt x="336" y="1077"/>
                  </a:lnTo>
                  <a:lnTo>
                    <a:pt x="333" y="1077"/>
                  </a:lnTo>
                  <a:lnTo>
                    <a:pt x="331" y="1077"/>
                  </a:lnTo>
                  <a:lnTo>
                    <a:pt x="328" y="1079"/>
                  </a:lnTo>
                  <a:lnTo>
                    <a:pt x="326" y="1079"/>
                  </a:lnTo>
                  <a:lnTo>
                    <a:pt x="321" y="1079"/>
                  </a:lnTo>
                  <a:lnTo>
                    <a:pt x="318" y="1079"/>
                  </a:lnTo>
                  <a:lnTo>
                    <a:pt x="316" y="1079"/>
                  </a:lnTo>
                  <a:lnTo>
                    <a:pt x="313" y="1079"/>
                  </a:lnTo>
                  <a:lnTo>
                    <a:pt x="311" y="1079"/>
                  </a:lnTo>
                  <a:lnTo>
                    <a:pt x="311" y="1082"/>
                  </a:lnTo>
                  <a:lnTo>
                    <a:pt x="308" y="1082"/>
                  </a:lnTo>
                  <a:lnTo>
                    <a:pt x="305" y="1082"/>
                  </a:lnTo>
                  <a:lnTo>
                    <a:pt x="303" y="1082"/>
                  </a:lnTo>
                  <a:lnTo>
                    <a:pt x="303" y="1084"/>
                  </a:lnTo>
                  <a:lnTo>
                    <a:pt x="300" y="1084"/>
                  </a:lnTo>
                  <a:lnTo>
                    <a:pt x="298" y="1084"/>
                  </a:lnTo>
                  <a:lnTo>
                    <a:pt x="295" y="1084"/>
                  </a:lnTo>
                  <a:lnTo>
                    <a:pt x="293" y="1084"/>
                  </a:lnTo>
                  <a:lnTo>
                    <a:pt x="293" y="1087"/>
                  </a:lnTo>
                  <a:lnTo>
                    <a:pt x="290" y="1087"/>
                  </a:lnTo>
                  <a:lnTo>
                    <a:pt x="290" y="1089"/>
                  </a:lnTo>
                  <a:lnTo>
                    <a:pt x="288" y="1089"/>
                  </a:lnTo>
                  <a:lnTo>
                    <a:pt x="285" y="1089"/>
                  </a:lnTo>
                  <a:lnTo>
                    <a:pt x="285" y="1092"/>
                  </a:lnTo>
                  <a:lnTo>
                    <a:pt x="283" y="1094"/>
                  </a:lnTo>
                  <a:lnTo>
                    <a:pt x="283" y="1097"/>
                  </a:lnTo>
                  <a:lnTo>
                    <a:pt x="280" y="1099"/>
                  </a:lnTo>
                  <a:lnTo>
                    <a:pt x="277" y="1099"/>
                  </a:lnTo>
                  <a:lnTo>
                    <a:pt x="277" y="1102"/>
                  </a:lnTo>
                  <a:lnTo>
                    <a:pt x="277" y="110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6">
              <a:extLst>
                <a:ext uri="{FF2B5EF4-FFF2-40B4-BE49-F238E27FC236}">
                  <a16:creationId xmlns:a16="http://schemas.microsoft.com/office/drawing/2014/main" id="{E8E2952E-5BC3-FF65-C057-3ACCD0D83A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6" y="1440"/>
              <a:ext cx="1523" cy="825"/>
            </a:xfrm>
            <a:custGeom>
              <a:avLst/>
              <a:gdLst>
                <a:gd name="T0" fmla="*/ 1003 w 1523"/>
                <a:gd name="T1" fmla="*/ 741 h 825"/>
                <a:gd name="T2" fmla="*/ 889 w 1523"/>
                <a:gd name="T3" fmla="*/ 751 h 825"/>
                <a:gd name="T4" fmla="*/ 764 w 1523"/>
                <a:gd name="T5" fmla="*/ 749 h 825"/>
                <a:gd name="T6" fmla="*/ 616 w 1523"/>
                <a:gd name="T7" fmla="*/ 782 h 825"/>
                <a:gd name="T8" fmla="*/ 596 w 1523"/>
                <a:gd name="T9" fmla="*/ 708 h 825"/>
                <a:gd name="T10" fmla="*/ 548 w 1523"/>
                <a:gd name="T11" fmla="*/ 693 h 825"/>
                <a:gd name="T12" fmla="*/ 520 w 1523"/>
                <a:gd name="T13" fmla="*/ 629 h 825"/>
                <a:gd name="T14" fmla="*/ 469 w 1523"/>
                <a:gd name="T15" fmla="*/ 586 h 825"/>
                <a:gd name="T16" fmla="*/ 400 w 1523"/>
                <a:gd name="T17" fmla="*/ 568 h 825"/>
                <a:gd name="T18" fmla="*/ 390 w 1523"/>
                <a:gd name="T19" fmla="*/ 670 h 825"/>
                <a:gd name="T20" fmla="*/ 354 w 1523"/>
                <a:gd name="T21" fmla="*/ 703 h 825"/>
                <a:gd name="T22" fmla="*/ 291 w 1523"/>
                <a:gd name="T23" fmla="*/ 713 h 825"/>
                <a:gd name="T24" fmla="*/ 242 w 1523"/>
                <a:gd name="T25" fmla="*/ 685 h 825"/>
                <a:gd name="T26" fmla="*/ 212 w 1523"/>
                <a:gd name="T27" fmla="*/ 642 h 825"/>
                <a:gd name="T28" fmla="*/ 176 w 1523"/>
                <a:gd name="T29" fmla="*/ 627 h 825"/>
                <a:gd name="T30" fmla="*/ 133 w 1523"/>
                <a:gd name="T31" fmla="*/ 543 h 825"/>
                <a:gd name="T32" fmla="*/ 34 w 1523"/>
                <a:gd name="T33" fmla="*/ 527 h 825"/>
                <a:gd name="T34" fmla="*/ 3 w 1523"/>
                <a:gd name="T35" fmla="*/ 403 h 825"/>
                <a:gd name="T36" fmla="*/ 51 w 1523"/>
                <a:gd name="T37" fmla="*/ 380 h 825"/>
                <a:gd name="T38" fmla="*/ 120 w 1523"/>
                <a:gd name="T39" fmla="*/ 377 h 825"/>
                <a:gd name="T40" fmla="*/ 174 w 1523"/>
                <a:gd name="T41" fmla="*/ 392 h 825"/>
                <a:gd name="T42" fmla="*/ 230 w 1523"/>
                <a:gd name="T43" fmla="*/ 385 h 825"/>
                <a:gd name="T44" fmla="*/ 298 w 1523"/>
                <a:gd name="T45" fmla="*/ 405 h 825"/>
                <a:gd name="T46" fmla="*/ 260 w 1523"/>
                <a:gd name="T47" fmla="*/ 255 h 825"/>
                <a:gd name="T48" fmla="*/ 161 w 1523"/>
                <a:gd name="T49" fmla="*/ 163 h 825"/>
                <a:gd name="T50" fmla="*/ 268 w 1523"/>
                <a:gd name="T51" fmla="*/ 74 h 825"/>
                <a:gd name="T52" fmla="*/ 301 w 1523"/>
                <a:gd name="T53" fmla="*/ 130 h 825"/>
                <a:gd name="T54" fmla="*/ 354 w 1523"/>
                <a:gd name="T55" fmla="*/ 156 h 825"/>
                <a:gd name="T56" fmla="*/ 377 w 1523"/>
                <a:gd name="T57" fmla="*/ 196 h 825"/>
                <a:gd name="T58" fmla="*/ 431 w 1523"/>
                <a:gd name="T59" fmla="*/ 240 h 825"/>
                <a:gd name="T60" fmla="*/ 464 w 1523"/>
                <a:gd name="T61" fmla="*/ 278 h 825"/>
                <a:gd name="T62" fmla="*/ 530 w 1523"/>
                <a:gd name="T63" fmla="*/ 311 h 825"/>
                <a:gd name="T64" fmla="*/ 553 w 1523"/>
                <a:gd name="T65" fmla="*/ 367 h 825"/>
                <a:gd name="T66" fmla="*/ 550 w 1523"/>
                <a:gd name="T67" fmla="*/ 313 h 825"/>
                <a:gd name="T68" fmla="*/ 553 w 1523"/>
                <a:gd name="T69" fmla="*/ 252 h 825"/>
                <a:gd name="T70" fmla="*/ 550 w 1523"/>
                <a:gd name="T71" fmla="*/ 201 h 825"/>
                <a:gd name="T72" fmla="*/ 538 w 1523"/>
                <a:gd name="T73" fmla="*/ 145 h 825"/>
                <a:gd name="T74" fmla="*/ 591 w 1523"/>
                <a:gd name="T75" fmla="*/ 92 h 825"/>
                <a:gd name="T76" fmla="*/ 650 w 1523"/>
                <a:gd name="T77" fmla="*/ 130 h 825"/>
                <a:gd name="T78" fmla="*/ 700 w 1523"/>
                <a:gd name="T79" fmla="*/ 133 h 825"/>
                <a:gd name="T80" fmla="*/ 726 w 1523"/>
                <a:gd name="T81" fmla="*/ 77 h 825"/>
                <a:gd name="T82" fmla="*/ 833 w 1523"/>
                <a:gd name="T83" fmla="*/ 59 h 825"/>
                <a:gd name="T84" fmla="*/ 919 w 1523"/>
                <a:gd name="T85" fmla="*/ 67 h 825"/>
                <a:gd name="T86" fmla="*/ 996 w 1523"/>
                <a:gd name="T87" fmla="*/ 0 h 825"/>
                <a:gd name="T88" fmla="*/ 1072 w 1523"/>
                <a:gd name="T89" fmla="*/ 138 h 825"/>
                <a:gd name="T90" fmla="*/ 1126 w 1523"/>
                <a:gd name="T91" fmla="*/ 207 h 825"/>
                <a:gd name="T92" fmla="*/ 1215 w 1523"/>
                <a:gd name="T93" fmla="*/ 298 h 825"/>
                <a:gd name="T94" fmla="*/ 1378 w 1523"/>
                <a:gd name="T95" fmla="*/ 369 h 825"/>
                <a:gd name="T96" fmla="*/ 1401 w 1523"/>
                <a:gd name="T97" fmla="*/ 397 h 825"/>
                <a:gd name="T98" fmla="*/ 1401 w 1523"/>
                <a:gd name="T99" fmla="*/ 428 h 825"/>
                <a:gd name="T100" fmla="*/ 1454 w 1523"/>
                <a:gd name="T101" fmla="*/ 453 h 825"/>
                <a:gd name="T102" fmla="*/ 1513 w 1523"/>
                <a:gd name="T103" fmla="*/ 497 h 825"/>
                <a:gd name="T104" fmla="*/ 1515 w 1523"/>
                <a:gd name="T105" fmla="*/ 525 h 825"/>
                <a:gd name="T106" fmla="*/ 1485 w 1523"/>
                <a:gd name="T107" fmla="*/ 555 h 825"/>
                <a:gd name="T108" fmla="*/ 1462 w 1523"/>
                <a:gd name="T109" fmla="*/ 576 h 825"/>
                <a:gd name="T110" fmla="*/ 1421 w 1523"/>
                <a:gd name="T111" fmla="*/ 576 h 825"/>
                <a:gd name="T112" fmla="*/ 1408 w 1523"/>
                <a:gd name="T113" fmla="*/ 616 h 825"/>
                <a:gd name="T114" fmla="*/ 1388 w 1523"/>
                <a:gd name="T115" fmla="*/ 657 h 825"/>
                <a:gd name="T116" fmla="*/ 1373 w 1523"/>
                <a:gd name="T117" fmla="*/ 703 h 825"/>
                <a:gd name="T118" fmla="*/ 1357 w 1523"/>
                <a:gd name="T119" fmla="*/ 733 h 825"/>
                <a:gd name="T120" fmla="*/ 1332 w 1523"/>
                <a:gd name="T121" fmla="*/ 772 h 825"/>
                <a:gd name="T122" fmla="*/ 1166 w 1523"/>
                <a:gd name="T123" fmla="*/ 761 h 825"/>
                <a:gd name="T124" fmla="*/ 1128 w 1523"/>
                <a:gd name="T125" fmla="*/ 825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23" h="825">
                  <a:moveTo>
                    <a:pt x="1087" y="812"/>
                  </a:moveTo>
                  <a:lnTo>
                    <a:pt x="1085" y="810"/>
                  </a:lnTo>
                  <a:lnTo>
                    <a:pt x="1080" y="805"/>
                  </a:lnTo>
                  <a:lnTo>
                    <a:pt x="1075" y="800"/>
                  </a:lnTo>
                  <a:lnTo>
                    <a:pt x="1070" y="800"/>
                  </a:lnTo>
                  <a:lnTo>
                    <a:pt x="1067" y="800"/>
                  </a:lnTo>
                  <a:lnTo>
                    <a:pt x="1065" y="797"/>
                  </a:lnTo>
                  <a:lnTo>
                    <a:pt x="1062" y="794"/>
                  </a:lnTo>
                  <a:lnTo>
                    <a:pt x="1062" y="792"/>
                  </a:lnTo>
                  <a:lnTo>
                    <a:pt x="1065" y="789"/>
                  </a:lnTo>
                  <a:lnTo>
                    <a:pt x="1065" y="784"/>
                  </a:lnTo>
                  <a:lnTo>
                    <a:pt x="1067" y="777"/>
                  </a:lnTo>
                  <a:lnTo>
                    <a:pt x="1059" y="772"/>
                  </a:lnTo>
                  <a:lnTo>
                    <a:pt x="1054" y="766"/>
                  </a:lnTo>
                  <a:lnTo>
                    <a:pt x="1052" y="761"/>
                  </a:lnTo>
                  <a:lnTo>
                    <a:pt x="1052" y="759"/>
                  </a:lnTo>
                  <a:lnTo>
                    <a:pt x="1052" y="751"/>
                  </a:lnTo>
                  <a:lnTo>
                    <a:pt x="1044" y="754"/>
                  </a:lnTo>
                  <a:lnTo>
                    <a:pt x="1039" y="751"/>
                  </a:lnTo>
                  <a:lnTo>
                    <a:pt x="1034" y="751"/>
                  </a:lnTo>
                  <a:lnTo>
                    <a:pt x="1026" y="744"/>
                  </a:lnTo>
                  <a:lnTo>
                    <a:pt x="1021" y="741"/>
                  </a:lnTo>
                  <a:lnTo>
                    <a:pt x="1016" y="744"/>
                  </a:lnTo>
                  <a:lnTo>
                    <a:pt x="1011" y="741"/>
                  </a:lnTo>
                  <a:lnTo>
                    <a:pt x="1003" y="741"/>
                  </a:lnTo>
                  <a:lnTo>
                    <a:pt x="1001" y="746"/>
                  </a:lnTo>
                  <a:lnTo>
                    <a:pt x="993" y="749"/>
                  </a:lnTo>
                  <a:lnTo>
                    <a:pt x="993" y="751"/>
                  </a:lnTo>
                  <a:lnTo>
                    <a:pt x="991" y="754"/>
                  </a:lnTo>
                  <a:lnTo>
                    <a:pt x="988" y="751"/>
                  </a:lnTo>
                  <a:lnTo>
                    <a:pt x="981" y="749"/>
                  </a:lnTo>
                  <a:lnTo>
                    <a:pt x="973" y="749"/>
                  </a:lnTo>
                  <a:lnTo>
                    <a:pt x="965" y="749"/>
                  </a:lnTo>
                  <a:lnTo>
                    <a:pt x="963" y="749"/>
                  </a:lnTo>
                  <a:lnTo>
                    <a:pt x="960" y="754"/>
                  </a:lnTo>
                  <a:lnTo>
                    <a:pt x="958" y="754"/>
                  </a:lnTo>
                  <a:lnTo>
                    <a:pt x="953" y="756"/>
                  </a:lnTo>
                  <a:lnTo>
                    <a:pt x="945" y="761"/>
                  </a:lnTo>
                  <a:lnTo>
                    <a:pt x="937" y="766"/>
                  </a:lnTo>
                  <a:lnTo>
                    <a:pt x="932" y="772"/>
                  </a:lnTo>
                  <a:lnTo>
                    <a:pt x="919" y="769"/>
                  </a:lnTo>
                  <a:lnTo>
                    <a:pt x="907" y="766"/>
                  </a:lnTo>
                  <a:lnTo>
                    <a:pt x="902" y="766"/>
                  </a:lnTo>
                  <a:lnTo>
                    <a:pt x="902" y="764"/>
                  </a:lnTo>
                  <a:lnTo>
                    <a:pt x="899" y="761"/>
                  </a:lnTo>
                  <a:lnTo>
                    <a:pt x="899" y="756"/>
                  </a:lnTo>
                  <a:lnTo>
                    <a:pt x="897" y="754"/>
                  </a:lnTo>
                  <a:lnTo>
                    <a:pt x="894" y="751"/>
                  </a:lnTo>
                  <a:lnTo>
                    <a:pt x="891" y="751"/>
                  </a:lnTo>
                  <a:lnTo>
                    <a:pt x="889" y="751"/>
                  </a:lnTo>
                  <a:lnTo>
                    <a:pt x="886" y="746"/>
                  </a:lnTo>
                  <a:lnTo>
                    <a:pt x="881" y="746"/>
                  </a:lnTo>
                  <a:lnTo>
                    <a:pt x="874" y="746"/>
                  </a:lnTo>
                  <a:lnTo>
                    <a:pt x="869" y="744"/>
                  </a:lnTo>
                  <a:lnTo>
                    <a:pt x="861" y="744"/>
                  </a:lnTo>
                  <a:lnTo>
                    <a:pt x="856" y="744"/>
                  </a:lnTo>
                  <a:lnTo>
                    <a:pt x="853" y="744"/>
                  </a:lnTo>
                  <a:lnTo>
                    <a:pt x="851" y="746"/>
                  </a:lnTo>
                  <a:lnTo>
                    <a:pt x="851" y="744"/>
                  </a:lnTo>
                  <a:lnTo>
                    <a:pt x="846" y="744"/>
                  </a:lnTo>
                  <a:lnTo>
                    <a:pt x="838" y="741"/>
                  </a:lnTo>
                  <a:lnTo>
                    <a:pt x="830" y="741"/>
                  </a:lnTo>
                  <a:lnTo>
                    <a:pt x="825" y="741"/>
                  </a:lnTo>
                  <a:lnTo>
                    <a:pt x="823" y="741"/>
                  </a:lnTo>
                  <a:lnTo>
                    <a:pt x="820" y="741"/>
                  </a:lnTo>
                  <a:lnTo>
                    <a:pt x="818" y="744"/>
                  </a:lnTo>
                  <a:lnTo>
                    <a:pt x="813" y="749"/>
                  </a:lnTo>
                  <a:lnTo>
                    <a:pt x="810" y="751"/>
                  </a:lnTo>
                  <a:lnTo>
                    <a:pt x="807" y="751"/>
                  </a:lnTo>
                  <a:lnTo>
                    <a:pt x="805" y="754"/>
                  </a:lnTo>
                  <a:lnTo>
                    <a:pt x="795" y="751"/>
                  </a:lnTo>
                  <a:lnTo>
                    <a:pt x="787" y="749"/>
                  </a:lnTo>
                  <a:lnTo>
                    <a:pt x="782" y="749"/>
                  </a:lnTo>
                  <a:lnTo>
                    <a:pt x="772" y="746"/>
                  </a:lnTo>
                  <a:lnTo>
                    <a:pt x="764" y="749"/>
                  </a:lnTo>
                  <a:lnTo>
                    <a:pt x="762" y="744"/>
                  </a:lnTo>
                  <a:lnTo>
                    <a:pt x="751" y="744"/>
                  </a:lnTo>
                  <a:lnTo>
                    <a:pt x="746" y="744"/>
                  </a:lnTo>
                  <a:lnTo>
                    <a:pt x="741" y="744"/>
                  </a:lnTo>
                  <a:lnTo>
                    <a:pt x="731" y="741"/>
                  </a:lnTo>
                  <a:lnTo>
                    <a:pt x="726" y="746"/>
                  </a:lnTo>
                  <a:lnTo>
                    <a:pt x="723" y="744"/>
                  </a:lnTo>
                  <a:lnTo>
                    <a:pt x="718" y="741"/>
                  </a:lnTo>
                  <a:lnTo>
                    <a:pt x="716" y="744"/>
                  </a:lnTo>
                  <a:lnTo>
                    <a:pt x="706" y="744"/>
                  </a:lnTo>
                  <a:lnTo>
                    <a:pt x="693" y="744"/>
                  </a:lnTo>
                  <a:lnTo>
                    <a:pt x="688" y="741"/>
                  </a:lnTo>
                  <a:lnTo>
                    <a:pt x="683" y="738"/>
                  </a:lnTo>
                  <a:lnTo>
                    <a:pt x="678" y="738"/>
                  </a:lnTo>
                  <a:lnTo>
                    <a:pt x="672" y="736"/>
                  </a:lnTo>
                  <a:lnTo>
                    <a:pt x="662" y="738"/>
                  </a:lnTo>
                  <a:lnTo>
                    <a:pt x="652" y="744"/>
                  </a:lnTo>
                  <a:lnTo>
                    <a:pt x="647" y="738"/>
                  </a:lnTo>
                  <a:lnTo>
                    <a:pt x="644" y="741"/>
                  </a:lnTo>
                  <a:lnTo>
                    <a:pt x="642" y="751"/>
                  </a:lnTo>
                  <a:lnTo>
                    <a:pt x="634" y="772"/>
                  </a:lnTo>
                  <a:lnTo>
                    <a:pt x="627" y="794"/>
                  </a:lnTo>
                  <a:lnTo>
                    <a:pt x="616" y="797"/>
                  </a:lnTo>
                  <a:lnTo>
                    <a:pt x="614" y="797"/>
                  </a:lnTo>
                  <a:lnTo>
                    <a:pt x="616" y="782"/>
                  </a:lnTo>
                  <a:lnTo>
                    <a:pt x="614" y="779"/>
                  </a:lnTo>
                  <a:lnTo>
                    <a:pt x="614" y="777"/>
                  </a:lnTo>
                  <a:lnTo>
                    <a:pt x="616" y="774"/>
                  </a:lnTo>
                  <a:lnTo>
                    <a:pt x="614" y="769"/>
                  </a:lnTo>
                  <a:lnTo>
                    <a:pt x="614" y="766"/>
                  </a:lnTo>
                  <a:lnTo>
                    <a:pt x="614" y="761"/>
                  </a:lnTo>
                  <a:lnTo>
                    <a:pt x="614" y="759"/>
                  </a:lnTo>
                  <a:lnTo>
                    <a:pt x="614" y="751"/>
                  </a:lnTo>
                  <a:lnTo>
                    <a:pt x="614" y="749"/>
                  </a:lnTo>
                  <a:lnTo>
                    <a:pt x="614" y="744"/>
                  </a:lnTo>
                  <a:lnTo>
                    <a:pt x="614" y="741"/>
                  </a:lnTo>
                  <a:lnTo>
                    <a:pt x="611" y="736"/>
                  </a:lnTo>
                  <a:lnTo>
                    <a:pt x="611" y="733"/>
                  </a:lnTo>
                  <a:lnTo>
                    <a:pt x="614" y="728"/>
                  </a:lnTo>
                  <a:lnTo>
                    <a:pt x="614" y="726"/>
                  </a:lnTo>
                  <a:lnTo>
                    <a:pt x="614" y="721"/>
                  </a:lnTo>
                  <a:lnTo>
                    <a:pt x="614" y="716"/>
                  </a:lnTo>
                  <a:lnTo>
                    <a:pt x="614" y="710"/>
                  </a:lnTo>
                  <a:lnTo>
                    <a:pt x="614" y="708"/>
                  </a:lnTo>
                  <a:lnTo>
                    <a:pt x="611" y="708"/>
                  </a:lnTo>
                  <a:lnTo>
                    <a:pt x="606" y="705"/>
                  </a:lnTo>
                  <a:lnTo>
                    <a:pt x="604" y="708"/>
                  </a:lnTo>
                  <a:lnTo>
                    <a:pt x="599" y="705"/>
                  </a:lnTo>
                  <a:lnTo>
                    <a:pt x="596" y="705"/>
                  </a:lnTo>
                  <a:lnTo>
                    <a:pt x="596" y="708"/>
                  </a:lnTo>
                  <a:lnTo>
                    <a:pt x="594" y="708"/>
                  </a:lnTo>
                  <a:lnTo>
                    <a:pt x="591" y="705"/>
                  </a:lnTo>
                  <a:lnTo>
                    <a:pt x="588" y="705"/>
                  </a:lnTo>
                  <a:lnTo>
                    <a:pt x="586" y="700"/>
                  </a:lnTo>
                  <a:lnTo>
                    <a:pt x="583" y="700"/>
                  </a:lnTo>
                  <a:lnTo>
                    <a:pt x="581" y="700"/>
                  </a:lnTo>
                  <a:lnTo>
                    <a:pt x="578" y="700"/>
                  </a:lnTo>
                  <a:lnTo>
                    <a:pt x="576" y="700"/>
                  </a:lnTo>
                  <a:lnTo>
                    <a:pt x="576" y="703"/>
                  </a:lnTo>
                  <a:lnTo>
                    <a:pt x="573" y="703"/>
                  </a:lnTo>
                  <a:lnTo>
                    <a:pt x="571" y="703"/>
                  </a:lnTo>
                  <a:lnTo>
                    <a:pt x="568" y="705"/>
                  </a:lnTo>
                  <a:lnTo>
                    <a:pt x="566" y="705"/>
                  </a:lnTo>
                  <a:lnTo>
                    <a:pt x="563" y="705"/>
                  </a:lnTo>
                  <a:lnTo>
                    <a:pt x="560" y="705"/>
                  </a:lnTo>
                  <a:lnTo>
                    <a:pt x="558" y="708"/>
                  </a:lnTo>
                  <a:lnTo>
                    <a:pt x="555" y="703"/>
                  </a:lnTo>
                  <a:lnTo>
                    <a:pt x="553" y="703"/>
                  </a:lnTo>
                  <a:lnTo>
                    <a:pt x="553" y="700"/>
                  </a:lnTo>
                  <a:lnTo>
                    <a:pt x="550" y="698"/>
                  </a:lnTo>
                  <a:lnTo>
                    <a:pt x="548" y="698"/>
                  </a:lnTo>
                  <a:lnTo>
                    <a:pt x="545" y="698"/>
                  </a:lnTo>
                  <a:lnTo>
                    <a:pt x="545" y="695"/>
                  </a:lnTo>
                  <a:lnTo>
                    <a:pt x="548" y="695"/>
                  </a:lnTo>
                  <a:lnTo>
                    <a:pt x="548" y="693"/>
                  </a:lnTo>
                  <a:lnTo>
                    <a:pt x="548" y="690"/>
                  </a:lnTo>
                  <a:lnTo>
                    <a:pt x="548" y="688"/>
                  </a:lnTo>
                  <a:lnTo>
                    <a:pt x="548" y="683"/>
                  </a:lnTo>
                  <a:lnTo>
                    <a:pt x="548" y="680"/>
                  </a:lnTo>
                  <a:lnTo>
                    <a:pt x="545" y="683"/>
                  </a:lnTo>
                  <a:lnTo>
                    <a:pt x="545" y="680"/>
                  </a:lnTo>
                  <a:lnTo>
                    <a:pt x="545" y="677"/>
                  </a:lnTo>
                  <a:lnTo>
                    <a:pt x="543" y="677"/>
                  </a:lnTo>
                  <a:lnTo>
                    <a:pt x="543" y="675"/>
                  </a:lnTo>
                  <a:lnTo>
                    <a:pt x="543" y="672"/>
                  </a:lnTo>
                  <a:lnTo>
                    <a:pt x="543" y="670"/>
                  </a:lnTo>
                  <a:lnTo>
                    <a:pt x="543" y="665"/>
                  </a:lnTo>
                  <a:lnTo>
                    <a:pt x="540" y="662"/>
                  </a:lnTo>
                  <a:lnTo>
                    <a:pt x="540" y="657"/>
                  </a:lnTo>
                  <a:lnTo>
                    <a:pt x="540" y="655"/>
                  </a:lnTo>
                  <a:lnTo>
                    <a:pt x="538" y="652"/>
                  </a:lnTo>
                  <a:lnTo>
                    <a:pt x="535" y="649"/>
                  </a:lnTo>
                  <a:lnTo>
                    <a:pt x="530" y="647"/>
                  </a:lnTo>
                  <a:lnTo>
                    <a:pt x="530" y="644"/>
                  </a:lnTo>
                  <a:lnTo>
                    <a:pt x="527" y="644"/>
                  </a:lnTo>
                  <a:lnTo>
                    <a:pt x="525" y="644"/>
                  </a:lnTo>
                  <a:lnTo>
                    <a:pt x="522" y="639"/>
                  </a:lnTo>
                  <a:lnTo>
                    <a:pt x="520" y="634"/>
                  </a:lnTo>
                  <a:lnTo>
                    <a:pt x="520" y="632"/>
                  </a:lnTo>
                  <a:lnTo>
                    <a:pt x="520" y="629"/>
                  </a:lnTo>
                  <a:lnTo>
                    <a:pt x="520" y="627"/>
                  </a:lnTo>
                  <a:lnTo>
                    <a:pt x="520" y="624"/>
                  </a:lnTo>
                  <a:lnTo>
                    <a:pt x="517" y="624"/>
                  </a:lnTo>
                  <a:lnTo>
                    <a:pt x="515" y="621"/>
                  </a:lnTo>
                  <a:lnTo>
                    <a:pt x="512" y="616"/>
                  </a:lnTo>
                  <a:lnTo>
                    <a:pt x="512" y="614"/>
                  </a:lnTo>
                  <a:lnTo>
                    <a:pt x="510" y="611"/>
                  </a:lnTo>
                  <a:lnTo>
                    <a:pt x="504" y="609"/>
                  </a:lnTo>
                  <a:lnTo>
                    <a:pt x="504" y="606"/>
                  </a:lnTo>
                  <a:lnTo>
                    <a:pt x="504" y="604"/>
                  </a:lnTo>
                  <a:lnTo>
                    <a:pt x="502" y="604"/>
                  </a:lnTo>
                  <a:lnTo>
                    <a:pt x="502" y="601"/>
                  </a:lnTo>
                  <a:lnTo>
                    <a:pt x="499" y="601"/>
                  </a:lnTo>
                  <a:lnTo>
                    <a:pt x="494" y="599"/>
                  </a:lnTo>
                  <a:lnTo>
                    <a:pt x="492" y="599"/>
                  </a:lnTo>
                  <a:lnTo>
                    <a:pt x="492" y="596"/>
                  </a:lnTo>
                  <a:lnTo>
                    <a:pt x="489" y="596"/>
                  </a:lnTo>
                  <a:lnTo>
                    <a:pt x="487" y="596"/>
                  </a:lnTo>
                  <a:lnTo>
                    <a:pt x="484" y="593"/>
                  </a:lnTo>
                  <a:lnTo>
                    <a:pt x="484" y="591"/>
                  </a:lnTo>
                  <a:lnTo>
                    <a:pt x="479" y="588"/>
                  </a:lnTo>
                  <a:lnTo>
                    <a:pt x="476" y="588"/>
                  </a:lnTo>
                  <a:lnTo>
                    <a:pt x="474" y="588"/>
                  </a:lnTo>
                  <a:lnTo>
                    <a:pt x="471" y="586"/>
                  </a:lnTo>
                  <a:lnTo>
                    <a:pt x="469" y="586"/>
                  </a:lnTo>
                  <a:lnTo>
                    <a:pt x="469" y="583"/>
                  </a:lnTo>
                  <a:lnTo>
                    <a:pt x="464" y="581"/>
                  </a:lnTo>
                  <a:lnTo>
                    <a:pt x="461" y="581"/>
                  </a:lnTo>
                  <a:lnTo>
                    <a:pt x="454" y="576"/>
                  </a:lnTo>
                  <a:lnTo>
                    <a:pt x="451" y="576"/>
                  </a:lnTo>
                  <a:lnTo>
                    <a:pt x="451" y="573"/>
                  </a:lnTo>
                  <a:lnTo>
                    <a:pt x="446" y="571"/>
                  </a:lnTo>
                  <a:lnTo>
                    <a:pt x="443" y="568"/>
                  </a:lnTo>
                  <a:lnTo>
                    <a:pt x="441" y="568"/>
                  </a:lnTo>
                  <a:lnTo>
                    <a:pt x="438" y="565"/>
                  </a:lnTo>
                  <a:lnTo>
                    <a:pt x="433" y="565"/>
                  </a:lnTo>
                  <a:lnTo>
                    <a:pt x="431" y="563"/>
                  </a:lnTo>
                  <a:lnTo>
                    <a:pt x="428" y="558"/>
                  </a:lnTo>
                  <a:lnTo>
                    <a:pt x="428" y="555"/>
                  </a:lnTo>
                  <a:lnTo>
                    <a:pt x="428" y="553"/>
                  </a:lnTo>
                  <a:lnTo>
                    <a:pt x="423" y="553"/>
                  </a:lnTo>
                  <a:lnTo>
                    <a:pt x="420" y="553"/>
                  </a:lnTo>
                  <a:lnTo>
                    <a:pt x="415" y="553"/>
                  </a:lnTo>
                  <a:lnTo>
                    <a:pt x="415" y="555"/>
                  </a:lnTo>
                  <a:lnTo>
                    <a:pt x="413" y="555"/>
                  </a:lnTo>
                  <a:lnTo>
                    <a:pt x="408" y="558"/>
                  </a:lnTo>
                  <a:lnTo>
                    <a:pt x="405" y="560"/>
                  </a:lnTo>
                  <a:lnTo>
                    <a:pt x="405" y="563"/>
                  </a:lnTo>
                  <a:lnTo>
                    <a:pt x="403" y="565"/>
                  </a:lnTo>
                  <a:lnTo>
                    <a:pt x="400" y="568"/>
                  </a:lnTo>
                  <a:lnTo>
                    <a:pt x="385" y="604"/>
                  </a:lnTo>
                  <a:lnTo>
                    <a:pt x="385" y="606"/>
                  </a:lnTo>
                  <a:lnTo>
                    <a:pt x="387" y="606"/>
                  </a:lnTo>
                  <a:lnTo>
                    <a:pt x="387" y="609"/>
                  </a:lnTo>
                  <a:lnTo>
                    <a:pt x="390" y="611"/>
                  </a:lnTo>
                  <a:lnTo>
                    <a:pt x="390" y="621"/>
                  </a:lnTo>
                  <a:lnTo>
                    <a:pt x="387" y="621"/>
                  </a:lnTo>
                  <a:lnTo>
                    <a:pt x="387" y="624"/>
                  </a:lnTo>
                  <a:lnTo>
                    <a:pt x="390" y="627"/>
                  </a:lnTo>
                  <a:lnTo>
                    <a:pt x="390" y="629"/>
                  </a:lnTo>
                  <a:lnTo>
                    <a:pt x="387" y="632"/>
                  </a:lnTo>
                  <a:lnTo>
                    <a:pt x="387" y="634"/>
                  </a:lnTo>
                  <a:lnTo>
                    <a:pt x="385" y="637"/>
                  </a:lnTo>
                  <a:lnTo>
                    <a:pt x="385" y="639"/>
                  </a:lnTo>
                  <a:lnTo>
                    <a:pt x="385" y="642"/>
                  </a:lnTo>
                  <a:lnTo>
                    <a:pt x="385" y="644"/>
                  </a:lnTo>
                  <a:lnTo>
                    <a:pt x="387" y="644"/>
                  </a:lnTo>
                  <a:lnTo>
                    <a:pt x="387" y="647"/>
                  </a:lnTo>
                  <a:lnTo>
                    <a:pt x="385" y="657"/>
                  </a:lnTo>
                  <a:lnTo>
                    <a:pt x="385" y="660"/>
                  </a:lnTo>
                  <a:lnTo>
                    <a:pt x="385" y="662"/>
                  </a:lnTo>
                  <a:lnTo>
                    <a:pt x="382" y="665"/>
                  </a:lnTo>
                  <a:lnTo>
                    <a:pt x="385" y="667"/>
                  </a:lnTo>
                  <a:lnTo>
                    <a:pt x="387" y="667"/>
                  </a:lnTo>
                  <a:lnTo>
                    <a:pt x="390" y="670"/>
                  </a:lnTo>
                  <a:lnTo>
                    <a:pt x="392" y="670"/>
                  </a:lnTo>
                  <a:lnTo>
                    <a:pt x="392" y="672"/>
                  </a:lnTo>
                  <a:lnTo>
                    <a:pt x="390" y="675"/>
                  </a:lnTo>
                  <a:lnTo>
                    <a:pt x="387" y="675"/>
                  </a:lnTo>
                  <a:lnTo>
                    <a:pt x="382" y="677"/>
                  </a:lnTo>
                  <a:lnTo>
                    <a:pt x="382" y="680"/>
                  </a:lnTo>
                  <a:lnTo>
                    <a:pt x="385" y="680"/>
                  </a:lnTo>
                  <a:lnTo>
                    <a:pt x="385" y="683"/>
                  </a:lnTo>
                  <a:lnTo>
                    <a:pt x="387" y="683"/>
                  </a:lnTo>
                  <a:lnTo>
                    <a:pt x="385" y="688"/>
                  </a:lnTo>
                  <a:lnTo>
                    <a:pt x="382" y="688"/>
                  </a:lnTo>
                  <a:lnTo>
                    <a:pt x="382" y="690"/>
                  </a:lnTo>
                  <a:lnTo>
                    <a:pt x="382" y="695"/>
                  </a:lnTo>
                  <a:lnTo>
                    <a:pt x="377" y="695"/>
                  </a:lnTo>
                  <a:lnTo>
                    <a:pt x="375" y="698"/>
                  </a:lnTo>
                  <a:lnTo>
                    <a:pt x="370" y="695"/>
                  </a:lnTo>
                  <a:lnTo>
                    <a:pt x="370" y="698"/>
                  </a:lnTo>
                  <a:lnTo>
                    <a:pt x="367" y="700"/>
                  </a:lnTo>
                  <a:lnTo>
                    <a:pt x="367" y="703"/>
                  </a:lnTo>
                  <a:lnTo>
                    <a:pt x="364" y="705"/>
                  </a:lnTo>
                  <a:lnTo>
                    <a:pt x="362" y="703"/>
                  </a:lnTo>
                  <a:lnTo>
                    <a:pt x="359" y="705"/>
                  </a:lnTo>
                  <a:lnTo>
                    <a:pt x="357" y="708"/>
                  </a:lnTo>
                  <a:lnTo>
                    <a:pt x="357" y="705"/>
                  </a:lnTo>
                  <a:lnTo>
                    <a:pt x="354" y="703"/>
                  </a:lnTo>
                  <a:lnTo>
                    <a:pt x="349" y="703"/>
                  </a:lnTo>
                  <a:lnTo>
                    <a:pt x="347" y="708"/>
                  </a:lnTo>
                  <a:lnTo>
                    <a:pt x="344" y="708"/>
                  </a:lnTo>
                  <a:lnTo>
                    <a:pt x="342" y="708"/>
                  </a:lnTo>
                  <a:lnTo>
                    <a:pt x="339" y="705"/>
                  </a:lnTo>
                  <a:lnTo>
                    <a:pt x="336" y="705"/>
                  </a:lnTo>
                  <a:lnTo>
                    <a:pt x="336" y="703"/>
                  </a:lnTo>
                  <a:lnTo>
                    <a:pt x="329" y="703"/>
                  </a:lnTo>
                  <a:lnTo>
                    <a:pt x="326" y="703"/>
                  </a:lnTo>
                  <a:lnTo>
                    <a:pt x="324" y="708"/>
                  </a:lnTo>
                  <a:lnTo>
                    <a:pt x="326" y="710"/>
                  </a:lnTo>
                  <a:lnTo>
                    <a:pt x="324" y="713"/>
                  </a:lnTo>
                  <a:lnTo>
                    <a:pt x="321" y="713"/>
                  </a:lnTo>
                  <a:lnTo>
                    <a:pt x="319" y="713"/>
                  </a:lnTo>
                  <a:lnTo>
                    <a:pt x="316" y="716"/>
                  </a:lnTo>
                  <a:lnTo>
                    <a:pt x="316" y="718"/>
                  </a:lnTo>
                  <a:lnTo>
                    <a:pt x="314" y="718"/>
                  </a:lnTo>
                  <a:lnTo>
                    <a:pt x="311" y="716"/>
                  </a:lnTo>
                  <a:lnTo>
                    <a:pt x="308" y="718"/>
                  </a:lnTo>
                  <a:lnTo>
                    <a:pt x="303" y="716"/>
                  </a:lnTo>
                  <a:lnTo>
                    <a:pt x="301" y="713"/>
                  </a:lnTo>
                  <a:lnTo>
                    <a:pt x="298" y="710"/>
                  </a:lnTo>
                  <a:lnTo>
                    <a:pt x="296" y="713"/>
                  </a:lnTo>
                  <a:lnTo>
                    <a:pt x="293" y="713"/>
                  </a:lnTo>
                  <a:lnTo>
                    <a:pt x="291" y="713"/>
                  </a:lnTo>
                  <a:lnTo>
                    <a:pt x="288" y="710"/>
                  </a:lnTo>
                  <a:lnTo>
                    <a:pt x="286" y="708"/>
                  </a:lnTo>
                  <a:lnTo>
                    <a:pt x="286" y="705"/>
                  </a:lnTo>
                  <a:lnTo>
                    <a:pt x="283" y="705"/>
                  </a:lnTo>
                  <a:lnTo>
                    <a:pt x="280" y="705"/>
                  </a:lnTo>
                  <a:lnTo>
                    <a:pt x="280" y="703"/>
                  </a:lnTo>
                  <a:lnTo>
                    <a:pt x="278" y="700"/>
                  </a:lnTo>
                  <a:lnTo>
                    <a:pt x="278" y="698"/>
                  </a:lnTo>
                  <a:lnTo>
                    <a:pt x="278" y="695"/>
                  </a:lnTo>
                  <a:lnTo>
                    <a:pt x="278" y="693"/>
                  </a:lnTo>
                  <a:lnTo>
                    <a:pt x="275" y="693"/>
                  </a:lnTo>
                  <a:lnTo>
                    <a:pt x="273" y="695"/>
                  </a:lnTo>
                  <a:lnTo>
                    <a:pt x="270" y="695"/>
                  </a:lnTo>
                  <a:lnTo>
                    <a:pt x="268" y="693"/>
                  </a:lnTo>
                  <a:lnTo>
                    <a:pt x="265" y="693"/>
                  </a:lnTo>
                  <a:lnTo>
                    <a:pt x="263" y="690"/>
                  </a:lnTo>
                  <a:lnTo>
                    <a:pt x="260" y="690"/>
                  </a:lnTo>
                  <a:lnTo>
                    <a:pt x="258" y="688"/>
                  </a:lnTo>
                  <a:lnTo>
                    <a:pt x="255" y="693"/>
                  </a:lnTo>
                  <a:lnTo>
                    <a:pt x="252" y="693"/>
                  </a:lnTo>
                  <a:lnTo>
                    <a:pt x="250" y="693"/>
                  </a:lnTo>
                  <a:lnTo>
                    <a:pt x="247" y="688"/>
                  </a:lnTo>
                  <a:lnTo>
                    <a:pt x="245" y="688"/>
                  </a:lnTo>
                  <a:lnTo>
                    <a:pt x="245" y="685"/>
                  </a:lnTo>
                  <a:lnTo>
                    <a:pt x="242" y="685"/>
                  </a:lnTo>
                  <a:lnTo>
                    <a:pt x="245" y="683"/>
                  </a:lnTo>
                  <a:lnTo>
                    <a:pt x="242" y="680"/>
                  </a:lnTo>
                  <a:lnTo>
                    <a:pt x="240" y="677"/>
                  </a:lnTo>
                  <a:lnTo>
                    <a:pt x="237" y="677"/>
                  </a:lnTo>
                  <a:lnTo>
                    <a:pt x="235" y="680"/>
                  </a:lnTo>
                  <a:lnTo>
                    <a:pt x="235" y="677"/>
                  </a:lnTo>
                  <a:lnTo>
                    <a:pt x="235" y="675"/>
                  </a:lnTo>
                  <a:lnTo>
                    <a:pt x="235" y="670"/>
                  </a:lnTo>
                  <a:lnTo>
                    <a:pt x="237" y="667"/>
                  </a:lnTo>
                  <a:lnTo>
                    <a:pt x="235" y="667"/>
                  </a:lnTo>
                  <a:lnTo>
                    <a:pt x="230" y="665"/>
                  </a:lnTo>
                  <a:lnTo>
                    <a:pt x="227" y="665"/>
                  </a:lnTo>
                  <a:lnTo>
                    <a:pt x="224" y="660"/>
                  </a:lnTo>
                  <a:lnTo>
                    <a:pt x="222" y="657"/>
                  </a:lnTo>
                  <a:lnTo>
                    <a:pt x="219" y="657"/>
                  </a:lnTo>
                  <a:lnTo>
                    <a:pt x="217" y="657"/>
                  </a:lnTo>
                  <a:lnTo>
                    <a:pt x="214" y="655"/>
                  </a:lnTo>
                  <a:lnTo>
                    <a:pt x="214" y="657"/>
                  </a:lnTo>
                  <a:lnTo>
                    <a:pt x="212" y="657"/>
                  </a:lnTo>
                  <a:lnTo>
                    <a:pt x="212" y="655"/>
                  </a:lnTo>
                  <a:lnTo>
                    <a:pt x="212" y="652"/>
                  </a:lnTo>
                  <a:lnTo>
                    <a:pt x="212" y="649"/>
                  </a:lnTo>
                  <a:lnTo>
                    <a:pt x="212" y="647"/>
                  </a:lnTo>
                  <a:lnTo>
                    <a:pt x="212" y="644"/>
                  </a:lnTo>
                  <a:lnTo>
                    <a:pt x="212" y="642"/>
                  </a:lnTo>
                  <a:lnTo>
                    <a:pt x="209" y="642"/>
                  </a:lnTo>
                  <a:lnTo>
                    <a:pt x="209" y="639"/>
                  </a:lnTo>
                  <a:lnTo>
                    <a:pt x="209" y="637"/>
                  </a:lnTo>
                  <a:lnTo>
                    <a:pt x="209" y="634"/>
                  </a:lnTo>
                  <a:lnTo>
                    <a:pt x="207" y="634"/>
                  </a:lnTo>
                  <a:lnTo>
                    <a:pt x="204" y="634"/>
                  </a:lnTo>
                  <a:lnTo>
                    <a:pt x="204" y="632"/>
                  </a:lnTo>
                  <a:lnTo>
                    <a:pt x="207" y="629"/>
                  </a:lnTo>
                  <a:lnTo>
                    <a:pt x="207" y="627"/>
                  </a:lnTo>
                  <a:lnTo>
                    <a:pt x="204" y="624"/>
                  </a:lnTo>
                  <a:lnTo>
                    <a:pt x="202" y="624"/>
                  </a:lnTo>
                  <a:lnTo>
                    <a:pt x="199" y="624"/>
                  </a:lnTo>
                  <a:lnTo>
                    <a:pt x="196" y="624"/>
                  </a:lnTo>
                  <a:lnTo>
                    <a:pt x="194" y="624"/>
                  </a:lnTo>
                  <a:lnTo>
                    <a:pt x="191" y="624"/>
                  </a:lnTo>
                  <a:lnTo>
                    <a:pt x="191" y="621"/>
                  </a:lnTo>
                  <a:lnTo>
                    <a:pt x="191" y="627"/>
                  </a:lnTo>
                  <a:lnTo>
                    <a:pt x="189" y="629"/>
                  </a:lnTo>
                  <a:lnTo>
                    <a:pt x="186" y="629"/>
                  </a:lnTo>
                  <a:lnTo>
                    <a:pt x="184" y="632"/>
                  </a:lnTo>
                  <a:lnTo>
                    <a:pt x="181" y="632"/>
                  </a:lnTo>
                  <a:lnTo>
                    <a:pt x="179" y="632"/>
                  </a:lnTo>
                  <a:lnTo>
                    <a:pt x="179" y="629"/>
                  </a:lnTo>
                  <a:lnTo>
                    <a:pt x="176" y="629"/>
                  </a:lnTo>
                  <a:lnTo>
                    <a:pt x="176" y="627"/>
                  </a:lnTo>
                  <a:lnTo>
                    <a:pt x="174" y="627"/>
                  </a:lnTo>
                  <a:lnTo>
                    <a:pt x="171" y="629"/>
                  </a:lnTo>
                  <a:lnTo>
                    <a:pt x="168" y="627"/>
                  </a:lnTo>
                  <a:lnTo>
                    <a:pt x="166" y="624"/>
                  </a:lnTo>
                  <a:lnTo>
                    <a:pt x="163" y="627"/>
                  </a:lnTo>
                  <a:lnTo>
                    <a:pt x="158" y="621"/>
                  </a:lnTo>
                  <a:lnTo>
                    <a:pt x="158" y="619"/>
                  </a:lnTo>
                  <a:lnTo>
                    <a:pt x="158" y="614"/>
                  </a:lnTo>
                  <a:lnTo>
                    <a:pt x="158" y="611"/>
                  </a:lnTo>
                  <a:lnTo>
                    <a:pt x="156" y="611"/>
                  </a:lnTo>
                  <a:lnTo>
                    <a:pt x="151" y="609"/>
                  </a:lnTo>
                  <a:lnTo>
                    <a:pt x="148" y="601"/>
                  </a:lnTo>
                  <a:lnTo>
                    <a:pt x="140" y="593"/>
                  </a:lnTo>
                  <a:lnTo>
                    <a:pt x="138" y="591"/>
                  </a:lnTo>
                  <a:lnTo>
                    <a:pt x="135" y="588"/>
                  </a:lnTo>
                  <a:lnTo>
                    <a:pt x="125" y="586"/>
                  </a:lnTo>
                  <a:lnTo>
                    <a:pt x="123" y="581"/>
                  </a:lnTo>
                  <a:lnTo>
                    <a:pt x="125" y="573"/>
                  </a:lnTo>
                  <a:lnTo>
                    <a:pt x="123" y="573"/>
                  </a:lnTo>
                  <a:lnTo>
                    <a:pt x="123" y="568"/>
                  </a:lnTo>
                  <a:lnTo>
                    <a:pt x="128" y="565"/>
                  </a:lnTo>
                  <a:lnTo>
                    <a:pt x="128" y="560"/>
                  </a:lnTo>
                  <a:lnTo>
                    <a:pt x="125" y="553"/>
                  </a:lnTo>
                  <a:lnTo>
                    <a:pt x="128" y="548"/>
                  </a:lnTo>
                  <a:lnTo>
                    <a:pt x="133" y="543"/>
                  </a:lnTo>
                  <a:lnTo>
                    <a:pt x="135" y="537"/>
                  </a:lnTo>
                  <a:lnTo>
                    <a:pt x="135" y="535"/>
                  </a:lnTo>
                  <a:lnTo>
                    <a:pt x="133" y="532"/>
                  </a:lnTo>
                  <a:lnTo>
                    <a:pt x="133" y="530"/>
                  </a:lnTo>
                  <a:lnTo>
                    <a:pt x="130" y="530"/>
                  </a:lnTo>
                  <a:lnTo>
                    <a:pt x="128" y="532"/>
                  </a:lnTo>
                  <a:lnTo>
                    <a:pt x="125" y="535"/>
                  </a:lnTo>
                  <a:lnTo>
                    <a:pt x="123" y="537"/>
                  </a:lnTo>
                  <a:lnTo>
                    <a:pt x="120" y="537"/>
                  </a:lnTo>
                  <a:lnTo>
                    <a:pt x="118" y="532"/>
                  </a:lnTo>
                  <a:lnTo>
                    <a:pt x="112" y="527"/>
                  </a:lnTo>
                  <a:lnTo>
                    <a:pt x="110" y="527"/>
                  </a:lnTo>
                  <a:lnTo>
                    <a:pt x="110" y="530"/>
                  </a:lnTo>
                  <a:lnTo>
                    <a:pt x="105" y="540"/>
                  </a:lnTo>
                  <a:lnTo>
                    <a:pt x="97" y="548"/>
                  </a:lnTo>
                  <a:lnTo>
                    <a:pt x="95" y="550"/>
                  </a:lnTo>
                  <a:lnTo>
                    <a:pt x="84" y="548"/>
                  </a:lnTo>
                  <a:lnTo>
                    <a:pt x="82" y="545"/>
                  </a:lnTo>
                  <a:lnTo>
                    <a:pt x="79" y="543"/>
                  </a:lnTo>
                  <a:lnTo>
                    <a:pt x="77" y="537"/>
                  </a:lnTo>
                  <a:lnTo>
                    <a:pt x="74" y="535"/>
                  </a:lnTo>
                  <a:lnTo>
                    <a:pt x="67" y="532"/>
                  </a:lnTo>
                  <a:lnTo>
                    <a:pt x="44" y="532"/>
                  </a:lnTo>
                  <a:lnTo>
                    <a:pt x="39" y="530"/>
                  </a:lnTo>
                  <a:lnTo>
                    <a:pt x="34" y="527"/>
                  </a:lnTo>
                  <a:lnTo>
                    <a:pt x="23" y="515"/>
                  </a:lnTo>
                  <a:lnTo>
                    <a:pt x="16" y="512"/>
                  </a:lnTo>
                  <a:lnTo>
                    <a:pt x="13" y="512"/>
                  </a:lnTo>
                  <a:lnTo>
                    <a:pt x="11" y="517"/>
                  </a:lnTo>
                  <a:lnTo>
                    <a:pt x="3" y="515"/>
                  </a:lnTo>
                  <a:lnTo>
                    <a:pt x="3" y="512"/>
                  </a:lnTo>
                  <a:lnTo>
                    <a:pt x="0" y="504"/>
                  </a:lnTo>
                  <a:lnTo>
                    <a:pt x="0" y="502"/>
                  </a:lnTo>
                  <a:lnTo>
                    <a:pt x="3" y="499"/>
                  </a:lnTo>
                  <a:lnTo>
                    <a:pt x="11" y="492"/>
                  </a:lnTo>
                  <a:lnTo>
                    <a:pt x="11" y="489"/>
                  </a:lnTo>
                  <a:lnTo>
                    <a:pt x="11" y="484"/>
                  </a:lnTo>
                  <a:lnTo>
                    <a:pt x="11" y="476"/>
                  </a:lnTo>
                  <a:lnTo>
                    <a:pt x="8" y="466"/>
                  </a:lnTo>
                  <a:lnTo>
                    <a:pt x="8" y="464"/>
                  </a:lnTo>
                  <a:lnTo>
                    <a:pt x="13" y="453"/>
                  </a:lnTo>
                  <a:lnTo>
                    <a:pt x="13" y="451"/>
                  </a:lnTo>
                  <a:lnTo>
                    <a:pt x="13" y="448"/>
                  </a:lnTo>
                  <a:lnTo>
                    <a:pt x="13" y="446"/>
                  </a:lnTo>
                  <a:lnTo>
                    <a:pt x="8" y="428"/>
                  </a:lnTo>
                  <a:lnTo>
                    <a:pt x="8" y="420"/>
                  </a:lnTo>
                  <a:lnTo>
                    <a:pt x="8" y="418"/>
                  </a:lnTo>
                  <a:lnTo>
                    <a:pt x="6" y="410"/>
                  </a:lnTo>
                  <a:lnTo>
                    <a:pt x="3" y="405"/>
                  </a:lnTo>
                  <a:lnTo>
                    <a:pt x="3" y="403"/>
                  </a:lnTo>
                  <a:lnTo>
                    <a:pt x="6" y="400"/>
                  </a:lnTo>
                  <a:lnTo>
                    <a:pt x="6" y="395"/>
                  </a:lnTo>
                  <a:lnTo>
                    <a:pt x="8" y="392"/>
                  </a:lnTo>
                  <a:lnTo>
                    <a:pt x="11" y="395"/>
                  </a:lnTo>
                  <a:lnTo>
                    <a:pt x="13" y="395"/>
                  </a:lnTo>
                  <a:lnTo>
                    <a:pt x="16" y="395"/>
                  </a:lnTo>
                  <a:lnTo>
                    <a:pt x="16" y="390"/>
                  </a:lnTo>
                  <a:lnTo>
                    <a:pt x="18" y="387"/>
                  </a:lnTo>
                  <a:lnTo>
                    <a:pt x="21" y="387"/>
                  </a:lnTo>
                  <a:lnTo>
                    <a:pt x="23" y="382"/>
                  </a:lnTo>
                  <a:lnTo>
                    <a:pt x="28" y="375"/>
                  </a:lnTo>
                  <a:lnTo>
                    <a:pt x="28" y="372"/>
                  </a:lnTo>
                  <a:lnTo>
                    <a:pt x="31" y="372"/>
                  </a:lnTo>
                  <a:lnTo>
                    <a:pt x="34" y="372"/>
                  </a:lnTo>
                  <a:lnTo>
                    <a:pt x="36" y="375"/>
                  </a:lnTo>
                  <a:lnTo>
                    <a:pt x="39" y="372"/>
                  </a:lnTo>
                  <a:lnTo>
                    <a:pt x="39" y="375"/>
                  </a:lnTo>
                  <a:lnTo>
                    <a:pt x="41" y="375"/>
                  </a:lnTo>
                  <a:lnTo>
                    <a:pt x="44" y="377"/>
                  </a:lnTo>
                  <a:lnTo>
                    <a:pt x="46" y="375"/>
                  </a:lnTo>
                  <a:lnTo>
                    <a:pt x="49" y="375"/>
                  </a:lnTo>
                  <a:lnTo>
                    <a:pt x="49" y="377"/>
                  </a:lnTo>
                  <a:lnTo>
                    <a:pt x="49" y="380"/>
                  </a:lnTo>
                  <a:lnTo>
                    <a:pt x="51" y="382"/>
                  </a:lnTo>
                  <a:lnTo>
                    <a:pt x="51" y="380"/>
                  </a:lnTo>
                  <a:lnTo>
                    <a:pt x="54" y="377"/>
                  </a:lnTo>
                  <a:lnTo>
                    <a:pt x="56" y="375"/>
                  </a:lnTo>
                  <a:lnTo>
                    <a:pt x="59" y="377"/>
                  </a:lnTo>
                  <a:lnTo>
                    <a:pt x="62" y="380"/>
                  </a:lnTo>
                  <a:lnTo>
                    <a:pt x="64" y="380"/>
                  </a:lnTo>
                  <a:lnTo>
                    <a:pt x="67" y="380"/>
                  </a:lnTo>
                  <a:lnTo>
                    <a:pt x="69" y="380"/>
                  </a:lnTo>
                  <a:lnTo>
                    <a:pt x="69" y="382"/>
                  </a:lnTo>
                  <a:lnTo>
                    <a:pt x="72" y="382"/>
                  </a:lnTo>
                  <a:lnTo>
                    <a:pt x="77" y="377"/>
                  </a:lnTo>
                  <a:lnTo>
                    <a:pt x="79" y="372"/>
                  </a:lnTo>
                  <a:lnTo>
                    <a:pt x="82" y="369"/>
                  </a:lnTo>
                  <a:lnTo>
                    <a:pt x="84" y="372"/>
                  </a:lnTo>
                  <a:lnTo>
                    <a:pt x="90" y="375"/>
                  </a:lnTo>
                  <a:lnTo>
                    <a:pt x="92" y="375"/>
                  </a:lnTo>
                  <a:lnTo>
                    <a:pt x="95" y="372"/>
                  </a:lnTo>
                  <a:lnTo>
                    <a:pt x="97" y="369"/>
                  </a:lnTo>
                  <a:lnTo>
                    <a:pt x="100" y="372"/>
                  </a:lnTo>
                  <a:lnTo>
                    <a:pt x="102" y="372"/>
                  </a:lnTo>
                  <a:lnTo>
                    <a:pt x="105" y="375"/>
                  </a:lnTo>
                  <a:lnTo>
                    <a:pt x="107" y="375"/>
                  </a:lnTo>
                  <a:lnTo>
                    <a:pt x="107" y="377"/>
                  </a:lnTo>
                  <a:lnTo>
                    <a:pt x="112" y="377"/>
                  </a:lnTo>
                  <a:lnTo>
                    <a:pt x="115" y="375"/>
                  </a:lnTo>
                  <a:lnTo>
                    <a:pt x="120" y="377"/>
                  </a:lnTo>
                  <a:lnTo>
                    <a:pt x="125" y="380"/>
                  </a:lnTo>
                  <a:lnTo>
                    <a:pt x="130" y="380"/>
                  </a:lnTo>
                  <a:lnTo>
                    <a:pt x="133" y="380"/>
                  </a:lnTo>
                  <a:lnTo>
                    <a:pt x="135" y="382"/>
                  </a:lnTo>
                  <a:lnTo>
                    <a:pt x="138" y="382"/>
                  </a:lnTo>
                  <a:lnTo>
                    <a:pt x="140" y="382"/>
                  </a:lnTo>
                  <a:lnTo>
                    <a:pt x="140" y="380"/>
                  </a:lnTo>
                  <a:lnTo>
                    <a:pt x="143" y="377"/>
                  </a:lnTo>
                  <a:lnTo>
                    <a:pt x="146" y="375"/>
                  </a:lnTo>
                  <a:lnTo>
                    <a:pt x="148" y="375"/>
                  </a:lnTo>
                  <a:lnTo>
                    <a:pt x="151" y="377"/>
                  </a:lnTo>
                  <a:lnTo>
                    <a:pt x="153" y="377"/>
                  </a:lnTo>
                  <a:lnTo>
                    <a:pt x="158" y="377"/>
                  </a:lnTo>
                  <a:lnTo>
                    <a:pt x="161" y="372"/>
                  </a:lnTo>
                  <a:lnTo>
                    <a:pt x="163" y="372"/>
                  </a:lnTo>
                  <a:lnTo>
                    <a:pt x="166" y="375"/>
                  </a:lnTo>
                  <a:lnTo>
                    <a:pt x="168" y="377"/>
                  </a:lnTo>
                  <a:lnTo>
                    <a:pt x="176" y="380"/>
                  </a:lnTo>
                  <a:lnTo>
                    <a:pt x="176" y="382"/>
                  </a:lnTo>
                  <a:lnTo>
                    <a:pt x="171" y="385"/>
                  </a:lnTo>
                  <a:lnTo>
                    <a:pt x="174" y="385"/>
                  </a:lnTo>
                  <a:lnTo>
                    <a:pt x="179" y="392"/>
                  </a:lnTo>
                  <a:lnTo>
                    <a:pt x="179" y="395"/>
                  </a:lnTo>
                  <a:lnTo>
                    <a:pt x="176" y="395"/>
                  </a:lnTo>
                  <a:lnTo>
                    <a:pt x="174" y="392"/>
                  </a:lnTo>
                  <a:lnTo>
                    <a:pt x="171" y="397"/>
                  </a:lnTo>
                  <a:lnTo>
                    <a:pt x="174" y="400"/>
                  </a:lnTo>
                  <a:lnTo>
                    <a:pt x="176" y="400"/>
                  </a:lnTo>
                  <a:lnTo>
                    <a:pt x="179" y="400"/>
                  </a:lnTo>
                  <a:lnTo>
                    <a:pt x="179" y="403"/>
                  </a:lnTo>
                  <a:lnTo>
                    <a:pt x="179" y="408"/>
                  </a:lnTo>
                  <a:lnTo>
                    <a:pt x="181" y="408"/>
                  </a:lnTo>
                  <a:lnTo>
                    <a:pt x="186" y="408"/>
                  </a:lnTo>
                  <a:lnTo>
                    <a:pt x="191" y="408"/>
                  </a:lnTo>
                  <a:lnTo>
                    <a:pt x="191" y="410"/>
                  </a:lnTo>
                  <a:lnTo>
                    <a:pt x="191" y="415"/>
                  </a:lnTo>
                  <a:lnTo>
                    <a:pt x="191" y="418"/>
                  </a:lnTo>
                  <a:lnTo>
                    <a:pt x="194" y="415"/>
                  </a:lnTo>
                  <a:lnTo>
                    <a:pt x="196" y="415"/>
                  </a:lnTo>
                  <a:lnTo>
                    <a:pt x="199" y="415"/>
                  </a:lnTo>
                  <a:lnTo>
                    <a:pt x="209" y="415"/>
                  </a:lnTo>
                  <a:lnTo>
                    <a:pt x="212" y="415"/>
                  </a:lnTo>
                  <a:lnTo>
                    <a:pt x="219" y="408"/>
                  </a:lnTo>
                  <a:lnTo>
                    <a:pt x="217" y="390"/>
                  </a:lnTo>
                  <a:lnTo>
                    <a:pt x="217" y="382"/>
                  </a:lnTo>
                  <a:lnTo>
                    <a:pt x="219" y="380"/>
                  </a:lnTo>
                  <a:lnTo>
                    <a:pt x="222" y="380"/>
                  </a:lnTo>
                  <a:lnTo>
                    <a:pt x="224" y="382"/>
                  </a:lnTo>
                  <a:lnTo>
                    <a:pt x="227" y="385"/>
                  </a:lnTo>
                  <a:lnTo>
                    <a:pt x="230" y="385"/>
                  </a:lnTo>
                  <a:lnTo>
                    <a:pt x="232" y="385"/>
                  </a:lnTo>
                  <a:lnTo>
                    <a:pt x="235" y="385"/>
                  </a:lnTo>
                  <a:lnTo>
                    <a:pt x="237" y="390"/>
                  </a:lnTo>
                  <a:lnTo>
                    <a:pt x="240" y="390"/>
                  </a:lnTo>
                  <a:lnTo>
                    <a:pt x="242" y="392"/>
                  </a:lnTo>
                  <a:lnTo>
                    <a:pt x="245" y="403"/>
                  </a:lnTo>
                  <a:lnTo>
                    <a:pt x="255" y="420"/>
                  </a:lnTo>
                  <a:lnTo>
                    <a:pt x="260" y="433"/>
                  </a:lnTo>
                  <a:lnTo>
                    <a:pt x="260" y="436"/>
                  </a:lnTo>
                  <a:lnTo>
                    <a:pt x="265" y="438"/>
                  </a:lnTo>
                  <a:lnTo>
                    <a:pt x="268" y="438"/>
                  </a:lnTo>
                  <a:lnTo>
                    <a:pt x="278" y="438"/>
                  </a:lnTo>
                  <a:lnTo>
                    <a:pt x="291" y="441"/>
                  </a:lnTo>
                  <a:lnTo>
                    <a:pt x="293" y="441"/>
                  </a:lnTo>
                  <a:lnTo>
                    <a:pt x="296" y="441"/>
                  </a:lnTo>
                  <a:lnTo>
                    <a:pt x="301" y="438"/>
                  </a:lnTo>
                  <a:lnTo>
                    <a:pt x="308" y="438"/>
                  </a:lnTo>
                  <a:lnTo>
                    <a:pt x="314" y="438"/>
                  </a:lnTo>
                  <a:lnTo>
                    <a:pt x="319" y="438"/>
                  </a:lnTo>
                  <a:lnTo>
                    <a:pt x="314" y="431"/>
                  </a:lnTo>
                  <a:lnTo>
                    <a:pt x="314" y="428"/>
                  </a:lnTo>
                  <a:lnTo>
                    <a:pt x="311" y="425"/>
                  </a:lnTo>
                  <a:lnTo>
                    <a:pt x="306" y="420"/>
                  </a:lnTo>
                  <a:lnTo>
                    <a:pt x="301" y="410"/>
                  </a:lnTo>
                  <a:lnTo>
                    <a:pt x="298" y="405"/>
                  </a:lnTo>
                  <a:lnTo>
                    <a:pt x="298" y="400"/>
                  </a:lnTo>
                  <a:lnTo>
                    <a:pt x="298" y="397"/>
                  </a:lnTo>
                  <a:lnTo>
                    <a:pt x="301" y="395"/>
                  </a:lnTo>
                  <a:lnTo>
                    <a:pt x="303" y="390"/>
                  </a:lnTo>
                  <a:lnTo>
                    <a:pt x="306" y="385"/>
                  </a:lnTo>
                  <a:lnTo>
                    <a:pt x="308" y="380"/>
                  </a:lnTo>
                  <a:lnTo>
                    <a:pt x="308" y="377"/>
                  </a:lnTo>
                  <a:lnTo>
                    <a:pt x="308" y="369"/>
                  </a:lnTo>
                  <a:lnTo>
                    <a:pt x="306" y="364"/>
                  </a:lnTo>
                  <a:lnTo>
                    <a:pt x="298" y="359"/>
                  </a:lnTo>
                  <a:lnTo>
                    <a:pt x="296" y="354"/>
                  </a:lnTo>
                  <a:lnTo>
                    <a:pt x="296" y="352"/>
                  </a:lnTo>
                  <a:lnTo>
                    <a:pt x="296" y="349"/>
                  </a:lnTo>
                  <a:lnTo>
                    <a:pt x="291" y="331"/>
                  </a:lnTo>
                  <a:lnTo>
                    <a:pt x="288" y="331"/>
                  </a:lnTo>
                  <a:lnTo>
                    <a:pt x="288" y="324"/>
                  </a:lnTo>
                  <a:lnTo>
                    <a:pt x="286" y="321"/>
                  </a:lnTo>
                  <a:lnTo>
                    <a:pt x="283" y="311"/>
                  </a:lnTo>
                  <a:lnTo>
                    <a:pt x="280" y="308"/>
                  </a:lnTo>
                  <a:lnTo>
                    <a:pt x="275" y="291"/>
                  </a:lnTo>
                  <a:lnTo>
                    <a:pt x="273" y="285"/>
                  </a:lnTo>
                  <a:lnTo>
                    <a:pt x="270" y="278"/>
                  </a:lnTo>
                  <a:lnTo>
                    <a:pt x="268" y="275"/>
                  </a:lnTo>
                  <a:lnTo>
                    <a:pt x="263" y="260"/>
                  </a:lnTo>
                  <a:lnTo>
                    <a:pt x="260" y="255"/>
                  </a:lnTo>
                  <a:lnTo>
                    <a:pt x="258" y="252"/>
                  </a:lnTo>
                  <a:lnTo>
                    <a:pt x="255" y="245"/>
                  </a:lnTo>
                  <a:lnTo>
                    <a:pt x="255" y="240"/>
                  </a:lnTo>
                  <a:lnTo>
                    <a:pt x="252" y="237"/>
                  </a:lnTo>
                  <a:lnTo>
                    <a:pt x="250" y="235"/>
                  </a:lnTo>
                  <a:lnTo>
                    <a:pt x="247" y="232"/>
                  </a:lnTo>
                  <a:lnTo>
                    <a:pt x="245" y="232"/>
                  </a:lnTo>
                  <a:lnTo>
                    <a:pt x="240" y="229"/>
                  </a:lnTo>
                  <a:lnTo>
                    <a:pt x="230" y="235"/>
                  </a:lnTo>
                  <a:lnTo>
                    <a:pt x="224" y="235"/>
                  </a:lnTo>
                  <a:lnTo>
                    <a:pt x="214" y="229"/>
                  </a:lnTo>
                  <a:lnTo>
                    <a:pt x="212" y="229"/>
                  </a:lnTo>
                  <a:lnTo>
                    <a:pt x="204" y="229"/>
                  </a:lnTo>
                  <a:lnTo>
                    <a:pt x="196" y="229"/>
                  </a:lnTo>
                  <a:lnTo>
                    <a:pt x="186" y="235"/>
                  </a:lnTo>
                  <a:lnTo>
                    <a:pt x="184" y="235"/>
                  </a:lnTo>
                  <a:lnTo>
                    <a:pt x="176" y="235"/>
                  </a:lnTo>
                  <a:lnTo>
                    <a:pt x="171" y="232"/>
                  </a:lnTo>
                  <a:lnTo>
                    <a:pt x="163" y="227"/>
                  </a:lnTo>
                  <a:lnTo>
                    <a:pt x="158" y="224"/>
                  </a:lnTo>
                  <a:lnTo>
                    <a:pt x="151" y="212"/>
                  </a:lnTo>
                  <a:lnTo>
                    <a:pt x="151" y="207"/>
                  </a:lnTo>
                  <a:lnTo>
                    <a:pt x="153" y="189"/>
                  </a:lnTo>
                  <a:lnTo>
                    <a:pt x="156" y="181"/>
                  </a:lnTo>
                  <a:lnTo>
                    <a:pt x="161" y="163"/>
                  </a:lnTo>
                  <a:lnTo>
                    <a:pt x="168" y="143"/>
                  </a:lnTo>
                  <a:lnTo>
                    <a:pt x="174" y="130"/>
                  </a:lnTo>
                  <a:lnTo>
                    <a:pt x="174" y="128"/>
                  </a:lnTo>
                  <a:lnTo>
                    <a:pt x="174" y="120"/>
                  </a:lnTo>
                  <a:lnTo>
                    <a:pt x="174" y="117"/>
                  </a:lnTo>
                  <a:lnTo>
                    <a:pt x="174" y="110"/>
                  </a:lnTo>
                  <a:lnTo>
                    <a:pt x="176" y="107"/>
                  </a:lnTo>
                  <a:lnTo>
                    <a:pt x="181" y="102"/>
                  </a:lnTo>
                  <a:lnTo>
                    <a:pt x="186" y="97"/>
                  </a:lnTo>
                  <a:lnTo>
                    <a:pt x="202" y="92"/>
                  </a:lnTo>
                  <a:lnTo>
                    <a:pt x="207" y="82"/>
                  </a:lnTo>
                  <a:lnTo>
                    <a:pt x="209" y="79"/>
                  </a:lnTo>
                  <a:lnTo>
                    <a:pt x="214" y="74"/>
                  </a:lnTo>
                  <a:lnTo>
                    <a:pt x="230" y="69"/>
                  </a:lnTo>
                  <a:lnTo>
                    <a:pt x="235" y="72"/>
                  </a:lnTo>
                  <a:lnTo>
                    <a:pt x="237" y="74"/>
                  </a:lnTo>
                  <a:lnTo>
                    <a:pt x="240" y="74"/>
                  </a:lnTo>
                  <a:lnTo>
                    <a:pt x="242" y="74"/>
                  </a:lnTo>
                  <a:lnTo>
                    <a:pt x="245" y="74"/>
                  </a:lnTo>
                  <a:lnTo>
                    <a:pt x="247" y="77"/>
                  </a:lnTo>
                  <a:lnTo>
                    <a:pt x="252" y="77"/>
                  </a:lnTo>
                  <a:lnTo>
                    <a:pt x="255" y="77"/>
                  </a:lnTo>
                  <a:lnTo>
                    <a:pt x="258" y="77"/>
                  </a:lnTo>
                  <a:lnTo>
                    <a:pt x="260" y="77"/>
                  </a:lnTo>
                  <a:lnTo>
                    <a:pt x="268" y="74"/>
                  </a:lnTo>
                  <a:lnTo>
                    <a:pt x="278" y="77"/>
                  </a:lnTo>
                  <a:lnTo>
                    <a:pt x="280" y="77"/>
                  </a:lnTo>
                  <a:lnTo>
                    <a:pt x="283" y="79"/>
                  </a:lnTo>
                  <a:lnTo>
                    <a:pt x="286" y="79"/>
                  </a:lnTo>
                  <a:lnTo>
                    <a:pt x="291" y="82"/>
                  </a:lnTo>
                  <a:lnTo>
                    <a:pt x="291" y="84"/>
                  </a:lnTo>
                  <a:lnTo>
                    <a:pt x="293" y="84"/>
                  </a:lnTo>
                  <a:lnTo>
                    <a:pt x="293" y="87"/>
                  </a:lnTo>
                  <a:lnTo>
                    <a:pt x="296" y="90"/>
                  </a:lnTo>
                  <a:lnTo>
                    <a:pt x="296" y="92"/>
                  </a:lnTo>
                  <a:lnTo>
                    <a:pt x="296" y="95"/>
                  </a:lnTo>
                  <a:lnTo>
                    <a:pt x="296" y="97"/>
                  </a:lnTo>
                  <a:lnTo>
                    <a:pt x="296" y="100"/>
                  </a:lnTo>
                  <a:lnTo>
                    <a:pt x="296" y="102"/>
                  </a:lnTo>
                  <a:lnTo>
                    <a:pt x="298" y="105"/>
                  </a:lnTo>
                  <a:lnTo>
                    <a:pt x="298" y="107"/>
                  </a:lnTo>
                  <a:lnTo>
                    <a:pt x="298" y="110"/>
                  </a:lnTo>
                  <a:lnTo>
                    <a:pt x="298" y="112"/>
                  </a:lnTo>
                  <a:lnTo>
                    <a:pt x="298" y="115"/>
                  </a:lnTo>
                  <a:lnTo>
                    <a:pt x="298" y="117"/>
                  </a:lnTo>
                  <a:lnTo>
                    <a:pt x="298" y="120"/>
                  </a:lnTo>
                  <a:lnTo>
                    <a:pt x="298" y="123"/>
                  </a:lnTo>
                  <a:lnTo>
                    <a:pt x="298" y="125"/>
                  </a:lnTo>
                  <a:lnTo>
                    <a:pt x="301" y="128"/>
                  </a:lnTo>
                  <a:lnTo>
                    <a:pt x="301" y="130"/>
                  </a:lnTo>
                  <a:lnTo>
                    <a:pt x="303" y="133"/>
                  </a:lnTo>
                  <a:lnTo>
                    <a:pt x="306" y="133"/>
                  </a:lnTo>
                  <a:lnTo>
                    <a:pt x="308" y="133"/>
                  </a:lnTo>
                  <a:lnTo>
                    <a:pt x="311" y="135"/>
                  </a:lnTo>
                  <a:lnTo>
                    <a:pt x="314" y="135"/>
                  </a:lnTo>
                  <a:lnTo>
                    <a:pt x="314" y="133"/>
                  </a:lnTo>
                  <a:lnTo>
                    <a:pt x="316" y="133"/>
                  </a:lnTo>
                  <a:lnTo>
                    <a:pt x="319" y="133"/>
                  </a:lnTo>
                  <a:lnTo>
                    <a:pt x="319" y="135"/>
                  </a:lnTo>
                  <a:lnTo>
                    <a:pt x="321" y="138"/>
                  </a:lnTo>
                  <a:lnTo>
                    <a:pt x="324" y="138"/>
                  </a:lnTo>
                  <a:lnTo>
                    <a:pt x="326" y="138"/>
                  </a:lnTo>
                  <a:lnTo>
                    <a:pt x="329" y="140"/>
                  </a:lnTo>
                  <a:lnTo>
                    <a:pt x="331" y="140"/>
                  </a:lnTo>
                  <a:lnTo>
                    <a:pt x="334" y="143"/>
                  </a:lnTo>
                  <a:lnTo>
                    <a:pt x="336" y="143"/>
                  </a:lnTo>
                  <a:lnTo>
                    <a:pt x="339" y="143"/>
                  </a:lnTo>
                  <a:lnTo>
                    <a:pt x="342" y="145"/>
                  </a:lnTo>
                  <a:lnTo>
                    <a:pt x="344" y="148"/>
                  </a:lnTo>
                  <a:lnTo>
                    <a:pt x="347" y="148"/>
                  </a:lnTo>
                  <a:lnTo>
                    <a:pt x="349" y="151"/>
                  </a:lnTo>
                  <a:lnTo>
                    <a:pt x="352" y="151"/>
                  </a:lnTo>
                  <a:lnTo>
                    <a:pt x="354" y="151"/>
                  </a:lnTo>
                  <a:lnTo>
                    <a:pt x="354" y="153"/>
                  </a:lnTo>
                  <a:lnTo>
                    <a:pt x="354" y="156"/>
                  </a:lnTo>
                  <a:lnTo>
                    <a:pt x="357" y="158"/>
                  </a:lnTo>
                  <a:lnTo>
                    <a:pt x="359" y="161"/>
                  </a:lnTo>
                  <a:lnTo>
                    <a:pt x="362" y="161"/>
                  </a:lnTo>
                  <a:lnTo>
                    <a:pt x="362" y="163"/>
                  </a:lnTo>
                  <a:lnTo>
                    <a:pt x="359" y="163"/>
                  </a:lnTo>
                  <a:lnTo>
                    <a:pt x="359" y="166"/>
                  </a:lnTo>
                  <a:lnTo>
                    <a:pt x="359" y="168"/>
                  </a:lnTo>
                  <a:lnTo>
                    <a:pt x="362" y="168"/>
                  </a:lnTo>
                  <a:lnTo>
                    <a:pt x="364" y="171"/>
                  </a:lnTo>
                  <a:lnTo>
                    <a:pt x="364" y="173"/>
                  </a:lnTo>
                  <a:lnTo>
                    <a:pt x="367" y="173"/>
                  </a:lnTo>
                  <a:lnTo>
                    <a:pt x="367" y="176"/>
                  </a:lnTo>
                  <a:lnTo>
                    <a:pt x="370" y="176"/>
                  </a:lnTo>
                  <a:lnTo>
                    <a:pt x="367" y="179"/>
                  </a:lnTo>
                  <a:lnTo>
                    <a:pt x="367" y="181"/>
                  </a:lnTo>
                  <a:lnTo>
                    <a:pt x="367" y="184"/>
                  </a:lnTo>
                  <a:lnTo>
                    <a:pt x="367" y="186"/>
                  </a:lnTo>
                  <a:lnTo>
                    <a:pt x="370" y="186"/>
                  </a:lnTo>
                  <a:lnTo>
                    <a:pt x="370" y="189"/>
                  </a:lnTo>
                  <a:lnTo>
                    <a:pt x="372" y="189"/>
                  </a:lnTo>
                  <a:lnTo>
                    <a:pt x="372" y="191"/>
                  </a:lnTo>
                  <a:lnTo>
                    <a:pt x="372" y="194"/>
                  </a:lnTo>
                  <a:lnTo>
                    <a:pt x="375" y="194"/>
                  </a:lnTo>
                  <a:lnTo>
                    <a:pt x="377" y="194"/>
                  </a:lnTo>
                  <a:lnTo>
                    <a:pt x="377" y="196"/>
                  </a:lnTo>
                  <a:lnTo>
                    <a:pt x="380" y="196"/>
                  </a:lnTo>
                  <a:lnTo>
                    <a:pt x="382" y="199"/>
                  </a:lnTo>
                  <a:lnTo>
                    <a:pt x="385" y="199"/>
                  </a:lnTo>
                  <a:lnTo>
                    <a:pt x="387" y="199"/>
                  </a:lnTo>
                  <a:lnTo>
                    <a:pt x="390" y="199"/>
                  </a:lnTo>
                  <a:lnTo>
                    <a:pt x="390" y="201"/>
                  </a:lnTo>
                  <a:lnTo>
                    <a:pt x="392" y="201"/>
                  </a:lnTo>
                  <a:lnTo>
                    <a:pt x="395" y="204"/>
                  </a:lnTo>
                  <a:lnTo>
                    <a:pt x="398" y="207"/>
                  </a:lnTo>
                  <a:lnTo>
                    <a:pt x="400" y="209"/>
                  </a:lnTo>
                  <a:lnTo>
                    <a:pt x="403" y="209"/>
                  </a:lnTo>
                  <a:lnTo>
                    <a:pt x="405" y="212"/>
                  </a:lnTo>
                  <a:lnTo>
                    <a:pt x="408" y="217"/>
                  </a:lnTo>
                  <a:lnTo>
                    <a:pt x="408" y="219"/>
                  </a:lnTo>
                  <a:lnTo>
                    <a:pt x="410" y="222"/>
                  </a:lnTo>
                  <a:lnTo>
                    <a:pt x="413" y="224"/>
                  </a:lnTo>
                  <a:lnTo>
                    <a:pt x="415" y="227"/>
                  </a:lnTo>
                  <a:lnTo>
                    <a:pt x="418" y="229"/>
                  </a:lnTo>
                  <a:lnTo>
                    <a:pt x="420" y="229"/>
                  </a:lnTo>
                  <a:lnTo>
                    <a:pt x="420" y="232"/>
                  </a:lnTo>
                  <a:lnTo>
                    <a:pt x="423" y="232"/>
                  </a:lnTo>
                  <a:lnTo>
                    <a:pt x="426" y="235"/>
                  </a:lnTo>
                  <a:lnTo>
                    <a:pt x="428" y="235"/>
                  </a:lnTo>
                  <a:lnTo>
                    <a:pt x="428" y="237"/>
                  </a:lnTo>
                  <a:lnTo>
                    <a:pt x="431" y="240"/>
                  </a:lnTo>
                  <a:lnTo>
                    <a:pt x="433" y="240"/>
                  </a:lnTo>
                  <a:lnTo>
                    <a:pt x="436" y="237"/>
                  </a:lnTo>
                  <a:lnTo>
                    <a:pt x="438" y="237"/>
                  </a:lnTo>
                  <a:lnTo>
                    <a:pt x="441" y="240"/>
                  </a:lnTo>
                  <a:lnTo>
                    <a:pt x="438" y="242"/>
                  </a:lnTo>
                  <a:lnTo>
                    <a:pt x="438" y="245"/>
                  </a:lnTo>
                  <a:lnTo>
                    <a:pt x="438" y="247"/>
                  </a:lnTo>
                  <a:lnTo>
                    <a:pt x="441" y="250"/>
                  </a:lnTo>
                  <a:lnTo>
                    <a:pt x="443" y="247"/>
                  </a:lnTo>
                  <a:lnTo>
                    <a:pt x="446" y="247"/>
                  </a:lnTo>
                  <a:lnTo>
                    <a:pt x="448" y="252"/>
                  </a:lnTo>
                  <a:lnTo>
                    <a:pt x="448" y="255"/>
                  </a:lnTo>
                  <a:lnTo>
                    <a:pt x="451" y="255"/>
                  </a:lnTo>
                  <a:lnTo>
                    <a:pt x="454" y="257"/>
                  </a:lnTo>
                  <a:lnTo>
                    <a:pt x="454" y="260"/>
                  </a:lnTo>
                  <a:lnTo>
                    <a:pt x="456" y="263"/>
                  </a:lnTo>
                  <a:lnTo>
                    <a:pt x="456" y="265"/>
                  </a:lnTo>
                  <a:lnTo>
                    <a:pt x="456" y="268"/>
                  </a:lnTo>
                  <a:lnTo>
                    <a:pt x="456" y="270"/>
                  </a:lnTo>
                  <a:lnTo>
                    <a:pt x="456" y="273"/>
                  </a:lnTo>
                  <a:lnTo>
                    <a:pt x="456" y="278"/>
                  </a:lnTo>
                  <a:lnTo>
                    <a:pt x="459" y="278"/>
                  </a:lnTo>
                  <a:lnTo>
                    <a:pt x="461" y="280"/>
                  </a:lnTo>
                  <a:lnTo>
                    <a:pt x="464" y="280"/>
                  </a:lnTo>
                  <a:lnTo>
                    <a:pt x="464" y="278"/>
                  </a:lnTo>
                  <a:lnTo>
                    <a:pt x="469" y="278"/>
                  </a:lnTo>
                  <a:lnTo>
                    <a:pt x="469" y="280"/>
                  </a:lnTo>
                  <a:lnTo>
                    <a:pt x="471" y="280"/>
                  </a:lnTo>
                  <a:lnTo>
                    <a:pt x="474" y="283"/>
                  </a:lnTo>
                  <a:lnTo>
                    <a:pt x="476" y="280"/>
                  </a:lnTo>
                  <a:lnTo>
                    <a:pt x="479" y="280"/>
                  </a:lnTo>
                  <a:lnTo>
                    <a:pt x="482" y="280"/>
                  </a:lnTo>
                  <a:lnTo>
                    <a:pt x="484" y="280"/>
                  </a:lnTo>
                  <a:lnTo>
                    <a:pt x="487" y="280"/>
                  </a:lnTo>
                  <a:lnTo>
                    <a:pt x="489" y="283"/>
                  </a:lnTo>
                  <a:lnTo>
                    <a:pt x="492" y="280"/>
                  </a:lnTo>
                  <a:lnTo>
                    <a:pt x="497" y="283"/>
                  </a:lnTo>
                  <a:lnTo>
                    <a:pt x="499" y="283"/>
                  </a:lnTo>
                  <a:lnTo>
                    <a:pt x="502" y="285"/>
                  </a:lnTo>
                  <a:lnTo>
                    <a:pt x="504" y="285"/>
                  </a:lnTo>
                  <a:lnTo>
                    <a:pt x="507" y="288"/>
                  </a:lnTo>
                  <a:lnTo>
                    <a:pt x="510" y="291"/>
                  </a:lnTo>
                  <a:lnTo>
                    <a:pt x="515" y="296"/>
                  </a:lnTo>
                  <a:lnTo>
                    <a:pt x="517" y="296"/>
                  </a:lnTo>
                  <a:lnTo>
                    <a:pt x="520" y="298"/>
                  </a:lnTo>
                  <a:lnTo>
                    <a:pt x="522" y="301"/>
                  </a:lnTo>
                  <a:lnTo>
                    <a:pt x="522" y="303"/>
                  </a:lnTo>
                  <a:lnTo>
                    <a:pt x="525" y="306"/>
                  </a:lnTo>
                  <a:lnTo>
                    <a:pt x="527" y="308"/>
                  </a:lnTo>
                  <a:lnTo>
                    <a:pt x="530" y="311"/>
                  </a:lnTo>
                  <a:lnTo>
                    <a:pt x="530" y="313"/>
                  </a:lnTo>
                  <a:lnTo>
                    <a:pt x="530" y="316"/>
                  </a:lnTo>
                  <a:lnTo>
                    <a:pt x="532" y="316"/>
                  </a:lnTo>
                  <a:lnTo>
                    <a:pt x="532" y="319"/>
                  </a:lnTo>
                  <a:lnTo>
                    <a:pt x="530" y="321"/>
                  </a:lnTo>
                  <a:lnTo>
                    <a:pt x="530" y="324"/>
                  </a:lnTo>
                  <a:lnTo>
                    <a:pt x="530" y="326"/>
                  </a:lnTo>
                  <a:lnTo>
                    <a:pt x="532" y="326"/>
                  </a:lnTo>
                  <a:lnTo>
                    <a:pt x="532" y="331"/>
                  </a:lnTo>
                  <a:lnTo>
                    <a:pt x="535" y="334"/>
                  </a:lnTo>
                  <a:lnTo>
                    <a:pt x="540" y="339"/>
                  </a:lnTo>
                  <a:lnTo>
                    <a:pt x="538" y="341"/>
                  </a:lnTo>
                  <a:lnTo>
                    <a:pt x="538" y="344"/>
                  </a:lnTo>
                  <a:lnTo>
                    <a:pt x="535" y="347"/>
                  </a:lnTo>
                  <a:lnTo>
                    <a:pt x="538" y="349"/>
                  </a:lnTo>
                  <a:lnTo>
                    <a:pt x="540" y="349"/>
                  </a:lnTo>
                  <a:lnTo>
                    <a:pt x="543" y="352"/>
                  </a:lnTo>
                  <a:lnTo>
                    <a:pt x="543" y="354"/>
                  </a:lnTo>
                  <a:lnTo>
                    <a:pt x="543" y="357"/>
                  </a:lnTo>
                  <a:lnTo>
                    <a:pt x="543" y="359"/>
                  </a:lnTo>
                  <a:lnTo>
                    <a:pt x="543" y="362"/>
                  </a:lnTo>
                  <a:lnTo>
                    <a:pt x="545" y="364"/>
                  </a:lnTo>
                  <a:lnTo>
                    <a:pt x="548" y="367"/>
                  </a:lnTo>
                  <a:lnTo>
                    <a:pt x="550" y="367"/>
                  </a:lnTo>
                  <a:lnTo>
                    <a:pt x="553" y="367"/>
                  </a:lnTo>
                  <a:lnTo>
                    <a:pt x="555" y="367"/>
                  </a:lnTo>
                  <a:lnTo>
                    <a:pt x="558" y="369"/>
                  </a:lnTo>
                  <a:lnTo>
                    <a:pt x="560" y="367"/>
                  </a:lnTo>
                  <a:lnTo>
                    <a:pt x="558" y="364"/>
                  </a:lnTo>
                  <a:lnTo>
                    <a:pt x="558" y="362"/>
                  </a:lnTo>
                  <a:lnTo>
                    <a:pt x="560" y="359"/>
                  </a:lnTo>
                  <a:lnTo>
                    <a:pt x="560" y="357"/>
                  </a:lnTo>
                  <a:lnTo>
                    <a:pt x="555" y="354"/>
                  </a:lnTo>
                  <a:lnTo>
                    <a:pt x="558" y="354"/>
                  </a:lnTo>
                  <a:lnTo>
                    <a:pt x="560" y="352"/>
                  </a:lnTo>
                  <a:lnTo>
                    <a:pt x="558" y="349"/>
                  </a:lnTo>
                  <a:lnTo>
                    <a:pt x="555" y="347"/>
                  </a:lnTo>
                  <a:lnTo>
                    <a:pt x="553" y="344"/>
                  </a:lnTo>
                  <a:lnTo>
                    <a:pt x="553" y="341"/>
                  </a:lnTo>
                  <a:lnTo>
                    <a:pt x="550" y="339"/>
                  </a:lnTo>
                  <a:lnTo>
                    <a:pt x="550" y="336"/>
                  </a:lnTo>
                  <a:lnTo>
                    <a:pt x="548" y="334"/>
                  </a:lnTo>
                  <a:lnTo>
                    <a:pt x="550" y="331"/>
                  </a:lnTo>
                  <a:lnTo>
                    <a:pt x="550" y="329"/>
                  </a:lnTo>
                  <a:lnTo>
                    <a:pt x="553" y="326"/>
                  </a:lnTo>
                  <a:lnTo>
                    <a:pt x="553" y="324"/>
                  </a:lnTo>
                  <a:lnTo>
                    <a:pt x="550" y="321"/>
                  </a:lnTo>
                  <a:lnTo>
                    <a:pt x="550" y="319"/>
                  </a:lnTo>
                  <a:lnTo>
                    <a:pt x="550" y="316"/>
                  </a:lnTo>
                  <a:lnTo>
                    <a:pt x="550" y="313"/>
                  </a:lnTo>
                  <a:lnTo>
                    <a:pt x="550" y="311"/>
                  </a:lnTo>
                  <a:lnTo>
                    <a:pt x="548" y="308"/>
                  </a:lnTo>
                  <a:lnTo>
                    <a:pt x="545" y="306"/>
                  </a:lnTo>
                  <a:lnTo>
                    <a:pt x="543" y="308"/>
                  </a:lnTo>
                  <a:lnTo>
                    <a:pt x="543" y="306"/>
                  </a:lnTo>
                  <a:lnTo>
                    <a:pt x="545" y="303"/>
                  </a:lnTo>
                  <a:lnTo>
                    <a:pt x="545" y="301"/>
                  </a:lnTo>
                  <a:lnTo>
                    <a:pt x="548" y="298"/>
                  </a:lnTo>
                  <a:lnTo>
                    <a:pt x="548" y="296"/>
                  </a:lnTo>
                  <a:lnTo>
                    <a:pt x="548" y="293"/>
                  </a:lnTo>
                  <a:lnTo>
                    <a:pt x="543" y="291"/>
                  </a:lnTo>
                  <a:lnTo>
                    <a:pt x="545" y="288"/>
                  </a:lnTo>
                  <a:lnTo>
                    <a:pt x="548" y="285"/>
                  </a:lnTo>
                  <a:lnTo>
                    <a:pt x="548" y="283"/>
                  </a:lnTo>
                  <a:lnTo>
                    <a:pt x="548" y="280"/>
                  </a:lnTo>
                  <a:lnTo>
                    <a:pt x="545" y="278"/>
                  </a:lnTo>
                  <a:lnTo>
                    <a:pt x="545" y="275"/>
                  </a:lnTo>
                  <a:lnTo>
                    <a:pt x="548" y="273"/>
                  </a:lnTo>
                  <a:lnTo>
                    <a:pt x="550" y="268"/>
                  </a:lnTo>
                  <a:lnTo>
                    <a:pt x="553" y="263"/>
                  </a:lnTo>
                  <a:lnTo>
                    <a:pt x="550" y="260"/>
                  </a:lnTo>
                  <a:lnTo>
                    <a:pt x="550" y="257"/>
                  </a:lnTo>
                  <a:lnTo>
                    <a:pt x="550" y="255"/>
                  </a:lnTo>
                  <a:lnTo>
                    <a:pt x="550" y="252"/>
                  </a:lnTo>
                  <a:lnTo>
                    <a:pt x="553" y="252"/>
                  </a:lnTo>
                  <a:lnTo>
                    <a:pt x="553" y="250"/>
                  </a:lnTo>
                  <a:lnTo>
                    <a:pt x="555" y="250"/>
                  </a:lnTo>
                  <a:lnTo>
                    <a:pt x="555" y="247"/>
                  </a:lnTo>
                  <a:lnTo>
                    <a:pt x="555" y="245"/>
                  </a:lnTo>
                  <a:lnTo>
                    <a:pt x="553" y="242"/>
                  </a:lnTo>
                  <a:lnTo>
                    <a:pt x="550" y="240"/>
                  </a:lnTo>
                  <a:lnTo>
                    <a:pt x="550" y="237"/>
                  </a:lnTo>
                  <a:lnTo>
                    <a:pt x="553" y="232"/>
                  </a:lnTo>
                  <a:lnTo>
                    <a:pt x="555" y="232"/>
                  </a:lnTo>
                  <a:lnTo>
                    <a:pt x="558" y="229"/>
                  </a:lnTo>
                  <a:lnTo>
                    <a:pt x="560" y="227"/>
                  </a:lnTo>
                  <a:lnTo>
                    <a:pt x="558" y="227"/>
                  </a:lnTo>
                  <a:lnTo>
                    <a:pt x="555" y="227"/>
                  </a:lnTo>
                  <a:lnTo>
                    <a:pt x="553" y="224"/>
                  </a:lnTo>
                  <a:lnTo>
                    <a:pt x="550" y="222"/>
                  </a:lnTo>
                  <a:lnTo>
                    <a:pt x="550" y="219"/>
                  </a:lnTo>
                  <a:lnTo>
                    <a:pt x="553" y="217"/>
                  </a:lnTo>
                  <a:lnTo>
                    <a:pt x="555" y="217"/>
                  </a:lnTo>
                  <a:lnTo>
                    <a:pt x="555" y="214"/>
                  </a:lnTo>
                  <a:lnTo>
                    <a:pt x="553" y="214"/>
                  </a:lnTo>
                  <a:lnTo>
                    <a:pt x="553" y="209"/>
                  </a:lnTo>
                  <a:lnTo>
                    <a:pt x="550" y="209"/>
                  </a:lnTo>
                  <a:lnTo>
                    <a:pt x="550" y="207"/>
                  </a:lnTo>
                  <a:lnTo>
                    <a:pt x="548" y="204"/>
                  </a:lnTo>
                  <a:lnTo>
                    <a:pt x="550" y="201"/>
                  </a:lnTo>
                  <a:lnTo>
                    <a:pt x="553" y="199"/>
                  </a:lnTo>
                  <a:lnTo>
                    <a:pt x="555" y="196"/>
                  </a:lnTo>
                  <a:lnTo>
                    <a:pt x="553" y="194"/>
                  </a:lnTo>
                  <a:lnTo>
                    <a:pt x="548" y="194"/>
                  </a:lnTo>
                  <a:lnTo>
                    <a:pt x="545" y="191"/>
                  </a:lnTo>
                  <a:lnTo>
                    <a:pt x="545" y="189"/>
                  </a:lnTo>
                  <a:lnTo>
                    <a:pt x="548" y="184"/>
                  </a:lnTo>
                  <a:lnTo>
                    <a:pt x="545" y="181"/>
                  </a:lnTo>
                  <a:lnTo>
                    <a:pt x="543" y="181"/>
                  </a:lnTo>
                  <a:lnTo>
                    <a:pt x="540" y="181"/>
                  </a:lnTo>
                  <a:lnTo>
                    <a:pt x="540" y="179"/>
                  </a:lnTo>
                  <a:lnTo>
                    <a:pt x="540" y="176"/>
                  </a:lnTo>
                  <a:lnTo>
                    <a:pt x="543" y="179"/>
                  </a:lnTo>
                  <a:lnTo>
                    <a:pt x="545" y="176"/>
                  </a:lnTo>
                  <a:lnTo>
                    <a:pt x="545" y="173"/>
                  </a:lnTo>
                  <a:lnTo>
                    <a:pt x="543" y="171"/>
                  </a:lnTo>
                  <a:lnTo>
                    <a:pt x="543" y="168"/>
                  </a:lnTo>
                  <a:lnTo>
                    <a:pt x="543" y="163"/>
                  </a:lnTo>
                  <a:lnTo>
                    <a:pt x="545" y="161"/>
                  </a:lnTo>
                  <a:lnTo>
                    <a:pt x="545" y="158"/>
                  </a:lnTo>
                  <a:lnTo>
                    <a:pt x="545" y="156"/>
                  </a:lnTo>
                  <a:lnTo>
                    <a:pt x="543" y="153"/>
                  </a:lnTo>
                  <a:lnTo>
                    <a:pt x="538" y="153"/>
                  </a:lnTo>
                  <a:lnTo>
                    <a:pt x="538" y="148"/>
                  </a:lnTo>
                  <a:lnTo>
                    <a:pt x="538" y="145"/>
                  </a:lnTo>
                  <a:lnTo>
                    <a:pt x="538" y="143"/>
                  </a:lnTo>
                  <a:lnTo>
                    <a:pt x="538" y="140"/>
                  </a:lnTo>
                  <a:lnTo>
                    <a:pt x="540" y="138"/>
                  </a:lnTo>
                  <a:lnTo>
                    <a:pt x="543" y="138"/>
                  </a:lnTo>
                  <a:lnTo>
                    <a:pt x="548" y="138"/>
                  </a:lnTo>
                  <a:lnTo>
                    <a:pt x="550" y="138"/>
                  </a:lnTo>
                  <a:lnTo>
                    <a:pt x="555" y="140"/>
                  </a:lnTo>
                  <a:lnTo>
                    <a:pt x="558" y="140"/>
                  </a:lnTo>
                  <a:lnTo>
                    <a:pt x="560" y="140"/>
                  </a:lnTo>
                  <a:lnTo>
                    <a:pt x="563" y="138"/>
                  </a:lnTo>
                  <a:lnTo>
                    <a:pt x="563" y="133"/>
                  </a:lnTo>
                  <a:lnTo>
                    <a:pt x="566" y="125"/>
                  </a:lnTo>
                  <a:lnTo>
                    <a:pt x="566" y="123"/>
                  </a:lnTo>
                  <a:lnTo>
                    <a:pt x="566" y="117"/>
                  </a:lnTo>
                  <a:lnTo>
                    <a:pt x="568" y="117"/>
                  </a:lnTo>
                  <a:lnTo>
                    <a:pt x="571" y="115"/>
                  </a:lnTo>
                  <a:lnTo>
                    <a:pt x="576" y="115"/>
                  </a:lnTo>
                  <a:lnTo>
                    <a:pt x="578" y="115"/>
                  </a:lnTo>
                  <a:lnTo>
                    <a:pt x="578" y="112"/>
                  </a:lnTo>
                  <a:lnTo>
                    <a:pt x="578" y="107"/>
                  </a:lnTo>
                  <a:lnTo>
                    <a:pt x="581" y="105"/>
                  </a:lnTo>
                  <a:lnTo>
                    <a:pt x="583" y="102"/>
                  </a:lnTo>
                  <a:lnTo>
                    <a:pt x="588" y="100"/>
                  </a:lnTo>
                  <a:lnTo>
                    <a:pt x="588" y="97"/>
                  </a:lnTo>
                  <a:lnTo>
                    <a:pt x="591" y="92"/>
                  </a:lnTo>
                  <a:lnTo>
                    <a:pt x="594" y="90"/>
                  </a:lnTo>
                  <a:lnTo>
                    <a:pt x="596" y="87"/>
                  </a:lnTo>
                  <a:lnTo>
                    <a:pt x="601" y="87"/>
                  </a:lnTo>
                  <a:lnTo>
                    <a:pt x="604" y="90"/>
                  </a:lnTo>
                  <a:lnTo>
                    <a:pt x="606" y="90"/>
                  </a:lnTo>
                  <a:lnTo>
                    <a:pt x="606" y="92"/>
                  </a:lnTo>
                  <a:lnTo>
                    <a:pt x="609" y="92"/>
                  </a:lnTo>
                  <a:lnTo>
                    <a:pt x="611" y="95"/>
                  </a:lnTo>
                  <a:lnTo>
                    <a:pt x="614" y="95"/>
                  </a:lnTo>
                  <a:lnTo>
                    <a:pt x="616" y="97"/>
                  </a:lnTo>
                  <a:lnTo>
                    <a:pt x="619" y="97"/>
                  </a:lnTo>
                  <a:lnTo>
                    <a:pt x="619" y="100"/>
                  </a:lnTo>
                  <a:lnTo>
                    <a:pt x="622" y="102"/>
                  </a:lnTo>
                  <a:lnTo>
                    <a:pt x="624" y="105"/>
                  </a:lnTo>
                  <a:lnTo>
                    <a:pt x="627" y="110"/>
                  </a:lnTo>
                  <a:lnTo>
                    <a:pt x="627" y="112"/>
                  </a:lnTo>
                  <a:lnTo>
                    <a:pt x="629" y="115"/>
                  </a:lnTo>
                  <a:lnTo>
                    <a:pt x="629" y="120"/>
                  </a:lnTo>
                  <a:lnTo>
                    <a:pt x="632" y="123"/>
                  </a:lnTo>
                  <a:lnTo>
                    <a:pt x="634" y="125"/>
                  </a:lnTo>
                  <a:lnTo>
                    <a:pt x="637" y="128"/>
                  </a:lnTo>
                  <a:lnTo>
                    <a:pt x="639" y="128"/>
                  </a:lnTo>
                  <a:lnTo>
                    <a:pt x="642" y="130"/>
                  </a:lnTo>
                  <a:lnTo>
                    <a:pt x="644" y="130"/>
                  </a:lnTo>
                  <a:lnTo>
                    <a:pt x="650" y="130"/>
                  </a:lnTo>
                  <a:lnTo>
                    <a:pt x="655" y="128"/>
                  </a:lnTo>
                  <a:lnTo>
                    <a:pt x="657" y="128"/>
                  </a:lnTo>
                  <a:lnTo>
                    <a:pt x="660" y="128"/>
                  </a:lnTo>
                  <a:lnTo>
                    <a:pt x="662" y="130"/>
                  </a:lnTo>
                  <a:lnTo>
                    <a:pt x="667" y="130"/>
                  </a:lnTo>
                  <a:lnTo>
                    <a:pt x="667" y="133"/>
                  </a:lnTo>
                  <a:lnTo>
                    <a:pt x="670" y="133"/>
                  </a:lnTo>
                  <a:lnTo>
                    <a:pt x="672" y="133"/>
                  </a:lnTo>
                  <a:lnTo>
                    <a:pt x="678" y="130"/>
                  </a:lnTo>
                  <a:lnTo>
                    <a:pt x="680" y="128"/>
                  </a:lnTo>
                  <a:lnTo>
                    <a:pt x="683" y="128"/>
                  </a:lnTo>
                  <a:lnTo>
                    <a:pt x="685" y="130"/>
                  </a:lnTo>
                  <a:lnTo>
                    <a:pt x="688" y="133"/>
                  </a:lnTo>
                  <a:lnTo>
                    <a:pt x="690" y="135"/>
                  </a:lnTo>
                  <a:lnTo>
                    <a:pt x="693" y="138"/>
                  </a:lnTo>
                  <a:lnTo>
                    <a:pt x="693" y="140"/>
                  </a:lnTo>
                  <a:lnTo>
                    <a:pt x="695" y="143"/>
                  </a:lnTo>
                  <a:lnTo>
                    <a:pt x="698" y="145"/>
                  </a:lnTo>
                  <a:lnTo>
                    <a:pt x="700" y="145"/>
                  </a:lnTo>
                  <a:lnTo>
                    <a:pt x="703" y="145"/>
                  </a:lnTo>
                  <a:lnTo>
                    <a:pt x="703" y="143"/>
                  </a:lnTo>
                  <a:lnTo>
                    <a:pt x="703" y="140"/>
                  </a:lnTo>
                  <a:lnTo>
                    <a:pt x="703" y="138"/>
                  </a:lnTo>
                  <a:lnTo>
                    <a:pt x="700" y="135"/>
                  </a:lnTo>
                  <a:lnTo>
                    <a:pt x="700" y="133"/>
                  </a:lnTo>
                  <a:lnTo>
                    <a:pt x="700" y="128"/>
                  </a:lnTo>
                  <a:lnTo>
                    <a:pt x="700" y="125"/>
                  </a:lnTo>
                  <a:lnTo>
                    <a:pt x="700" y="123"/>
                  </a:lnTo>
                  <a:lnTo>
                    <a:pt x="700" y="120"/>
                  </a:lnTo>
                  <a:lnTo>
                    <a:pt x="700" y="117"/>
                  </a:lnTo>
                  <a:lnTo>
                    <a:pt x="700" y="115"/>
                  </a:lnTo>
                  <a:lnTo>
                    <a:pt x="700" y="112"/>
                  </a:lnTo>
                  <a:lnTo>
                    <a:pt x="700" y="110"/>
                  </a:lnTo>
                  <a:lnTo>
                    <a:pt x="700" y="107"/>
                  </a:lnTo>
                  <a:lnTo>
                    <a:pt x="700" y="105"/>
                  </a:lnTo>
                  <a:lnTo>
                    <a:pt x="700" y="102"/>
                  </a:lnTo>
                  <a:lnTo>
                    <a:pt x="700" y="100"/>
                  </a:lnTo>
                  <a:lnTo>
                    <a:pt x="700" y="95"/>
                  </a:lnTo>
                  <a:lnTo>
                    <a:pt x="703" y="92"/>
                  </a:lnTo>
                  <a:lnTo>
                    <a:pt x="703" y="90"/>
                  </a:lnTo>
                  <a:lnTo>
                    <a:pt x="703" y="87"/>
                  </a:lnTo>
                  <a:lnTo>
                    <a:pt x="706" y="84"/>
                  </a:lnTo>
                  <a:lnTo>
                    <a:pt x="708" y="84"/>
                  </a:lnTo>
                  <a:lnTo>
                    <a:pt x="711" y="87"/>
                  </a:lnTo>
                  <a:lnTo>
                    <a:pt x="713" y="87"/>
                  </a:lnTo>
                  <a:lnTo>
                    <a:pt x="716" y="84"/>
                  </a:lnTo>
                  <a:lnTo>
                    <a:pt x="718" y="82"/>
                  </a:lnTo>
                  <a:lnTo>
                    <a:pt x="721" y="79"/>
                  </a:lnTo>
                  <a:lnTo>
                    <a:pt x="723" y="79"/>
                  </a:lnTo>
                  <a:lnTo>
                    <a:pt x="726" y="77"/>
                  </a:lnTo>
                  <a:lnTo>
                    <a:pt x="728" y="77"/>
                  </a:lnTo>
                  <a:lnTo>
                    <a:pt x="734" y="79"/>
                  </a:lnTo>
                  <a:lnTo>
                    <a:pt x="736" y="79"/>
                  </a:lnTo>
                  <a:lnTo>
                    <a:pt x="739" y="77"/>
                  </a:lnTo>
                  <a:lnTo>
                    <a:pt x="741" y="74"/>
                  </a:lnTo>
                  <a:lnTo>
                    <a:pt x="744" y="72"/>
                  </a:lnTo>
                  <a:lnTo>
                    <a:pt x="749" y="72"/>
                  </a:lnTo>
                  <a:lnTo>
                    <a:pt x="756" y="67"/>
                  </a:lnTo>
                  <a:lnTo>
                    <a:pt x="759" y="67"/>
                  </a:lnTo>
                  <a:lnTo>
                    <a:pt x="764" y="64"/>
                  </a:lnTo>
                  <a:lnTo>
                    <a:pt x="767" y="62"/>
                  </a:lnTo>
                  <a:lnTo>
                    <a:pt x="774" y="59"/>
                  </a:lnTo>
                  <a:lnTo>
                    <a:pt x="790" y="56"/>
                  </a:lnTo>
                  <a:lnTo>
                    <a:pt x="795" y="56"/>
                  </a:lnTo>
                  <a:lnTo>
                    <a:pt x="797" y="56"/>
                  </a:lnTo>
                  <a:lnTo>
                    <a:pt x="797" y="54"/>
                  </a:lnTo>
                  <a:lnTo>
                    <a:pt x="810" y="67"/>
                  </a:lnTo>
                  <a:lnTo>
                    <a:pt x="813" y="69"/>
                  </a:lnTo>
                  <a:lnTo>
                    <a:pt x="813" y="67"/>
                  </a:lnTo>
                  <a:lnTo>
                    <a:pt x="820" y="67"/>
                  </a:lnTo>
                  <a:lnTo>
                    <a:pt x="825" y="67"/>
                  </a:lnTo>
                  <a:lnTo>
                    <a:pt x="828" y="67"/>
                  </a:lnTo>
                  <a:lnTo>
                    <a:pt x="828" y="64"/>
                  </a:lnTo>
                  <a:lnTo>
                    <a:pt x="830" y="62"/>
                  </a:lnTo>
                  <a:lnTo>
                    <a:pt x="833" y="59"/>
                  </a:lnTo>
                  <a:lnTo>
                    <a:pt x="835" y="56"/>
                  </a:lnTo>
                  <a:lnTo>
                    <a:pt x="838" y="59"/>
                  </a:lnTo>
                  <a:lnTo>
                    <a:pt x="841" y="62"/>
                  </a:lnTo>
                  <a:lnTo>
                    <a:pt x="843" y="64"/>
                  </a:lnTo>
                  <a:lnTo>
                    <a:pt x="846" y="64"/>
                  </a:lnTo>
                  <a:lnTo>
                    <a:pt x="848" y="64"/>
                  </a:lnTo>
                  <a:lnTo>
                    <a:pt x="851" y="62"/>
                  </a:lnTo>
                  <a:lnTo>
                    <a:pt x="853" y="62"/>
                  </a:lnTo>
                  <a:lnTo>
                    <a:pt x="856" y="62"/>
                  </a:lnTo>
                  <a:lnTo>
                    <a:pt x="858" y="62"/>
                  </a:lnTo>
                  <a:lnTo>
                    <a:pt x="861" y="64"/>
                  </a:lnTo>
                  <a:lnTo>
                    <a:pt x="861" y="67"/>
                  </a:lnTo>
                  <a:lnTo>
                    <a:pt x="889" y="69"/>
                  </a:lnTo>
                  <a:lnTo>
                    <a:pt x="874" y="34"/>
                  </a:lnTo>
                  <a:lnTo>
                    <a:pt x="902" y="31"/>
                  </a:lnTo>
                  <a:lnTo>
                    <a:pt x="902" y="36"/>
                  </a:lnTo>
                  <a:lnTo>
                    <a:pt x="902" y="39"/>
                  </a:lnTo>
                  <a:lnTo>
                    <a:pt x="902" y="41"/>
                  </a:lnTo>
                  <a:lnTo>
                    <a:pt x="904" y="44"/>
                  </a:lnTo>
                  <a:lnTo>
                    <a:pt x="907" y="49"/>
                  </a:lnTo>
                  <a:lnTo>
                    <a:pt x="912" y="56"/>
                  </a:lnTo>
                  <a:lnTo>
                    <a:pt x="912" y="59"/>
                  </a:lnTo>
                  <a:lnTo>
                    <a:pt x="914" y="62"/>
                  </a:lnTo>
                  <a:lnTo>
                    <a:pt x="919" y="64"/>
                  </a:lnTo>
                  <a:lnTo>
                    <a:pt x="919" y="67"/>
                  </a:lnTo>
                  <a:lnTo>
                    <a:pt x="919" y="72"/>
                  </a:lnTo>
                  <a:lnTo>
                    <a:pt x="922" y="79"/>
                  </a:lnTo>
                  <a:lnTo>
                    <a:pt x="925" y="82"/>
                  </a:lnTo>
                  <a:lnTo>
                    <a:pt x="927" y="82"/>
                  </a:lnTo>
                  <a:lnTo>
                    <a:pt x="930" y="84"/>
                  </a:lnTo>
                  <a:lnTo>
                    <a:pt x="930" y="87"/>
                  </a:lnTo>
                  <a:lnTo>
                    <a:pt x="932" y="87"/>
                  </a:lnTo>
                  <a:lnTo>
                    <a:pt x="932" y="84"/>
                  </a:lnTo>
                  <a:lnTo>
                    <a:pt x="930" y="82"/>
                  </a:lnTo>
                  <a:lnTo>
                    <a:pt x="930" y="79"/>
                  </a:lnTo>
                  <a:lnTo>
                    <a:pt x="930" y="74"/>
                  </a:lnTo>
                  <a:lnTo>
                    <a:pt x="935" y="69"/>
                  </a:lnTo>
                  <a:lnTo>
                    <a:pt x="940" y="67"/>
                  </a:lnTo>
                  <a:lnTo>
                    <a:pt x="945" y="59"/>
                  </a:lnTo>
                  <a:lnTo>
                    <a:pt x="947" y="56"/>
                  </a:lnTo>
                  <a:lnTo>
                    <a:pt x="978" y="46"/>
                  </a:lnTo>
                  <a:lnTo>
                    <a:pt x="996" y="21"/>
                  </a:lnTo>
                  <a:lnTo>
                    <a:pt x="996" y="18"/>
                  </a:lnTo>
                  <a:lnTo>
                    <a:pt x="993" y="16"/>
                  </a:lnTo>
                  <a:lnTo>
                    <a:pt x="993" y="13"/>
                  </a:lnTo>
                  <a:lnTo>
                    <a:pt x="993" y="11"/>
                  </a:lnTo>
                  <a:lnTo>
                    <a:pt x="993" y="8"/>
                  </a:lnTo>
                  <a:lnTo>
                    <a:pt x="993" y="6"/>
                  </a:lnTo>
                  <a:lnTo>
                    <a:pt x="993" y="3"/>
                  </a:lnTo>
                  <a:lnTo>
                    <a:pt x="996" y="0"/>
                  </a:lnTo>
                  <a:lnTo>
                    <a:pt x="998" y="0"/>
                  </a:lnTo>
                  <a:lnTo>
                    <a:pt x="1001" y="0"/>
                  </a:lnTo>
                  <a:lnTo>
                    <a:pt x="1003" y="0"/>
                  </a:lnTo>
                  <a:lnTo>
                    <a:pt x="1006" y="0"/>
                  </a:lnTo>
                  <a:lnTo>
                    <a:pt x="1009" y="0"/>
                  </a:lnTo>
                  <a:lnTo>
                    <a:pt x="1011" y="3"/>
                  </a:lnTo>
                  <a:lnTo>
                    <a:pt x="1014" y="6"/>
                  </a:lnTo>
                  <a:lnTo>
                    <a:pt x="1019" y="6"/>
                  </a:lnTo>
                  <a:lnTo>
                    <a:pt x="1021" y="6"/>
                  </a:lnTo>
                  <a:lnTo>
                    <a:pt x="1024" y="6"/>
                  </a:lnTo>
                  <a:lnTo>
                    <a:pt x="1029" y="8"/>
                  </a:lnTo>
                  <a:lnTo>
                    <a:pt x="1031" y="6"/>
                  </a:lnTo>
                  <a:lnTo>
                    <a:pt x="1034" y="6"/>
                  </a:lnTo>
                  <a:lnTo>
                    <a:pt x="1037" y="6"/>
                  </a:lnTo>
                  <a:lnTo>
                    <a:pt x="1042" y="6"/>
                  </a:lnTo>
                  <a:lnTo>
                    <a:pt x="1077" y="34"/>
                  </a:lnTo>
                  <a:lnTo>
                    <a:pt x="1037" y="69"/>
                  </a:lnTo>
                  <a:lnTo>
                    <a:pt x="1049" y="112"/>
                  </a:lnTo>
                  <a:lnTo>
                    <a:pt x="1065" y="120"/>
                  </a:lnTo>
                  <a:lnTo>
                    <a:pt x="1065" y="123"/>
                  </a:lnTo>
                  <a:lnTo>
                    <a:pt x="1065" y="125"/>
                  </a:lnTo>
                  <a:lnTo>
                    <a:pt x="1065" y="128"/>
                  </a:lnTo>
                  <a:lnTo>
                    <a:pt x="1065" y="133"/>
                  </a:lnTo>
                  <a:lnTo>
                    <a:pt x="1067" y="135"/>
                  </a:lnTo>
                  <a:lnTo>
                    <a:pt x="1072" y="138"/>
                  </a:lnTo>
                  <a:lnTo>
                    <a:pt x="1075" y="138"/>
                  </a:lnTo>
                  <a:lnTo>
                    <a:pt x="1080" y="143"/>
                  </a:lnTo>
                  <a:lnTo>
                    <a:pt x="1085" y="148"/>
                  </a:lnTo>
                  <a:lnTo>
                    <a:pt x="1087" y="151"/>
                  </a:lnTo>
                  <a:lnTo>
                    <a:pt x="1090" y="153"/>
                  </a:lnTo>
                  <a:lnTo>
                    <a:pt x="1093" y="156"/>
                  </a:lnTo>
                  <a:lnTo>
                    <a:pt x="1095" y="158"/>
                  </a:lnTo>
                  <a:lnTo>
                    <a:pt x="1098" y="161"/>
                  </a:lnTo>
                  <a:lnTo>
                    <a:pt x="1098" y="163"/>
                  </a:lnTo>
                  <a:lnTo>
                    <a:pt x="1100" y="163"/>
                  </a:lnTo>
                  <a:lnTo>
                    <a:pt x="1100" y="166"/>
                  </a:lnTo>
                  <a:lnTo>
                    <a:pt x="1100" y="168"/>
                  </a:lnTo>
                  <a:lnTo>
                    <a:pt x="1103" y="168"/>
                  </a:lnTo>
                  <a:lnTo>
                    <a:pt x="1105" y="171"/>
                  </a:lnTo>
                  <a:lnTo>
                    <a:pt x="1105" y="173"/>
                  </a:lnTo>
                  <a:lnTo>
                    <a:pt x="1108" y="176"/>
                  </a:lnTo>
                  <a:lnTo>
                    <a:pt x="1108" y="179"/>
                  </a:lnTo>
                  <a:lnTo>
                    <a:pt x="1110" y="181"/>
                  </a:lnTo>
                  <a:lnTo>
                    <a:pt x="1108" y="184"/>
                  </a:lnTo>
                  <a:lnTo>
                    <a:pt x="1110" y="186"/>
                  </a:lnTo>
                  <a:lnTo>
                    <a:pt x="1115" y="191"/>
                  </a:lnTo>
                  <a:lnTo>
                    <a:pt x="1121" y="194"/>
                  </a:lnTo>
                  <a:lnTo>
                    <a:pt x="1123" y="199"/>
                  </a:lnTo>
                  <a:lnTo>
                    <a:pt x="1123" y="204"/>
                  </a:lnTo>
                  <a:lnTo>
                    <a:pt x="1126" y="207"/>
                  </a:lnTo>
                  <a:lnTo>
                    <a:pt x="1128" y="209"/>
                  </a:lnTo>
                  <a:lnTo>
                    <a:pt x="1131" y="209"/>
                  </a:lnTo>
                  <a:lnTo>
                    <a:pt x="1133" y="209"/>
                  </a:lnTo>
                  <a:lnTo>
                    <a:pt x="1136" y="209"/>
                  </a:lnTo>
                  <a:lnTo>
                    <a:pt x="1138" y="209"/>
                  </a:lnTo>
                  <a:lnTo>
                    <a:pt x="1138" y="212"/>
                  </a:lnTo>
                  <a:lnTo>
                    <a:pt x="1138" y="214"/>
                  </a:lnTo>
                  <a:lnTo>
                    <a:pt x="1141" y="214"/>
                  </a:lnTo>
                  <a:lnTo>
                    <a:pt x="1146" y="219"/>
                  </a:lnTo>
                  <a:lnTo>
                    <a:pt x="1164" y="252"/>
                  </a:lnTo>
                  <a:lnTo>
                    <a:pt x="1169" y="263"/>
                  </a:lnTo>
                  <a:lnTo>
                    <a:pt x="1171" y="265"/>
                  </a:lnTo>
                  <a:lnTo>
                    <a:pt x="1174" y="268"/>
                  </a:lnTo>
                  <a:lnTo>
                    <a:pt x="1177" y="270"/>
                  </a:lnTo>
                  <a:lnTo>
                    <a:pt x="1177" y="273"/>
                  </a:lnTo>
                  <a:lnTo>
                    <a:pt x="1177" y="278"/>
                  </a:lnTo>
                  <a:lnTo>
                    <a:pt x="1177" y="280"/>
                  </a:lnTo>
                  <a:lnTo>
                    <a:pt x="1179" y="283"/>
                  </a:lnTo>
                  <a:lnTo>
                    <a:pt x="1197" y="293"/>
                  </a:lnTo>
                  <a:lnTo>
                    <a:pt x="1199" y="293"/>
                  </a:lnTo>
                  <a:lnTo>
                    <a:pt x="1202" y="293"/>
                  </a:lnTo>
                  <a:lnTo>
                    <a:pt x="1205" y="296"/>
                  </a:lnTo>
                  <a:lnTo>
                    <a:pt x="1210" y="296"/>
                  </a:lnTo>
                  <a:lnTo>
                    <a:pt x="1212" y="296"/>
                  </a:lnTo>
                  <a:lnTo>
                    <a:pt x="1215" y="298"/>
                  </a:lnTo>
                  <a:lnTo>
                    <a:pt x="1217" y="298"/>
                  </a:lnTo>
                  <a:lnTo>
                    <a:pt x="1220" y="301"/>
                  </a:lnTo>
                  <a:lnTo>
                    <a:pt x="1222" y="296"/>
                  </a:lnTo>
                  <a:lnTo>
                    <a:pt x="1225" y="298"/>
                  </a:lnTo>
                  <a:lnTo>
                    <a:pt x="1238" y="303"/>
                  </a:lnTo>
                  <a:lnTo>
                    <a:pt x="1250" y="311"/>
                  </a:lnTo>
                  <a:lnTo>
                    <a:pt x="1253" y="311"/>
                  </a:lnTo>
                  <a:lnTo>
                    <a:pt x="1266" y="319"/>
                  </a:lnTo>
                  <a:lnTo>
                    <a:pt x="1276" y="326"/>
                  </a:lnTo>
                  <a:lnTo>
                    <a:pt x="1289" y="331"/>
                  </a:lnTo>
                  <a:lnTo>
                    <a:pt x="1309" y="344"/>
                  </a:lnTo>
                  <a:lnTo>
                    <a:pt x="1319" y="349"/>
                  </a:lnTo>
                  <a:lnTo>
                    <a:pt x="1327" y="352"/>
                  </a:lnTo>
                  <a:lnTo>
                    <a:pt x="1329" y="352"/>
                  </a:lnTo>
                  <a:lnTo>
                    <a:pt x="1342" y="352"/>
                  </a:lnTo>
                  <a:lnTo>
                    <a:pt x="1357" y="354"/>
                  </a:lnTo>
                  <a:lnTo>
                    <a:pt x="1365" y="354"/>
                  </a:lnTo>
                  <a:lnTo>
                    <a:pt x="1378" y="354"/>
                  </a:lnTo>
                  <a:lnTo>
                    <a:pt x="1378" y="357"/>
                  </a:lnTo>
                  <a:lnTo>
                    <a:pt x="1375" y="357"/>
                  </a:lnTo>
                  <a:lnTo>
                    <a:pt x="1375" y="359"/>
                  </a:lnTo>
                  <a:lnTo>
                    <a:pt x="1375" y="362"/>
                  </a:lnTo>
                  <a:lnTo>
                    <a:pt x="1375" y="364"/>
                  </a:lnTo>
                  <a:lnTo>
                    <a:pt x="1378" y="367"/>
                  </a:lnTo>
                  <a:lnTo>
                    <a:pt x="1378" y="369"/>
                  </a:lnTo>
                  <a:lnTo>
                    <a:pt x="1383" y="372"/>
                  </a:lnTo>
                  <a:lnTo>
                    <a:pt x="1385" y="375"/>
                  </a:lnTo>
                  <a:lnTo>
                    <a:pt x="1390" y="377"/>
                  </a:lnTo>
                  <a:lnTo>
                    <a:pt x="1393" y="377"/>
                  </a:lnTo>
                  <a:lnTo>
                    <a:pt x="1395" y="380"/>
                  </a:lnTo>
                  <a:lnTo>
                    <a:pt x="1398" y="382"/>
                  </a:lnTo>
                  <a:lnTo>
                    <a:pt x="1401" y="382"/>
                  </a:lnTo>
                  <a:lnTo>
                    <a:pt x="1403" y="382"/>
                  </a:lnTo>
                  <a:lnTo>
                    <a:pt x="1406" y="385"/>
                  </a:lnTo>
                  <a:lnTo>
                    <a:pt x="1411" y="385"/>
                  </a:lnTo>
                  <a:lnTo>
                    <a:pt x="1413" y="387"/>
                  </a:lnTo>
                  <a:lnTo>
                    <a:pt x="1416" y="390"/>
                  </a:lnTo>
                  <a:lnTo>
                    <a:pt x="1418" y="390"/>
                  </a:lnTo>
                  <a:lnTo>
                    <a:pt x="1421" y="392"/>
                  </a:lnTo>
                  <a:lnTo>
                    <a:pt x="1426" y="395"/>
                  </a:lnTo>
                  <a:lnTo>
                    <a:pt x="1423" y="395"/>
                  </a:lnTo>
                  <a:lnTo>
                    <a:pt x="1421" y="395"/>
                  </a:lnTo>
                  <a:lnTo>
                    <a:pt x="1418" y="397"/>
                  </a:lnTo>
                  <a:lnTo>
                    <a:pt x="1418" y="400"/>
                  </a:lnTo>
                  <a:lnTo>
                    <a:pt x="1416" y="403"/>
                  </a:lnTo>
                  <a:lnTo>
                    <a:pt x="1411" y="403"/>
                  </a:lnTo>
                  <a:lnTo>
                    <a:pt x="1408" y="403"/>
                  </a:lnTo>
                  <a:lnTo>
                    <a:pt x="1406" y="400"/>
                  </a:lnTo>
                  <a:lnTo>
                    <a:pt x="1403" y="397"/>
                  </a:lnTo>
                  <a:lnTo>
                    <a:pt x="1401" y="397"/>
                  </a:lnTo>
                  <a:lnTo>
                    <a:pt x="1401" y="395"/>
                  </a:lnTo>
                  <a:lnTo>
                    <a:pt x="1395" y="392"/>
                  </a:lnTo>
                  <a:lnTo>
                    <a:pt x="1393" y="392"/>
                  </a:lnTo>
                  <a:lnTo>
                    <a:pt x="1390" y="392"/>
                  </a:lnTo>
                  <a:lnTo>
                    <a:pt x="1388" y="392"/>
                  </a:lnTo>
                  <a:lnTo>
                    <a:pt x="1383" y="395"/>
                  </a:lnTo>
                  <a:lnTo>
                    <a:pt x="1380" y="395"/>
                  </a:lnTo>
                  <a:lnTo>
                    <a:pt x="1380" y="397"/>
                  </a:lnTo>
                  <a:lnTo>
                    <a:pt x="1378" y="397"/>
                  </a:lnTo>
                  <a:lnTo>
                    <a:pt x="1373" y="397"/>
                  </a:lnTo>
                  <a:lnTo>
                    <a:pt x="1370" y="397"/>
                  </a:lnTo>
                  <a:lnTo>
                    <a:pt x="1367" y="400"/>
                  </a:lnTo>
                  <a:lnTo>
                    <a:pt x="1367" y="403"/>
                  </a:lnTo>
                  <a:lnTo>
                    <a:pt x="1367" y="405"/>
                  </a:lnTo>
                  <a:lnTo>
                    <a:pt x="1367" y="408"/>
                  </a:lnTo>
                  <a:lnTo>
                    <a:pt x="1370" y="408"/>
                  </a:lnTo>
                  <a:lnTo>
                    <a:pt x="1373" y="410"/>
                  </a:lnTo>
                  <a:lnTo>
                    <a:pt x="1375" y="413"/>
                  </a:lnTo>
                  <a:lnTo>
                    <a:pt x="1380" y="413"/>
                  </a:lnTo>
                  <a:lnTo>
                    <a:pt x="1385" y="415"/>
                  </a:lnTo>
                  <a:lnTo>
                    <a:pt x="1388" y="418"/>
                  </a:lnTo>
                  <a:lnTo>
                    <a:pt x="1393" y="418"/>
                  </a:lnTo>
                  <a:lnTo>
                    <a:pt x="1395" y="420"/>
                  </a:lnTo>
                  <a:lnTo>
                    <a:pt x="1398" y="423"/>
                  </a:lnTo>
                  <a:lnTo>
                    <a:pt x="1401" y="428"/>
                  </a:lnTo>
                  <a:lnTo>
                    <a:pt x="1403" y="431"/>
                  </a:lnTo>
                  <a:lnTo>
                    <a:pt x="1406" y="433"/>
                  </a:lnTo>
                  <a:lnTo>
                    <a:pt x="1408" y="436"/>
                  </a:lnTo>
                  <a:lnTo>
                    <a:pt x="1411" y="436"/>
                  </a:lnTo>
                  <a:lnTo>
                    <a:pt x="1413" y="436"/>
                  </a:lnTo>
                  <a:lnTo>
                    <a:pt x="1416" y="438"/>
                  </a:lnTo>
                  <a:lnTo>
                    <a:pt x="1418" y="438"/>
                  </a:lnTo>
                  <a:lnTo>
                    <a:pt x="1421" y="438"/>
                  </a:lnTo>
                  <a:lnTo>
                    <a:pt x="1423" y="438"/>
                  </a:lnTo>
                  <a:lnTo>
                    <a:pt x="1426" y="438"/>
                  </a:lnTo>
                  <a:lnTo>
                    <a:pt x="1429" y="438"/>
                  </a:lnTo>
                  <a:lnTo>
                    <a:pt x="1431" y="438"/>
                  </a:lnTo>
                  <a:lnTo>
                    <a:pt x="1434" y="436"/>
                  </a:lnTo>
                  <a:lnTo>
                    <a:pt x="1436" y="438"/>
                  </a:lnTo>
                  <a:lnTo>
                    <a:pt x="1434" y="441"/>
                  </a:lnTo>
                  <a:lnTo>
                    <a:pt x="1436" y="443"/>
                  </a:lnTo>
                  <a:lnTo>
                    <a:pt x="1436" y="446"/>
                  </a:lnTo>
                  <a:lnTo>
                    <a:pt x="1439" y="446"/>
                  </a:lnTo>
                  <a:lnTo>
                    <a:pt x="1441" y="448"/>
                  </a:lnTo>
                  <a:lnTo>
                    <a:pt x="1444" y="448"/>
                  </a:lnTo>
                  <a:lnTo>
                    <a:pt x="1446" y="448"/>
                  </a:lnTo>
                  <a:lnTo>
                    <a:pt x="1449" y="448"/>
                  </a:lnTo>
                  <a:lnTo>
                    <a:pt x="1451" y="451"/>
                  </a:lnTo>
                  <a:lnTo>
                    <a:pt x="1454" y="451"/>
                  </a:lnTo>
                  <a:lnTo>
                    <a:pt x="1454" y="453"/>
                  </a:lnTo>
                  <a:lnTo>
                    <a:pt x="1457" y="451"/>
                  </a:lnTo>
                  <a:lnTo>
                    <a:pt x="1459" y="453"/>
                  </a:lnTo>
                  <a:lnTo>
                    <a:pt x="1462" y="456"/>
                  </a:lnTo>
                  <a:lnTo>
                    <a:pt x="1464" y="456"/>
                  </a:lnTo>
                  <a:lnTo>
                    <a:pt x="1467" y="459"/>
                  </a:lnTo>
                  <a:lnTo>
                    <a:pt x="1469" y="459"/>
                  </a:lnTo>
                  <a:lnTo>
                    <a:pt x="1472" y="464"/>
                  </a:lnTo>
                  <a:lnTo>
                    <a:pt x="1474" y="466"/>
                  </a:lnTo>
                  <a:lnTo>
                    <a:pt x="1477" y="469"/>
                  </a:lnTo>
                  <a:lnTo>
                    <a:pt x="1479" y="471"/>
                  </a:lnTo>
                  <a:lnTo>
                    <a:pt x="1482" y="474"/>
                  </a:lnTo>
                  <a:lnTo>
                    <a:pt x="1485" y="474"/>
                  </a:lnTo>
                  <a:lnTo>
                    <a:pt x="1487" y="476"/>
                  </a:lnTo>
                  <a:lnTo>
                    <a:pt x="1490" y="476"/>
                  </a:lnTo>
                  <a:lnTo>
                    <a:pt x="1492" y="476"/>
                  </a:lnTo>
                  <a:lnTo>
                    <a:pt x="1492" y="481"/>
                  </a:lnTo>
                  <a:lnTo>
                    <a:pt x="1492" y="484"/>
                  </a:lnTo>
                  <a:lnTo>
                    <a:pt x="1492" y="489"/>
                  </a:lnTo>
                  <a:lnTo>
                    <a:pt x="1495" y="492"/>
                  </a:lnTo>
                  <a:lnTo>
                    <a:pt x="1497" y="492"/>
                  </a:lnTo>
                  <a:lnTo>
                    <a:pt x="1502" y="492"/>
                  </a:lnTo>
                  <a:lnTo>
                    <a:pt x="1505" y="492"/>
                  </a:lnTo>
                  <a:lnTo>
                    <a:pt x="1507" y="494"/>
                  </a:lnTo>
                  <a:lnTo>
                    <a:pt x="1510" y="494"/>
                  </a:lnTo>
                  <a:lnTo>
                    <a:pt x="1513" y="497"/>
                  </a:lnTo>
                  <a:lnTo>
                    <a:pt x="1515" y="497"/>
                  </a:lnTo>
                  <a:lnTo>
                    <a:pt x="1518" y="499"/>
                  </a:lnTo>
                  <a:lnTo>
                    <a:pt x="1520" y="502"/>
                  </a:lnTo>
                  <a:lnTo>
                    <a:pt x="1523" y="504"/>
                  </a:lnTo>
                  <a:lnTo>
                    <a:pt x="1520" y="504"/>
                  </a:lnTo>
                  <a:lnTo>
                    <a:pt x="1515" y="504"/>
                  </a:lnTo>
                  <a:lnTo>
                    <a:pt x="1513" y="504"/>
                  </a:lnTo>
                  <a:lnTo>
                    <a:pt x="1510" y="502"/>
                  </a:lnTo>
                  <a:lnTo>
                    <a:pt x="1507" y="502"/>
                  </a:lnTo>
                  <a:lnTo>
                    <a:pt x="1505" y="499"/>
                  </a:lnTo>
                  <a:lnTo>
                    <a:pt x="1502" y="499"/>
                  </a:lnTo>
                  <a:lnTo>
                    <a:pt x="1502" y="502"/>
                  </a:lnTo>
                  <a:lnTo>
                    <a:pt x="1502" y="504"/>
                  </a:lnTo>
                  <a:lnTo>
                    <a:pt x="1502" y="507"/>
                  </a:lnTo>
                  <a:lnTo>
                    <a:pt x="1505" y="509"/>
                  </a:lnTo>
                  <a:lnTo>
                    <a:pt x="1505" y="512"/>
                  </a:lnTo>
                  <a:lnTo>
                    <a:pt x="1507" y="512"/>
                  </a:lnTo>
                  <a:lnTo>
                    <a:pt x="1507" y="515"/>
                  </a:lnTo>
                  <a:lnTo>
                    <a:pt x="1510" y="515"/>
                  </a:lnTo>
                  <a:lnTo>
                    <a:pt x="1513" y="517"/>
                  </a:lnTo>
                  <a:lnTo>
                    <a:pt x="1513" y="520"/>
                  </a:lnTo>
                  <a:lnTo>
                    <a:pt x="1515" y="520"/>
                  </a:lnTo>
                  <a:lnTo>
                    <a:pt x="1518" y="520"/>
                  </a:lnTo>
                  <a:lnTo>
                    <a:pt x="1518" y="522"/>
                  </a:lnTo>
                  <a:lnTo>
                    <a:pt x="1515" y="525"/>
                  </a:lnTo>
                  <a:lnTo>
                    <a:pt x="1513" y="527"/>
                  </a:lnTo>
                  <a:lnTo>
                    <a:pt x="1513" y="530"/>
                  </a:lnTo>
                  <a:lnTo>
                    <a:pt x="1513" y="535"/>
                  </a:lnTo>
                  <a:lnTo>
                    <a:pt x="1513" y="537"/>
                  </a:lnTo>
                  <a:lnTo>
                    <a:pt x="1515" y="540"/>
                  </a:lnTo>
                  <a:lnTo>
                    <a:pt x="1515" y="543"/>
                  </a:lnTo>
                  <a:lnTo>
                    <a:pt x="1515" y="545"/>
                  </a:lnTo>
                  <a:lnTo>
                    <a:pt x="1513" y="545"/>
                  </a:lnTo>
                  <a:lnTo>
                    <a:pt x="1513" y="548"/>
                  </a:lnTo>
                  <a:lnTo>
                    <a:pt x="1510" y="550"/>
                  </a:lnTo>
                  <a:lnTo>
                    <a:pt x="1507" y="550"/>
                  </a:lnTo>
                  <a:lnTo>
                    <a:pt x="1505" y="548"/>
                  </a:lnTo>
                  <a:lnTo>
                    <a:pt x="1502" y="548"/>
                  </a:lnTo>
                  <a:lnTo>
                    <a:pt x="1500" y="550"/>
                  </a:lnTo>
                  <a:lnTo>
                    <a:pt x="1497" y="550"/>
                  </a:lnTo>
                  <a:lnTo>
                    <a:pt x="1495" y="548"/>
                  </a:lnTo>
                  <a:lnTo>
                    <a:pt x="1492" y="548"/>
                  </a:lnTo>
                  <a:lnTo>
                    <a:pt x="1492" y="550"/>
                  </a:lnTo>
                  <a:lnTo>
                    <a:pt x="1490" y="550"/>
                  </a:lnTo>
                  <a:lnTo>
                    <a:pt x="1490" y="548"/>
                  </a:lnTo>
                  <a:lnTo>
                    <a:pt x="1487" y="548"/>
                  </a:lnTo>
                  <a:lnTo>
                    <a:pt x="1487" y="550"/>
                  </a:lnTo>
                  <a:lnTo>
                    <a:pt x="1485" y="550"/>
                  </a:lnTo>
                  <a:lnTo>
                    <a:pt x="1485" y="553"/>
                  </a:lnTo>
                  <a:lnTo>
                    <a:pt x="1485" y="555"/>
                  </a:lnTo>
                  <a:lnTo>
                    <a:pt x="1487" y="555"/>
                  </a:lnTo>
                  <a:lnTo>
                    <a:pt x="1487" y="558"/>
                  </a:lnTo>
                  <a:lnTo>
                    <a:pt x="1490" y="560"/>
                  </a:lnTo>
                  <a:lnTo>
                    <a:pt x="1490" y="563"/>
                  </a:lnTo>
                  <a:lnTo>
                    <a:pt x="1490" y="565"/>
                  </a:lnTo>
                  <a:lnTo>
                    <a:pt x="1490" y="568"/>
                  </a:lnTo>
                  <a:lnTo>
                    <a:pt x="1490" y="571"/>
                  </a:lnTo>
                  <a:lnTo>
                    <a:pt x="1490" y="573"/>
                  </a:lnTo>
                  <a:lnTo>
                    <a:pt x="1490" y="576"/>
                  </a:lnTo>
                  <a:lnTo>
                    <a:pt x="1490" y="578"/>
                  </a:lnTo>
                  <a:lnTo>
                    <a:pt x="1487" y="581"/>
                  </a:lnTo>
                  <a:lnTo>
                    <a:pt x="1485" y="578"/>
                  </a:lnTo>
                  <a:lnTo>
                    <a:pt x="1482" y="576"/>
                  </a:lnTo>
                  <a:lnTo>
                    <a:pt x="1479" y="576"/>
                  </a:lnTo>
                  <a:lnTo>
                    <a:pt x="1477" y="576"/>
                  </a:lnTo>
                  <a:lnTo>
                    <a:pt x="1477" y="578"/>
                  </a:lnTo>
                  <a:lnTo>
                    <a:pt x="1477" y="581"/>
                  </a:lnTo>
                  <a:lnTo>
                    <a:pt x="1477" y="583"/>
                  </a:lnTo>
                  <a:lnTo>
                    <a:pt x="1474" y="581"/>
                  </a:lnTo>
                  <a:lnTo>
                    <a:pt x="1472" y="581"/>
                  </a:lnTo>
                  <a:lnTo>
                    <a:pt x="1472" y="578"/>
                  </a:lnTo>
                  <a:lnTo>
                    <a:pt x="1469" y="578"/>
                  </a:lnTo>
                  <a:lnTo>
                    <a:pt x="1467" y="578"/>
                  </a:lnTo>
                  <a:lnTo>
                    <a:pt x="1464" y="578"/>
                  </a:lnTo>
                  <a:lnTo>
                    <a:pt x="1462" y="576"/>
                  </a:lnTo>
                  <a:lnTo>
                    <a:pt x="1459" y="576"/>
                  </a:lnTo>
                  <a:lnTo>
                    <a:pt x="1457" y="578"/>
                  </a:lnTo>
                  <a:lnTo>
                    <a:pt x="1457" y="581"/>
                  </a:lnTo>
                  <a:lnTo>
                    <a:pt x="1454" y="581"/>
                  </a:lnTo>
                  <a:lnTo>
                    <a:pt x="1451" y="581"/>
                  </a:lnTo>
                  <a:lnTo>
                    <a:pt x="1449" y="581"/>
                  </a:lnTo>
                  <a:lnTo>
                    <a:pt x="1449" y="578"/>
                  </a:lnTo>
                  <a:lnTo>
                    <a:pt x="1449" y="576"/>
                  </a:lnTo>
                  <a:lnTo>
                    <a:pt x="1446" y="576"/>
                  </a:lnTo>
                  <a:lnTo>
                    <a:pt x="1446" y="573"/>
                  </a:lnTo>
                  <a:lnTo>
                    <a:pt x="1444" y="573"/>
                  </a:lnTo>
                  <a:lnTo>
                    <a:pt x="1441" y="573"/>
                  </a:lnTo>
                  <a:lnTo>
                    <a:pt x="1441" y="576"/>
                  </a:lnTo>
                  <a:lnTo>
                    <a:pt x="1441" y="578"/>
                  </a:lnTo>
                  <a:lnTo>
                    <a:pt x="1439" y="578"/>
                  </a:lnTo>
                  <a:lnTo>
                    <a:pt x="1436" y="581"/>
                  </a:lnTo>
                  <a:lnTo>
                    <a:pt x="1436" y="578"/>
                  </a:lnTo>
                  <a:lnTo>
                    <a:pt x="1434" y="578"/>
                  </a:lnTo>
                  <a:lnTo>
                    <a:pt x="1431" y="578"/>
                  </a:lnTo>
                  <a:lnTo>
                    <a:pt x="1431" y="576"/>
                  </a:lnTo>
                  <a:lnTo>
                    <a:pt x="1429" y="573"/>
                  </a:lnTo>
                  <a:lnTo>
                    <a:pt x="1429" y="571"/>
                  </a:lnTo>
                  <a:lnTo>
                    <a:pt x="1426" y="573"/>
                  </a:lnTo>
                  <a:lnTo>
                    <a:pt x="1423" y="573"/>
                  </a:lnTo>
                  <a:lnTo>
                    <a:pt x="1421" y="576"/>
                  </a:lnTo>
                  <a:lnTo>
                    <a:pt x="1421" y="578"/>
                  </a:lnTo>
                  <a:lnTo>
                    <a:pt x="1423" y="578"/>
                  </a:lnTo>
                  <a:lnTo>
                    <a:pt x="1423" y="581"/>
                  </a:lnTo>
                  <a:lnTo>
                    <a:pt x="1426" y="581"/>
                  </a:lnTo>
                  <a:lnTo>
                    <a:pt x="1426" y="583"/>
                  </a:lnTo>
                  <a:lnTo>
                    <a:pt x="1426" y="586"/>
                  </a:lnTo>
                  <a:lnTo>
                    <a:pt x="1423" y="588"/>
                  </a:lnTo>
                  <a:lnTo>
                    <a:pt x="1426" y="591"/>
                  </a:lnTo>
                  <a:lnTo>
                    <a:pt x="1426" y="593"/>
                  </a:lnTo>
                  <a:lnTo>
                    <a:pt x="1426" y="596"/>
                  </a:lnTo>
                  <a:lnTo>
                    <a:pt x="1423" y="596"/>
                  </a:lnTo>
                  <a:lnTo>
                    <a:pt x="1421" y="593"/>
                  </a:lnTo>
                  <a:lnTo>
                    <a:pt x="1421" y="596"/>
                  </a:lnTo>
                  <a:lnTo>
                    <a:pt x="1421" y="599"/>
                  </a:lnTo>
                  <a:lnTo>
                    <a:pt x="1421" y="601"/>
                  </a:lnTo>
                  <a:lnTo>
                    <a:pt x="1421" y="604"/>
                  </a:lnTo>
                  <a:lnTo>
                    <a:pt x="1418" y="604"/>
                  </a:lnTo>
                  <a:lnTo>
                    <a:pt x="1416" y="604"/>
                  </a:lnTo>
                  <a:lnTo>
                    <a:pt x="1416" y="606"/>
                  </a:lnTo>
                  <a:lnTo>
                    <a:pt x="1413" y="606"/>
                  </a:lnTo>
                  <a:lnTo>
                    <a:pt x="1411" y="609"/>
                  </a:lnTo>
                  <a:lnTo>
                    <a:pt x="1413" y="611"/>
                  </a:lnTo>
                  <a:lnTo>
                    <a:pt x="1411" y="614"/>
                  </a:lnTo>
                  <a:lnTo>
                    <a:pt x="1411" y="616"/>
                  </a:lnTo>
                  <a:lnTo>
                    <a:pt x="1408" y="616"/>
                  </a:lnTo>
                  <a:lnTo>
                    <a:pt x="1406" y="616"/>
                  </a:lnTo>
                  <a:lnTo>
                    <a:pt x="1403" y="616"/>
                  </a:lnTo>
                  <a:lnTo>
                    <a:pt x="1406" y="619"/>
                  </a:lnTo>
                  <a:lnTo>
                    <a:pt x="1408" y="621"/>
                  </a:lnTo>
                  <a:lnTo>
                    <a:pt x="1406" y="621"/>
                  </a:lnTo>
                  <a:lnTo>
                    <a:pt x="1403" y="621"/>
                  </a:lnTo>
                  <a:lnTo>
                    <a:pt x="1401" y="624"/>
                  </a:lnTo>
                  <a:lnTo>
                    <a:pt x="1401" y="627"/>
                  </a:lnTo>
                  <a:lnTo>
                    <a:pt x="1398" y="627"/>
                  </a:lnTo>
                  <a:lnTo>
                    <a:pt x="1398" y="629"/>
                  </a:lnTo>
                  <a:lnTo>
                    <a:pt x="1401" y="632"/>
                  </a:lnTo>
                  <a:lnTo>
                    <a:pt x="1401" y="634"/>
                  </a:lnTo>
                  <a:lnTo>
                    <a:pt x="1401" y="637"/>
                  </a:lnTo>
                  <a:lnTo>
                    <a:pt x="1398" y="637"/>
                  </a:lnTo>
                  <a:lnTo>
                    <a:pt x="1398" y="639"/>
                  </a:lnTo>
                  <a:lnTo>
                    <a:pt x="1395" y="639"/>
                  </a:lnTo>
                  <a:lnTo>
                    <a:pt x="1395" y="642"/>
                  </a:lnTo>
                  <a:lnTo>
                    <a:pt x="1395" y="644"/>
                  </a:lnTo>
                  <a:lnTo>
                    <a:pt x="1393" y="647"/>
                  </a:lnTo>
                  <a:lnTo>
                    <a:pt x="1393" y="649"/>
                  </a:lnTo>
                  <a:lnTo>
                    <a:pt x="1390" y="649"/>
                  </a:lnTo>
                  <a:lnTo>
                    <a:pt x="1390" y="652"/>
                  </a:lnTo>
                  <a:lnTo>
                    <a:pt x="1388" y="652"/>
                  </a:lnTo>
                  <a:lnTo>
                    <a:pt x="1388" y="655"/>
                  </a:lnTo>
                  <a:lnTo>
                    <a:pt x="1388" y="657"/>
                  </a:lnTo>
                  <a:lnTo>
                    <a:pt x="1388" y="660"/>
                  </a:lnTo>
                  <a:lnTo>
                    <a:pt x="1385" y="662"/>
                  </a:lnTo>
                  <a:lnTo>
                    <a:pt x="1388" y="662"/>
                  </a:lnTo>
                  <a:lnTo>
                    <a:pt x="1388" y="665"/>
                  </a:lnTo>
                  <a:lnTo>
                    <a:pt x="1385" y="665"/>
                  </a:lnTo>
                  <a:lnTo>
                    <a:pt x="1385" y="667"/>
                  </a:lnTo>
                  <a:lnTo>
                    <a:pt x="1383" y="667"/>
                  </a:lnTo>
                  <a:lnTo>
                    <a:pt x="1383" y="670"/>
                  </a:lnTo>
                  <a:lnTo>
                    <a:pt x="1383" y="672"/>
                  </a:lnTo>
                  <a:lnTo>
                    <a:pt x="1383" y="675"/>
                  </a:lnTo>
                  <a:lnTo>
                    <a:pt x="1383" y="677"/>
                  </a:lnTo>
                  <a:lnTo>
                    <a:pt x="1380" y="680"/>
                  </a:lnTo>
                  <a:lnTo>
                    <a:pt x="1378" y="680"/>
                  </a:lnTo>
                  <a:lnTo>
                    <a:pt x="1378" y="683"/>
                  </a:lnTo>
                  <a:lnTo>
                    <a:pt x="1375" y="683"/>
                  </a:lnTo>
                  <a:lnTo>
                    <a:pt x="1375" y="685"/>
                  </a:lnTo>
                  <a:lnTo>
                    <a:pt x="1373" y="685"/>
                  </a:lnTo>
                  <a:lnTo>
                    <a:pt x="1373" y="688"/>
                  </a:lnTo>
                  <a:lnTo>
                    <a:pt x="1370" y="690"/>
                  </a:lnTo>
                  <a:lnTo>
                    <a:pt x="1370" y="693"/>
                  </a:lnTo>
                  <a:lnTo>
                    <a:pt x="1370" y="695"/>
                  </a:lnTo>
                  <a:lnTo>
                    <a:pt x="1373" y="695"/>
                  </a:lnTo>
                  <a:lnTo>
                    <a:pt x="1373" y="698"/>
                  </a:lnTo>
                  <a:lnTo>
                    <a:pt x="1373" y="700"/>
                  </a:lnTo>
                  <a:lnTo>
                    <a:pt x="1373" y="703"/>
                  </a:lnTo>
                  <a:lnTo>
                    <a:pt x="1375" y="705"/>
                  </a:lnTo>
                  <a:lnTo>
                    <a:pt x="1375" y="708"/>
                  </a:lnTo>
                  <a:lnTo>
                    <a:pt x="1378" y="708"/>
                  </a:lnTo>
                  <a:lnTo>
                    <a:pt x="1378" y="710"/>
                  </a:lnTo>
                  <a:lnTo>
                    <a:pt x="1378" y="713"/>
                  </a:lnTo>
                  <a:lnTo>
                    <a:pt x="1378" y="716"/>
                  </a:lnTo>
                  <a:lnTo>
                    <a:pt x="1375" y="716"/>
                  </a:lnTo>
                  <a:lnTo>
                    <a:pt x="1375" y="718"/>
                  </a:lnTo>
                  <a:lnTo>
                    <a:pt x="1373" y="721"/>
                  </a:lnTo>
                  <a:lnTo>
                    <a:pt x="1370" y="723"/>
                  </a:lnTo>
                  <a:lnTo>
                    <a:pt x="1367" y="723"/>
                  </a:lnTo>
                  <a:lnTo>
                    <a:pt x="1365" y="721"/>
                  </a:lnTo>
                  <a:lnTo>
                    <a:pt x="1362" y="721"/>
                  </a:lnTo>
                  <a:lnTo>
                    <a:pt x="1360" y="718"/>
                  </a:lnTo>
                  <a:lnTo>
                    <a:pt x="1357" y="718"/>
                  </a:lnTo>
                  <a:lnTo>
                    <a:pt x="1355" y="718"/>
                  </a:lnTo>
                  <a:lnTo>
                    <a:pt x="1352" y="718"/>
                  </a:lnTo>
                  <a:lnTo>
                    <a:pt x="1352" y="721"/>
                  </a:lnTo>
                  <a:lnTo>
                    <a:pt x="1352" y="723"/>
                  </a:lnTo>
                  <a:lnTo>
                    <a:pt x="1355" y="723"/>
                  </a:lnTo>
                  <a:lnTo>
                    <a:pt x="1355" y="726"/>
                  </a:lnTo>
                  <a:lnTo>
                    <a:pt x="1357" y="726"/>
                  </a:lnTo>
                  <a:lnTo>
                    <a:pt x="1357" y="728"/>
                  </a:lnTo>
                  <a:lnTo>
                    <a:pt x="1357" y="731"/>
                  </a:lnTo>
                  <a:lnTo>
                    <a:pt x="1357" y="733"/>
                  </a:lnTo>
                  <a:lnTo>
                    <a:pt x="1355" y="736"/>
                  </a:lnTo>
                  <a:lnTo>
                    <a:pt x="1352" y="738"/>
                  </a:lnTo>
                  <a:lnTo>
                    <a:pt x="1350" y="741"/>
                  </a:lnTo>
                  <a:lnTo>
                    <a:pt x="1350" y="744"/>
                  </a:lnTo>
                  <a:lnTo>
                    <a:pt x="1350" y="751"/>
                  </a:lnTo>
                  <a:lnTo>
                    <a:pt x="1350" y="754"/>
                  </a:lnTo>
                  <a:lnTo>
                    <a:pt x="1352" y="756"/>
                  </a:lnTo>
                  <a:lnTo>
                    <a:pt x="1352" y="759"/>
                  </a:lnTo>
                  <a:lnTo>
                    <a:pt x="1352" y="761"/>
                  </a:lnTo>
                  <a:lnTo>
                    <a:pt x="1355" y="764"/>
                  </a:lnTo>
                  <a:lnTo>
                    <a:pt x="1352" y="764"/>
                  </a:lnTo>
                  <a:lnTo>
                    <a:pt x="1352" y="766"/>
                  </a:lnTo>
                  <a:lnTo>
                    <a:pt x="1350" y="766"/>
                  </a:lnTo>
                  <a:lnTo>
                    <a:pt x="1347" y="766"/>
                  </a:lnTo>
                  <a:lnTo>
                    <a:pt x="1347" y="769"/>
                  </a:lnTo>
                  <a:lnTo>
                    <a:pt x="1347" y="772"/>
                  </a:lnTo>
                  <a:lnTo>
                    <a:pt x="1347" y="774"/>
                  </a:lnTo>
                  <a:lnTo>
                    <a:pt x="1345" y="777"/>
                  </a:lnTo>
                  <a:lnTo>
                    <a:pt x="1345" y="779"/>
                  </a:lnTo>
                  <a:lnTo>
                    <a:pt x="1345" y="782"/>
                  </a:lnTo>
                  <a:lnTo>
                    <a:pt x="1342" y="777"/>
                  </a:lnTo>
                  <a:lnTo>
                    <a:pt x="1339" y="777"/>
                  </a:lnTo>
                  <a:lnTo>
                    <a:pt x="1337" y="774"/>
                  </a:lnTo>
                  <a:lnTo>
                    <a:pt x="1334" y="772"/>
                  </a:lnTo>
                  <a:lnTo>
                    <a:pt x="1332" y="772"/>
                  </a:lnTo>
                  <a:lnTo>
                    <a:pt x="1324" y="772"/>
                  </a:lnTo>
                  <a:lnTo>
                    <a:pt x="1319" y="769"/>
                  </a:lnTo>
                  <a:lnTo>
                    <a:pt x="1317" y="769"/>
                  </a:lnTo>
                  <a:lnTo>
                    <a:pt x="1309" y="766"/>
                  </a:lnTo>
                  <a:lnTo>
                    <a:pt x="1301" y="766"/>
                  </a:lnTo>
                  <a:lnTo>
                    <a:pt x="1299" y="766"/>
                  </a:lnTo>
                  <a:lnTo>
                    <a:pt x="1294" y="764"/>
                  </a:lnTo>
                  <a:lnTo>
                    <a:pt x="1291" y="764"/>
                  </a:lnTo>
                  <a:lnTo>
                    <a:pt x="1286" y="761"/>
                  </a:lnTo>
                  <a:lnTo>
                    <a:pt x="1283" y="761"/>
                  </a:lnTo>
                  <a:lnTo>
                    <a:pt x="1281" y="761"/>
                  </a:lnTo>
                  <a:lnTo>
                    <a:pt x="1273" y="761"/>
                  </a:lnTo>
                  <a:lnTo>
                    <a:pt x="1268" y="761"/>
                  </a:lnTo>
                  <a:lnTo>
                    <a:pt x="1266" y="761"/>
                  </a:lnTo>
                  <a:lnTo>
                    <a:pt x="1266" y="756"/>
                  </a:lnTo>
                  <a:lnTo>
                    <a:pt x="1258" y="751"/>
                  </a:lnTo>
                  <a:lnTo>
                    <a:pt x="1240" y="759"/>
                  </a:lnTo>
                  <a:lnTo>
                    <a:pt x="1192" y="766"/>
                  </a:lnTo>
                  <a:lnTo>
                    <a:pt x="1189" y="766"/>
                  </a:lnTo>
                  <a:lnTo>
                    <a:pt x="1187" y="769"/>
                  </a:lnTo>
                  <a:lnTo>
                    <a:pt x="1177" y="764"/>
                  </a:lnTo>
                  <a:lnTo>
                    <a:pt x="1174" y="761"/>
                  </a:lnTo>
                  <a:lnTo>
                    <a:pt x="1171" y="761"/>
                  </a:lnTo>
                  <a:lnTo>
                    <a:pt x="1169" y="761"/>
                  </a:lnTo>
                  <a:lnTo>
                    <a:pt x="1166" y="761"/>
                  </a:lnTo>
                  <a:lnTo>
                    <a:pt x="1159" y="761"/>
                  </a:lnTo>
                  <a:lnTo>
                    <a:pt x="1156" y="764"/>
                  </a:lnTo>
                  <a:lnTo>
                    <a:pt x="1156" y="766"/>
                  </a:lnTo>
                  <a:lnTo>
                    <a:pt x="1154" y="774"/>
                  </a:lnTo>
                  <a:lnTo>
                    <a:pt x="1151" y="777"/>
                  </a:lnTo>
                  <a:lnTo>
                    <a:pt x="1151" y="779"/>
                  </a:lnTo>
                  <a:lnTo>
                    <a:pt x="1151" y="782"/>
                  </a:lnTo>
                  <a:lnTo>
                    <a:pt x="1149" y="784"/>
                  </a:lnTo>
                  <a:lnTo>
                    <a:pt x="1143" y="782"/>
                  </a:lnTo>
                  <a:lnTo>
                    <a:pt x="1141" y="792"/>
                  </a:lnTo>
                  <a:lnTo>
                    <a:pt x="1141" y="794"/>
                  </a:lnTo>
                  <a:lnTo>
                    <a:pt x="1146" y="794"/>
                  </a:lnTo>
                  <a:lnTo>
                    <a:pt x="1146" y="797"/>
                  </a:lnTo>
                  <a:lnTo>
                    <a:pt x="1146" y="800"/>
                  </a:lnTo>
                  <a:lnTo>
                    <a:pt x="1143" y="800"/>
                  </a:lnTo>
                  <a:lnTo>
                    <a:pt x="1143" y="802"/>
                  </a:lnTo>
                  <a:lnTo>
                    <a:pt x="1141" y="805"/>
                  </a:lnTo>
                  <a:lnTo>
                    <a:pt x="1138" y="807"/>
                  </a:lnTo>
                  <a:lnTo>
                    <a:pt x="1136" y="812"/>
                  </a:lnTo>
                  <a:lnTo>
                    <a:pt x="1133" y="815"/>
                  </a:lnTo>
                  <a:lnTo>
                    <a:pt x="1136" y="817"/>
                  </a:lnTo>
                  <a:lnTo>
                    <a:pt x="1133" y="817"/>
                  </a:lnTo>
                  <a:lnTo>
                    <a:pt x="1133" y="820"/>
                  </a:lnTo>
                  <a:lnTo>
                    <a:pt x="1133" y="822"/>
                  </a:lnTo>
                  <a:lnTo>
                    <a:pt x="1128" y="825"/>
                  </a:lnTo>
                  <a:lnTo>
                    <a:pt x="1118" y="822"/>
                  </a:lnTo>
                  <a:lnTo>
                    <a:pt x="1118" y="820"/>
                  </a:lnTo>
                  <a:lnTo>
                    <a:pt x="1113" y="817"/>
                  </a:lnTo>
                  <a:lnTo>
                    <a:pt x="1105" y="815"/>
                  </a:lnTo>
                  <a:lnTo>
                    <a:pt x="1095" y="812"/>
                  </a:lnTo>
                  <a:lnTo>
                    <a:pt x="1087" y="812"/>
                  </a:lnTo>
                  <a:close/>
                </a:path>
              </a:pathLst>
            </a:custGeom>
            <a:solidFill>
              <a:srgbClr val="76A432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17">
              <a:extLst>
                <a:ext uri="{FF2B5EF4-FFF2-40B4-BE49-F238E27FC236}">
                  <a16:creationId xmlns:a16="http://schemas.microsoft.com/office/drawing/2014/main" id="{EDDB0AAA-64EB-2797-47FC-86ECCF4C395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7" y="2545"/>
              <a:ext cx="303" cy="285"/>
            </a:xfrm>
            <a:custGeom>
              <a:avLst/>
              <a:gdLst>
                <a:gd name="T0" fmla="*/ 120 w 303"/>
                <a:gd name="T1" fmla="*/ 267 h 285"/>
                <a:gd name="T2" fmla="*/ 86 w 303"/>
                <a:gd name="T3" fmla="*/ 257 h 285"/>
                <a:gd name="T4" fmla="*/ 64 w 303"/>
                <a:gd name="T5" fmla="*/ 254 h 285"/>
                <a:gd name="T6" fmla="*/ 69 w 303"/>
                <a:gd name="T7" fmla="*/ 229 h 285"/>
                <a:gd name="T8" fmla="*/ 69 w 303"/>
                <a:gd name="T9" fmla="*/ 221 h 285"/>
                <a:gd name="T10" fmla="*/ 66 w 303"/>
                <a:gd name="T11" fmla="*/ 209 h 285"/>
                <a:gd name="T12" fmla="*/ 56 w 303"/>
                <a:gd name="T13" fmla="*/ 188 h 285"/>
                <a:gd name="T14" fmla="*/ 48 w 303"/>
                <a:gd name="T15" fmla="*/ 168 h 285"/>
                <a:gd name="T16" fmla="*/ 36 w 303"/>
                <a:gd name="T17" fmla="*/ 155 h 285"/>
                <a:gd name="T18" fmla="*/ 25 w 303"/>
                <a:gd name="T19" fmla="*/ 140 h 285"/>
                <a:gd name="T20" fmla="*/ 20 w 303"/>
                <a:gd name="T21" fmla="*/ 122 h 285"/>
                <a:gd name="T22" fmla="*/ 5 w 303"/>
                <a:gd name="T23" fmla="*/ 112 h 285"/>
                <a:gd name="T24" fmla="*/ 0 w 303"/>
                <a:gd name="T25" fmla="*/ 99 h 285"/>
                <a:gd name="T26" fmla="*/ 8 w 303"/>
                <a:gd name="T27" fmla="*/ 92 h 285"/>
                <a:gd name="T28" fmla="*/ 15 w 303"/>
                <a:gd name="T29" fmla="*/ 76 h 285"/>
                <a:gd name="T30" fmla="*/ 20 w 303"/>
                <a:gd name="T31" fmla="*/ 51 h 285"/>
                <a:gd name="T32" fmla="*/ 25 w 303"/>
                <a:gd name="T33" fmla="*/ 38 h 285"/>
                <a:gd name="T34" fmla="*/ 38 w 303"/>
                <a:gd name="T35" fmla="*/ 36 h 285"/>
                <a:gd name="T36" fmla="*/ 33 w 303"/>
                <a:gd name="T37" fmla="*/ 28 h 285"/>
                <a:gd name="T38" fmla="*/ 48 w 303"/>
                <a:gd name="T39" fmla="*/ 25 h 285"/>
                <a:gd name="T40" fmla="*/ 64 w 303"/>
                <a:gd name="T41" fmla="*/ 25 h 285"/>
                <a:gd name="T42" fmla="*/ 79 w 303"/>
                <a:gd name="T43" fmla="*/ 18 h 285"/>
                <a:gd name="T44" fmla="*/ 89 w 303"/>
                <a:gd name="T45" fmla="*/ 15 h 285"/>
                <a:gd name="T46" fmla="*/ 109 w 303"/>
                <a:gd name="T47" fmla="*/ 8 h 285"/>
                <a:gd name="T48" fmla="*/ 125 w 303"/>
                <a:gd name="T49" fmla="*/ 3 h 285"/>
                <a:gd name="T50" fmla="*/ 137 w 303"/>
                <a:gd name="T51" fmla="*/ 3 h 285"/>
                <a:gd name="T52" fmla="*/ 158 w 303"/>
                <a:gd name="T53" fmla="*/ 8 h 285"/>
                <a:gd name="T54" fmla="*/ 170 w 303"/>
                <a:gd name="T55" fmla="*/ 10 h 285"/>
                <a:gd name="T56" fmla="*/ 181 w 303"/>
                <a:gd name="T57" fmla="*/ 13 h 285"/>
                <a:gd name="T58" fmla="*/ 178 w 303"/>
                <a:gd name="T59" fmla="*/ 23 h 285"/>
                <a:gd name="T60" fmla="*/ 191 w 303"/>
                <a:gd name="T61" fmla="*/ 25 h 285"/>
                <a:gd name="T62" fmla="*/ 196 w 303"/>
                <a:gd name="T63" fmla="*/ 33 h 285"/>
                <a:gd name="T64" fmla="*/ 201 w 303"/>
                <a:gd name="T65" fmla="*/ 36 h 285"/>
                <a:gd name="T66" fmla="*/ 206 w 303"/>
                <a:gd name="T67" fmla="*/ 41 h 285"/>
                <a:gd name="T68" fmla="*/ 211 w 303"/>
                <a:gd name="T69" fmla="*/ 51 h 285"/>
                <a:gd name="T70" fmla="*/ 221 w 303"/>
                <a:gd name="T71" fmla="*/ 56 h 285"/>
                <a:gd name="T72" fmla="*/ 229 w 303"/>
                <a:gd name="T73" fmla="*/ 61 h 285"/>
                <a:gd name="T74" fmla="*/ 239 w 303"/>
                <a:gd name="T75" fmla="*/ 64 h 285"/>
                <a:gd name="T76" fmla="*/ 249 w 303"/>
                <a:gd name="T77" fmla="*/ 71 h 285"/>
                <a:gd name="T78" fmla="*/ 252 w 303"/>
                <a:gd name="T79" fmla="*/ 81 h 285"/>
                <a:gd name="T80" fmla="*/ 257 w 303"/>
                <a:gd name="T81" fmla="*/ 92 h 285"/>
                <a:gd name="T82" fmla="*/ 257 w 303"/>
                <a:gd name="T83" fmla="*/ 99 h 285"/>
                <a:gd name="T84" fmla="*/ 267 w 303"/>
                <a:gd name="T85" fmla="*/ 104 h 285"/>
                <a:gd name="T86" fmla="*/ 280 w 303"/>
                <a:gd name="T87" fmla="*/ 109 h 285"/>
                <a:gd name="T88" fmla="*/ 280 w 303"/>
                <a:gd name="T89" fmla="*/ 120 h 285"/>
                <a:gd name="T90" fmla="*/ 282 w 303"/>
                <a:gd name="T91" fmla="*/ 132 h 285"/>
                <a:gd name="T92" fmla="*/ 288 w 303"/>
                <a:gd name="T93" fmla="*/ 137 h 285"/>
                <a:gd name="T94" fmla="*/ 298 w 303"/>
                <a:gd name="T95" fmla="*/ 145 h 285"/>
                <a:gd name="T96" fmla="*/ 300 w 303"/>
                <a:gd name="T97" fmla="*/ 155 h 285"/>
                <a:gd name="T98" fmla="*/ 300 w 303"/>
                <a:gd name="T99" fmla="*/ 160 h 285"/>
                <a:gd name="T100" fmla="*/ 298 w 303"/>
                <a:gd name="T101" fmla="*/ 173 h 285"/>
                <a:gd name="T102" fmla="*/ 257 w 303"/>
                <a:gd name="T103" fmla="*/ 158 h 285"/>
                <a:gd name="T104" fmla="*/ 242 w 303"/>
                <a:gd name="T105" fmla="*/ 150 h 285"/>
                <a:gd name="T106" fmla="*/ 226 w 303"/>
                <a:gd name="T107" fmla="*/ 163 h 285"/>
                <a:gd name="T108" fmla="*/ 214 w 303"/>
                <a:gd name="T109" fmla="*/ 181 h 285"/>
                <a:gd name="T110" fmla="*/ 160 w 303"/>
                <a:gd name="T111" fmla="*/ 232 h 285"/>
                <a:gd name="T112" fmla="*/ 137 w 303"/>
                <a:gd name="T113" fmla="*/ 239 h 285"/>
                <a:gd name="T114" fmla="*/ 127 w 303"/>
                <a:gd name="T115" fmla="*/ 262 h 285"/>
                <a:gd name="T116" fmla="*/ 125 w 303"/>
                <a:gd name="T117" fmla="*/ 28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03" h="285">
                  <a:moveTo>
                    <a:pt x="117" y="282"/>
                  </a:moveTo>
                  <a:lnTo>
                    <a:pt x="120" y="280"/>
                  </a:lnTo>
                  <a:lnTo>
                    <a:pt x="120" y="277"/>
                  </a:lnTo>
                  <a:lnTo>
                    <a:pt x="122" y="272"/>
                  </a:lnTo>
                  <a:lnTo>
                    <a:pt x="120" y="267"/>
                  </a:lnTo>
                  <a:lnTo>
                    <a:pt x="117" y="265"/>
                  </a:lnTo>
                  <a:lnTo>
                    <a:pt x="107" y="262"/>
                  </a:lnTo>
                  <a:lnTo>
                    <a:pt x="99" y="260"/>
                  </a:lnTo>
                  <a:lnTo>
                    <a:pt x="94" y="260"/>
                  </a:lnTo>
                  <a:lnTo>
                    <a:pt x="86" y="257"/>
                  </a:lnTo>
                  <a:lnTo>
                    <a:pt x="81" y="260"/>
                  </a:lnTo>
                  <a:lnTo>
                    <a:pt x="74" y="260"/>
                  </a:lnTo>
                  <a:lnTo>
                    <a:pt x="69" y="260"/>
                  </a:lnTo>
                  <a:lnTo>
                    <a:pt x="66" y="257"/>
                  </a:lnTo>
                  <a:lnTo>
                    <a:pt x="64" y="254"/>
                  </a:lnTo>
                  <a:lnTo>
                    <a:pt x="61" y="249"/>
                  </a:lnTo>
                  <a:lnTo>
                    <a:pt x="61" y="242"/>
                  </a:lnTo>
                  <a:lnTo>
                    <a:pt x="66" y="232"/>
                  </a:lnTo>
                  <a:lnTo>
                    <a:pt x="66" y="232"/>
                  </a:lnTo>
                  <a:lnTo>
                    <a:pt x="69" y="229"/>
                  </a:lnTo>
                  <a:lnTo>
                    <a:pt x="69" y="229"/>
                  </a:lnTo>
                  <a:lnTo>
                    <a:pt x="69" y="226"/>
                  </a:lnTo>
                  <a:lnTo>
                    <a:pt x="69" y="224"/>
                  </a:lnTo>
                  <a:lnTo>
                    <a:pt x="69" y="224"/>
                  </a:lnTo>
                  <a:lnTo>
                    <a:pt x="69" y="221"/>
                  </a:lnTo>
                  <a:lnTo>
                    <a:pt x="69" y="219"/>
                  </a:lnTo>
                  <a:lnTo>
                    <a:pt x="66" y="219"/>
                  </a:lnTo>
                  <a:lnTo>
                    <a:pt x="66" y="211"/>
                  </a:lnTo>
                  <a:lnTo>
                    <a:pt x="66" y="209"/>
                  </a:lnTo>
                  <a:lnTo>
                    <a:pt x="66" y="209"/>
                  </a:lnTo>
                  <a:lnTo>
                    <a:pt x="66" y="206"/>
                  </a:lnTo>
                  <a:lnTo>
                    <a:pt x="61" y="199"/>
                  </a:lnTo>
                  <a:lnTo>
                    <a:pt x="58" y="193"/>
                  </a:lnTo>
                  <a:lnTo>
                    <a:pt x="58" y="193"/>
                  </a:lnTo>
                  <a:lnTo>
                    <a:pt x="56" y="188"/>
                  </a:lnTo>
                  <a:lnTo>
                    <a:pt x="56" y="186"/>
                  </a:lnTo>
                  <a:lnTo>
                    <a:pt x="51" y="178"/>
                  </a:lnTo>
                  <a:lnTo>
                    <a:pt x="51" y="178"/>
                  </a:lnTo>
                  <a:lnTo>
                    <a:pt x="51" y="171"/>
                  </a:lnTo>
                  <a:lnTo>
                    <a:pt x="48" y="168"/>
                  </a:lnTo>
                  <a:lnTo>
                    <a:pt x="48" y="165"/>
                  </a:lnTo>
                  <a:lnTo>
                    <a:pt x="48" y="163"/>
                  </a:lnTo>
                  <a:lnTo>
                    <a:pt x="41" y="158"/>
                  </a:lnTo>
                  <a:lnTo>
                    <a:pt x="38" y="155"/>
                  </a:lnTo>
                  <a:lnTo>
                    <a:pt x="36" y="155"/>
                  </a:lnTo>
                  <a:lnTo>
                    <a:pt x="36" y="153"/>
                  </a:lnTo>
                  <a:lnTo>
                    <a:pt x="28" y="150"/>
                  </a:lnTo>
                  <a:lnTo>
                    <a:pt x="25" y="150"/>
                  </a:lnTo>
                  <a:lnTo>
                    <a:pt x="23" y="145"/>
                  </a:lnTo>
                  <a:lnTo>
                    <a:pt x="25" y="140"/>
                  </a:lnTo>
                  <a:lnTo>
                    <a:pt x="23" y="135"/>
                  </a:lnTo>
                  <a:lnTo>
                    <a:pt x="23" y="132"/>
                  </a:lnTo>
                  <a:lnTo>
                    <a:pt x="25" y="127"/>
                  </a:lnTo>
                  <a:lnTo>
                    <a:pt x="23" y="125"/>
                  </a:lnTo>
                  <a:lnTo>
                    <a:pt x="20" y="122"/>
                  </a:lnTo>
                  <a:lnTo>
                    <a:pt x="15" y="122"/>
                  </a:lnTo>
                  <a:lnTo>
                    <a:pt x="10" y="120"/>
                  </a:lnTo>
                  <a:lnTo>
                    <a:pt x="8" y="117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5" y="109"/>
                  </a:lnTo>
                  <a:lnTo>
                    <a:pt x="5" y="107"/>
                  </a:lnTo>
                  <a:lnTo>
                    <a:pt x="5" y="104"/>
                  </a:lnTo>
                  <a:lnTo>
                    <a:pt x="2" y="102"/>
                  </a:lnTo>
                  <a:lnTo>
                    <a:pt x="0" y="99"/>
                  </a:lnTo>
                  <a:lnTo>
                    <a:pt x="2" y="97"/>
                  </a:lnTo>
                  <a:lnTo>
                    <a:pt x="2" y="97"/>
                  </a:lnTo>
                  <a:lnTo>
                    <a:pt x="5" y="94"/>
                  </a:lnTo>
                  <a:lnTo>
                    <a:pt x="8" y="92"/>
                  </a:lnTo>
                  <a:lnTo>
                    <a:pt x="8" y="92"/>
                  </a:lnTo>
                  <a:lnTo>
                    <a:pt x="13" y="89"/>
                  </a:lnTo>
                  <a:lnTo>
                    <a:pt x="15" y="89"/>
                  </a:lnTo>
                  <a:lnTo>
                    <a:pt x="15" y="87"/>
                  </a:lnTo>
                  <a:lnTo>
                    <a:pt x="18" y="79"/>
                  </a:lnTo>
                  <a:lnTo>
                    <a:pt x="15" y="76"/>
                  </a:lnTo>
                  <a:lnTo>
                    <a:pt x="15" y="69"/>
                  </a:lnTo>
                  <a:lnTo>
                    <a:pt x="18" y="66"/>
                  </a:lnTo>
                  <a:lnTo>
                    <a:pt x="18" y="59"/>
                  </a:lnTo>
                  <a:lnTo>
                    <a:pt x="18" y="56"/>
                  </a:lnTo>
                  <a:lnTo>
                    <a:pt x="20" y="51"/>
                  </a:lnTo>
                  <a:lnTo>
                    <a:pt x="23" y="48"/>
                  </a:lnTo>
                  <a:lnTo>
                    <a:pt x="25" y="43"/>
                  </a:lnTo>
                  <a:lnTo>
                    <a:pt x="25" y="41"/>
                  </a:lnTo>
                  <a:lnTo>
                    <a:pt x="25" y="41"/>
                  </a:lnTo>
                  <a:lnTo>
                    <a:pt x="25" y="38"/>
                  </a:lnTo>
                  <a:lnTo>
                    <a:pt x="28" y="38"/>
                  </a:lnTo>
                  <a:lnTo>
                    <a:pt x="30" y="36"/>
                  </a:lnTo>
                  <a:lnTo>
                    <a:pt x="30" y="33"/>
                  </a:lnTo>
                  <a:lnTo>
                    <a:pt x="33" y="33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43" y="33"/>
                  </a:lnTo>
                  <a:lnTo>
                    <a:pt x="43" y="31"/>
                  </a:lnTo>
                  <a:lnTo>
                    <a:pt x="43" y="31"/>
                  </a:lnTo>
                  <a:lnTo>
                    <a:pt x="33" y="28"/>
                  </a:lnTo>
                  <a:lnTo>
                    <a:pt x="33" y="25"/>
                  </a:lnTo>
                  <a:lnTo>
                    <a:pt x="36" y="25"/>
                  </a:lnTo>
                  <a:lnTo>
                    <a:pt x="41" y="25"/>
                  </a:lnTo>
                  <a:lnTo>
                    <a:pt x="43" y="25"/>
                  </a:lnTo>
                  <a:lnTo>
                    <a:pt x="48" y="25"/>
                  </a:lnTo>
                  <a:lnTo>
                    <a:pt x="51" y="25"/>
                  </a:lnTo>
                  <a:lnTo>
                    <a:pt x="53" y="28"/>
                  </a:lnTo>
                  <a:lnTo>
                    <a:pt x="58" y="28"/>
                  </a:lnTo>
                  <a:lnTo>
                    <a:pt x="61" y="25"/>
                  </a:lnTo>
                  <a:lnTo>
                    <a:pt x="64" y="25"/>
                  </a:lnTo>
                  <a:lnTo>
                    <a:pt x="69" y="23"/>
                  </a:lnTo>
                  <a:lnTo>
                    <a:pt x="71" y="23"/>
                  </a:lnTo>
                  <a:lnTo>
                    <a:pt x="74" y="20"/>
                  </a:lnTo>
                  <a:lnTo>
                    <a:pt x="76" y="20"/>
                  </a:lnTo>
                  <a:lnTo>
                    <a:pt x="79" y="18"/>
                  </a:lnTo>
                  <a:lnTo>
                    <a:pt x="81" y="15"/>
                  </a:lnTo>
                  <a:lnTo>
                    <a:pt x="84" y="15"/>
                  </a:lnTo>
                  <a:lnTo>
                    <a:pt x="84" y="15"/>
                  </a:lnTo>
                  <a:lnTo>
                    <a:pt x="86" y="15"/>
                  </a:lnTo>
                  <a:lnTo>
                    <a:pt x="89" y="15"/>
                  </a:lnTo>
                  <a:lnTo>
                    <a:pt x="94" y="15"/>
                  </a:lnTo>
                  <a:lnTo>
                    <a:pt x="97" y="13"/>
                  </a:lnTo>
                  <a:lnTo>
                    <a:pt x="99" y="13"/>
                  </a:lnTo>
                  <a:lnTo>
                    <a:pt x="104" y="13"/>
                  </a:lnTo>
                  <a:lnTo>
                    <a:pt x="109" y="8"/>
                  </a:lnTo>
                  <a:lnTo>
                    <a:pt x="114" y="5"/>
                  </a:lnTo>
                  <a:lnTo>
                    <a:pt x="120" y="3"/>
                  </a:lnTo>
                  <a:lnTo>
                    <a:pt x="122" y="0"/>
                  </a:lnTo>
                  <a:lnTo>
                    <a:pt x="122" y="0"/>
                  </a:lnTo>
                  <a:lnTo>
                    <a:pt x="125" y="3"/>
                  </a:lnTo>
                  <a:lnTo>
                    <a:pt x="127" y="3"/>
                  </a:lnTo>
                  <a:lnTo>
                    <a:pt x="130" y="0"/>
                  </a:lnTo>
                  <a:lnTo>
                    <a:pt x="132" y="3"/>
                  </a:lnTo>
                  <a:lnTo>
                    <a:pt x="132" y="3"/>
                  </a:lnTo>
                  <a:lnTo>
                    <a:pt x="137" y="3"/>
                  </a:lnTo>
                  <a:lnTo>
                    <a:pt x="140" y="5"/>
                  </a:lnTo>
                  <a:lnTo>
                    <a:pt x="148" y="8"/>
                  </a:lnTo>
                  <a:lnTo>
                    <a:pt x="150" y="8"/>
                  </a:lnTo>
                  <a:lnTo>
                    <a:pt x="153" y="10"/>
                  </a:lnTo>
                  <a:lnTo>
                    <a:pt x="158" y="8"/>
                  </a:lnTo>
                  <a:lnTo>
                    <a:pt x="158" y="8"/>
                  </a:lnTo>
                  <a:lnTo>
                    <a:pt x="160" y="8"/>
                  </a:lnTo>
                  <a:lnTo>
                    <a:pt x="165" y="10"/>
                  </a:lnTo>
                  <a:lnTo>
                    <a:pt x="168" y="10"/>
                  </a:lnTo>
                  <a:lnTo>
                    <a:pt x="170" y="10"/>
                  </a:lnTo>
                  <a:lnTo>
                    <a:pt x="173" y="10"/>
                  </a:lnTo>
                  <a:lnTo>
                    <a:pt x="176" y="8"/>
                  </a:lnTo>
                  <a:lnTo>
                    <a:pt x="178" y="10"/>
                  </a:lnTo>
                  <a:lnTo>
                    <a:pt x="181" y="10"/>
                  </a:lnTo>
                  <a:lnTo>
                    <a:pt x="181" y="13"/>
                  </a:lnTo>
                  <a:lnTo>
                    <a:pt x="181" y="15"/>
                  </a:lnTo>
                  <a:lnTo>
                    <a:pt x="181" y="18"/>
                  </a:lnTo>
                  <a:lnTo>
                    <a:pt x="181" y="18"/>
                  </a:lnTo>
                  <a:lnTo>
                    <a:pt x="176" y="20"/>
                  </a:lnTo>
                  <a:lnTo>
                    <a:pt x="178" y="23"/>
                  </a:lnTo>
                  <a:lnTo>
                    <a:pt x="181" y="25"/>
                  </a:lnTo>
                  <a:lnTo>
                    <a:pt x="183" y="25"/>
                  </a:lnTo>
                  <a:lnTo>
                    <a:pt x="186" y="28"/>
                  </a:lnTo>
                  <a:lnTo>
                    <a:pt x="188" y="25"/>
                  </a:lnTo>
                  <a:lnTo>
                    <a:pt x="191" y="25"/>
                  </a:lnTo>
                  <a:lnTo>
                    <a:pt x="193" y="25"/>
                  </a:lnTo>
                  <a:lnTo>
                    <a:pt x="193" y="28"/>
                  </a:lnTo>
                  <a:lnTo>
                    <a:pt x="193" y="31"/>
                  </a:lnTo>
                  <a:lnTo>
                    <a:pt x="196" y="31"/>
                  </a:lnTo>
                  <a:lnTo>
                    <a:pt x="196" y="33"/>
                  </a:lnTo>
                  <a:lnTo>
                    <a:pt x="196" y="36"/>
                  </a:lnTo>
                  <a:lnTo>
                    <a:pt x="198" y="36"/>
                  </a:lnTo>
                  <a:lnTo>
                    <a:pt x="198" y="36"/>
                  </a:lnTo>
                  <a:lnTo>
                    <a:pt x="201" y="36"/>
                  </a:lnTo>
                  <a:lnTo>
                    <a:pt x="201" y="36"/>
                  </a:lnTo>
                  <a:lnTo>
                    <a:pt x="204" y="38"/>
                  </a:lnTo>
                  <a:lnTo>
                    <a:pt x="206" y="38"/>
                  </a:lnTo>
                  <a:lnTo>
                    <a:pt x="209" y="38"/>
                  </a:lnTo>
                  <a:lnTo>
                    <a:pt x="209" y="38"/>
                  </a:lnTo>
                  <a:lnTo>
                    <a:pt x="206" y="41"/>
                  </a:lnTo>
                  <a:lnTo>
                    <a:pt x="206" y="41"/>
                  </a:lnTo>
                  <a:lnTo>
                    <a:pt x="209" y="46"/>
                  </a:lnTo>
                  <a:lnTo>
                    <a:pt x="211" y="48"/>
                  </a:lnTo>
                  <a:lnTo>
                    <a:pt x="211" y="51"/>
                  </a:lnTo>
                  <a:lnTo>
                    <a:pt x="211" y="51"/>
                  </a:lnTo>
                  <a:lnTo>
                    <a:pt x="214" y="53"/>
                  </a:lnTo>
                  <a:lnTo>
                    <a:pt x="216" y="53"/>
                  </a:lnTo>
                  <a:lnTo>
                    <a:pt x="216" y="56"/>
                  </a:lnTo>
                  <a:lnTo>
                    <a:pt x="219" y="56"/>
                  </a:lnTo>
                  <a:lnTo>
                    <a:pt x="221" y="56"/>
                  </a:lnTo>
                  <a:lnTo>
                    <a:pt x="221" y="56"/>
                  </a:lnTo>
                  <a:lnTo>
                    <a:pt x="224" y="59"/>
                  </a:lnTo>
                  <a:lnTo>
                    <a:pt x="224" y="61"/>
                  </a:lnTo>
                  <a:lnTo>
                    <a:pt x="226" y="61"/>
                  </a:lnTo>
                  <a:lnTo>
                    <a:pt x="229" y="61"/>
                  </a:lnTo>
                  <a:lnTo>
                    <a:pt x="229" y="64"/>
                  </a:lnTo>
                  <a:lnTo>
                    <a:pt x="232" y="64"/>
                  </a:lnTo>
                  <a:lnTo>
                    <a:pt x="234" y="64"/>
                  </a:lnTo>
                  <a:lnTo>
                    <a:pt x="237" y="64"/>
                  </a:lnTo>
                  <a:lnTo>
                    <a:pt x="239" y="64"/>
                  </a:lnTo>
                  <a:lnTo>
                    <a:pt x="242" y="64"/>
                  </a:lnTo>
                  <a:lnTo>
                    <a:pt x="244" y="64"/>
                  </a:lnTo>
                  <a:lnTo>
                    <a:pt x="244" y="66"/>
                  </a:lnTo>
                  <a:lnTo>
                    <a:pt x="247" y="69"/>
                  </a:lnTo>
                  <a:lnTo>
                    <a:pt x="249" y="71"/>
                  </a:lnTo>
                  <a:lnTo>
                    <a:pt x="249" y="74"/>
                  </a:lnTo>
                  <a:lnTo>
                    <a:pt x="252" y="76"/>
                  </a:lnTo>
                  <a:lnTo>
                    <a:pt x="252" y="76"/>
                  </a:lnTo>
                  <a:lnTo>
                    <a:pt x="252" y="79"/>
                  </a:lnTo>
                  <a:lnTo>
                    <a:pt x="252" y="81"/>
                  </a:lnTo>
                  <a:lnTo>
                    <a:pt x="254" y="81"/>
                  </a:lnTo>
                  <a:lnTo>
                    <a:pt x="254" y="84"/>
                  </a:lnTo>
                  <a:lnTo>
                    <a:pt x="254" y="87"/>
                  </a:lnTo>
                  <a:lnTo>
                    <a:pt x="254" y="89"/>
                  </a:lnTo>
                  <a:lnTo>
                    <a:pt x="257" y="92"/>
                  </a:lnTo>
                  <a:lnTo>
                    <a:pt x="257" y="94"/>
                  </a:lnTo>
                  <a:lnTo>
                    <a:pt x="257" y="94"/>
                  </a:lnTo>
                  <a:lnTo>
                    <a:pt x="260" y="97"/>
                  </a:lnTo>
                  <a:lnTo>
                    <a:pt x="257" y="99"/>
                  </a:lnTo>
                  <a:lnTo>
                    <a:pt x="257" y="99"/>
                  </a:lnTo>
                  <a:lnTo>
                    <a:pt x="260" y="102"/>
                  </a:lnTo>
                  <a:lnTo>
                    <a:pt x="262" y="102"/>
                  </a:lnTo>
                  <a:lnTo>
                    <a:pt x="265" y="102"/>
                  </a:lnTo>
                  <a:lnTo>
                    <a:pt x="267" y="104"/>
                  </a:lnTo>
                  <a:lnTo>
                    <a:pt x="267" y="104"/>
                  </a:lnTo>
                  <a:lnTo>
                    <a:pt x="270" y="107"/>
                  </a:lnTo>
                  <a:lnTo>
                    <a:pt x="272" y="107"/>
                  </a:lnTo>
                  <a:lnTo>
                    <a:pt x="275" y="109"/>
                  </a:lnTo>
                  <a:lnTo>
                    <a:pt x="277" y="109"/>
                  </a:lnTo>
                  <a:lnTo>
                    <a:pt x="280" y="109"/>
                  </a:lnTo>
                  <a:lnTo>
                    <a:pt x="280" y="112"/>
                  </a:lnTo>
                  <a:lnTo>
                    <a:pt x="277" y="115"/>
                  </a:lnTo>
                  <a:lnTo>
                    <a:pt x="277" y="117"/>
                  </a:lnTo>
                  <a:lnTo>
                    <a:pt x="277" y="117"/>
                  </a:lnTo>
                  <a:lnTo>
                    <a:pt x="280" y="120"/>
                  </a:lnTo>
                  <a:lnTo>
                    <a:pt x="280" y="125"/>
                  </a:lnTo>
                  <a:lnTo>
                    <a:pt x="282" y="127"/>
                  </a:lnTo>
                  <a:lnTo>
                    <a:pt x="282" y="130"/>
                  </a:lnTo>
                  <a:lnTo>
                    <a:pt x="282" y="130"/>
                  </a:lnTo>
                  <a:lnTo>
                    <a:pt x="282" y="132"/>
                  </a:lnTo>
                  <a:lnTo>
                    <a:pt x="282" y="135"/>
                  </a:lnTo>
                  <a:lnTo>
                    <a:pt x="285" y="135"/>
                  </a:lnTo>
                  <a:lnTo>
                    <a:pt x="285" y="135"/>
                  </a:lnTo>
                  <a:lnTo>
                    <a:pt x="288" y="137"/>
                  </a:lnTo>
                  <a:lnTo>
                    <a:pt x="288" y="137"/>
                  </a:lnTo>
                  <a:lnTo>
                    <a:pt x="290" y="140"/>
                  </a:lnTo>
                  <a:lnTo>
                    <a:pt x="293" y="143"/>
                  </a:lnTo>
                  <a:lnTo>
                    <a:pt x="293" y="143"/>
                  </a:lnTo>
                  <a:lnTo>
                    <a:pt x="295" y="143"/>
                  </a:lnTo>
                  <a:lnTo>
                    <a:pt x="298" y="145"/>
                  </a:lnTo>
                  <a:lnTo>
                    <a:pt x="298" y="145"/>
                  </a:lnTo>
                  <a:lnTo>
                    <a:pt x="300" y="145"/>
                  </a:lnTo>
                  <a:lnTo>
                    <a:pt x="300" y="145"/>
                  </a:lnTo>
                  <a:lnTo>
                    <a:pt x="303" y="150"/>
                  </a:lnTo>
                  <a:lnTo>
                    <a:pt x="300" y="155"/>
                  </a:lnTo>
                  <a:lnTo>
                    <a:pt x="300" y="158"/>
                  </a:lnTo>
                  <a:lnTo>
                    <a:pt x="300" y="158"/>
                  </a:lnTo>
                  <a:lnTo>
                    <a:pt x="300" y="158"/>
                  </a:lnTo>
                  <a:lnTo>
                    <a:pt x="303" y="160"/>
                  </a:lnTo>
                  <a:lnTo>
                    <a:pt x="300" y="160"/>
                  </a:lnTo>
                  <a:lnTo>
                    <a:pt x="300" y="163"/>
                  </a:lnTo>
                  <a:lnTo>
                    <a:pt x="300" y="168"/>
                  </a:lnTo>
                  <a:lnTo>
                    <a:pt x="298" y="171"/>
                  </a:lnTo>
                  <a:lnTo>
                    <a:pt x="298" y="171"/>
                  </a:lnTo>
                  <a:lnTo>
                    <a:pt x="298" y="173"/>
                  </a:lnTo>
                  <a:lnTo>
                    <a:pt x="298" y="173"/>
                  </a:lnTo>
                  <a:lnTo>
                    <a:pt x="290" y="176"/>
                  </a:lnTo>
                  <a:lnTo>
                    <a:pt x="275" y="178"/>
                  </a:lnTo>
                  <a:lnTo>
                    <a:pt x="262" y="171"/>
                  </a:lnTo>
                  <a:lnTo>
                    <a:pt x="257" y="158"/>
                  </a:lnTo>
                  <a:lnTo>
                    <a:pt x="254" y="145"/>
                  </a:lnTo>
                  <a:lnTo>
                    <a:pt x="252" y="145"/>
                  </a:lnTo>
                  <a:lnTo>
                    <a:pt x="249" y="145"/>
                  </a:lnTo>
                  <a:lnTo>
                    <a:pt x="244" y="148"/>
                  </a:lnTo>
                  <a:lnTo>
                    <a:pt x="242" y="150"/>
                  </a:lnTo>
                  <a:lnTo>
                    <a:pt x="237" y="153"/>
                  </a:lnTo>
                  <a:lnTo>
                    <a:pt x="232" y="155"/>
                  </a:lnTo>
                  <a:lnTo>
                    <a:pt x="229" y="158"/>
                  </a:lnTo>
                  <a:lnTo>
                    <a:pt x="229" y="160"/>
                  </a:lnTo>
                  <a:lnTo>
                    <a:pt x="226" y="163"/>
                  </a:lnTo>
                  <a:lnTo>
                    <a:pt x="224" y="168"/>
                  </a:lnTo>
                  <a:lnTo>
                    <a:pt x="221" y="173"/>
                  </a:lnTo>
                  <a:lnTo>
                    <a:pt x="221" y="176"/>
                  </a:lnTo>
                  <a:lnTo>
                    <a:pt x="216" y="178"/>
                  </a:lnTo>
                  <a:lnTo>
                    <a:pt x="214" y="181"/>
                  </a:lnTo>
                  <a:lnTo>
                    <a:pt x="211" y="183"/>
                  </a:lnTo>
                  <a:lnTo>
                    <a:pt x="188" y="204"/>
                  </a:lnTo>
                  <a:lnTo>
                    <a:pt x="163" y="229"/>
                  </a:lnTo>
                  <a:lnTo>
                    <a:pt x="163" y="229"/>
                  </a:lnTo>
                  <a:lnTo>
                    <a:pt x="160" y="232"/>
                  </a:lnTo>
                  <a:lnTo>
                    <a:pt x="158" y="232"/>
                  </a:lnTo>
                  <a:lnTo>
                    <a:pt x="148" y="234"/>
                  </a:lnTo>
                  <a:lnTo>
                    <a:pt x="140" y="234"/>
                  </a:lnTo>
                  <a:lnTo>
                    <a:pt x="140" y="237"/>
                  </a:lnTo>
                  <a:lnTo>
                    <a:pt x="137" y="239"/>
                  </a:lnTo>
                  <a:lnTo>
                    <a:pt x="137" y="244"/>
                  </a:lnTo>
                  <a:lnTo>
                    <a:pt x="135" y="247"/>
                  </a:lnTo>
                  <a:lnTo>
                    <a:pt x="132" y="249"/>
                  </a:lnTo>
                  <a:lnTo>
                    <a:pt x="127" y="254"/>
                  </a:lnTo>
                  <a:lnTo>
                    <a:pt x="127" y="262"/>
                  </a:lnTo>
                  <a:lnTo>
                    <a:pt x="127" y="267"/>
                  </a:lnTo>
                  <a:lnTo>
                    <a:pt x="127" y="270"/>
                  </a:lnTo>
                  <a:lnTo>
                    <a:pt x="130" y="275"/>
                  </a:lnTo>
                  <a:lnTo>
                    <a:pt x="127" y="275"/>
                  </a:lnTo>
                  <a:lnTo>
                    <a:pt x="125" y="280"/>
                  </a:lnTo>
                  <a:lnTo>
                    <a:pt x="122" y="282"/>
                  </a:lnTo>
                  <a:lnTo>
                    <a:pt x="117" y="285"/>
                  </a:lnTo>
                  <a:lnTo>
                    <a:pt x="117" y="282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18">
              <a:extLst>
                <a:ext uri="{FF2B5EF4-FFF2-40B4-BE49-F238E27FC236}">
                  <a16:creationId xmlns:a16="http://schemas.microsoft.com/office/drawing/2014/main" id="{DF01A33F-11BD-18DB-3057-DE0D8B88677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3" y="1054"/>
              <a:ext cx="947" cy="1511"/>
            </a:xfrm>
            <a:custGeom>
              <a:avLst/>
              <a:gdLst>
                <a:gd name="T0" fmla="*/ 616 w 947"/>
                <a:gd name="T1" fmla="*/ 1473 h 1511"/>
                <a:gd name="T2" fmla="*/ 563 w 947"/>
                <a:gd name="T3" fmla="*/ 1422 h 1511"/>
                <a:gd name="T4" fmla="*/ 525 w 947"/>
                <a:gd name="T5" fmla="*/ 1374 h 1511"/>
                <a:gd name="T6" fmla="*/ 474 w 947"/>
                <a:gd name="T7" fmla="*/ 1407 h 1511"/>
                <a:gd name="T8" fmla="*/ 459 w 947"/>
                <a:gd name="T9" fmla="*/ 1371 h 1511"/>
                <a:gd name="T10" fmla="*/ 441 w 947"/>
                <a:gd name="T11" fmla="*/ 1359 h 1511"/>
                <a:gd name="T12" fmla="*/ 413 w 947"/>
                <a:gd name="T13" fmla="*/ 1346 h 1511"/>
                <a:gd name="T14" fmla="*/ 410 w 947"/>
                <a:gd name="T15" fmla="*/ 1303 h 1511"/>
                <a:gd name="T16" fmla="*/ 369 w 947"/>
                <a:gd name="T17" fmla="*/ 1267 h 1511"/>
                <a:gd name="T18" fmla="*/ 364 w 947"/>
                <a:gd name="T19" fmla="*/ 1234 h 1511"/>
                <a:gd name="T20" fmla="*/ 331 w 947"/>
                <a:gd name="T21" fmla="*/ 1219 h 1511"/>
                <a:gd name="T22" fmla="*/ 301 w 947"/>
                <a:gd name="T23" fmla="*/ 1178 h 1511"/>
                <a:gd name="T24" fmla="*/ 275 w 947"/>
                <a:gd name="T25" fmla="*/ 1158 h 1511"/>
                <a:gd name="T26" fmla="*/ 242 w 947"/>
                <a:gd name="T27" fmla="*/ 1140 h 1511"/>
                <a:gd name="T28" fmla="*/ 227 w 947"/>
                <a:gd name="T29" fmla="*/ 1117 h 1511"/>
                <a:gd name="T30" fmla="*/ 214 w 947"/>
                <a:gd name="T31" fmla="*/ 1081 h 1511"/>
                <a:gd name="T32" fmla="*/ 166 w 947"/>
                <a:gd name="T33" fmla="*/ 1069 h 1511"/>
                <a:gd name="T34" fmla="*/ 201 w 947"/>
                <a:gd name="T35" fmla="*/ 1046 h 1511"/>
                <a:gd name="T36" fmla="*/ 166 w 947"/>
                <a:gd name="T37" fmla="*/ 1043 h 1511"/>
                <a:gd name="T38" fmla="*/ 168 w 947"/>
                <a:gd name="T39" fmla="*/ 1015 h 1511"/>
                <a:gd name="T40" fmla="*/ 156 w 947"/>
                <a:gd name="T41" fmla="*/ 985 h 1511"/>
                <a:gd name="T42" fmla="*/ 199 w 947"/>
                <a:gd name="T43" fmla="*/ 957 h 1511"/>
                <a:gd name="T44" fmla="*/ 148 w 947"/>
                <a:gd name="T45" fmla="*/ 923 h 1511"/>
                <a:gd name="T46" fmla="*/ 135 w 947"/>
                <a:gd name="T47" fmla="*/ 865 h 1511"/>
                <a:gd name="T48" fmla="*/ 186 w 947"/>
                <a:gd name="T49" fmla="*/ 847 h 1511"/>
                <a:gd name="T50" fmla="*/ 186 w 947"/>
                <a:gd name="T51" fmla="*/ 811 h 1511"/>
                <a:gd name="T52" fmla="*/ 194 w 947"/>
                <a:gd name="T53" fmla="*/ 789 h 1511"/>
                <a:gd name="T54" fmla="*/ 181 w 947"/>
                <a:gd name="T55" fmla="*/ 733 h 1511"/>
                <a:gd name="T56" fmla="*/ 199 w 947"/>
                <a:gd name="T57" fmla="*/ 682 h 1511"/>
                <a:gd name="T58" fmla="*/ 245 w 947"/>
                <a:gd name="T59" fmla="*/ 641 h 1511"/>
                <a:gd name="T60" fmla="*/ 263 w 947"/>
                <a:gd name="T61" fmla="*/ 582 h 1511"/>
                <a:gd name="T62" fmla="*/ 217 w 947"/>
                <a:gd name="T63" fmla="*/ 519 h 1511"/>
                <a:gd name="T64" fmla="*/ 222 w 947"/>
                <a:gd name="T65" fmla="*/ 468 h 1511"/>
                <a:gd name="T66" fmla="*/ 227 w 947"/>
                <a:gd name="T67" fmla="*/ 432 h 1511"/>
                <a:gd name="T68" fmla="*/ 176 w 947"/>
                <a:gd name="T69" fmla="*/ 389 h 1511"/>
                <a:gd name="T70" fmla="*/ 89 w 947"/>
                <a:gd name="T71" fmla="*/ 366 h 1511"/>
                <a:gd name="T72" fmla="*/ 64 w 947"/>
                <a:gd name="T73" fmla="*/ 290 h 1511"/>
                <a:gd name="T74" fmla="*/ 21 w 947"/>
                <a:gd name="T75" fmla="*/ 211 h 1511"/>
                <a:gd name="T76" fmla="*/ 13 w 947"/>
                <a:gd name="T77" fmla="*/ 137 h 1511"/>
                <a:gd name="T78" fmla="*/ 33 w 947"/>
                <a:gd name="T79" fmla="*/ 104 h 1511"/>
                <a:gd name="T80" fmla="*/ 97 w 947"/>
                <a:gd name="T81" fmla="*/ 63 h 1511"/>
                <a:gd name="T82" fmla="*/ 163 w 947"/>
                <a:gd name="T83" fmla="*/ 66 h 1511"/>
                <a:gd name="T84" fmla="*/ 204 w 947"/>
                <a:gd name="T85" fmla="*/ 40 h 1511"/>
                <a:gd name="T86" fmla="*/ 306 w 947"/>
                <a:gd name="T87" fmla="*/ 7 h 1511"/>
                <a:gd name="T88" fmla="*/ 375 w 947"/>
                <a:gd name="T89" fmla="*/ 17 h 1511"/>
                <a:gd name="T90" fmla="*/ 474 w 947"/>
                <a:gd name="T91" fmla="*/ 20 h 1511"/>
                <a:gd name="T92" fmla="*/ 535 w 947"/>
                <a:gd name="T93" fmla="*/ 50 h 1511"/>
                <a:gd name="T94" fmla="*/ 581 w 947"/>
                <a:gd name="T95" fmla="*/ 15 h 1511"/>
                <a:gd name="T96" fmla="*/ 624 w 947"/>
                <a:gd name="T97" fmla="*/ 68 h 1511"/>
                <a:gd name="T98" fmla="*/ 677 w 947"/>
                <a:gd name="T99" fmla="*/ 112 h 1511"/>
                <a:gd name="T100" fmla="*/ 764 w 947"/>
                <a:gd name="T101" fmla="*/ 252 h 1511"/>
                <a:gd name="T102" fmla="*/ 845 w 947"/>
                <a:gd name="T103" fmla="*/ 267 h 1511"/>
                <a:gd name="T104" fmla="*/ 858 w 947"/>
                <a:gd name="T105" fmla="*/ 361 h 1511"/>
                <a:gd name="T106" fmla="*/ 800 w 947"/>
                <a:gd name="T107" fmla="*/ 465 h 1511"/>
                <a:gd name="T108" fmla="*/ 863 w 947"/>
                <a:gd name="T109" fmla="*/ 531 h 1511"/>
                <a:gd name="T110" fmla="*/ 881 w 947"/>
                <a:gd name="T111" fmla="*/ 613 h 1511"/>
                <a:gd name="T112" fmla="*/ 932 w 947"/>
                <a:gd name="T113" fmla="*/ 791 h 1511"/>
                <a:gd name="T114" fmla="*/ 899 w 947"/>
                <a:gd name="T115" fmla="*/ 931 h 1511"/>
                <a:gd name="T116" fmla="*/ 843 w 947"/>
                <a:gd name="T117" fmla="*/ 1025 h 1511"/>
                <a:gd name="T118" fmla="*/ 764 w 947"/>
                <a:gd name="T119" fmla="*/ 1135 h 1511"/>
                <a:gd name="T120" fmla="*/ 708 w 947"/>
                <a:gd name="T121" fmla="*/ 1333 h 1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7" h="1511">
                  <a:moveTo>
                    <a:pt x="644" y="1509"/>
                  </a:moveTo>
                  <a:lnTo>
                    <a:pt x="644" y="1506"/>
                  </a:lnTo>
                  <a:lnTo>
                    <a:pt x="642" y="1506"/>
                  </a:lnTo>
                  <a:lnTo>
                    <a:pt x="642" y="1504"/>
                  </a:lnTo>
                  <a:lnTo>
                    <a:pt x="639" y="1504"/>
                  </a:lnTo>
                  <a:lnTo>
                    <a:pt x="639" y="1501"/>
                  </a:lnTo>
                  <a:lnTo>
                    <a:pt x="637" y="1501"/>
                  </a:lnTo>
                  <a:lnTo>
                    <a:pt x="637" y="1499"/>
                  </a:lnTo>
                  <a:lnTo>
                    <a:pt x="634" y="1499"/>
                  </a:lnTo>
                  <a:lnTo>
                    <a:pt x="634" y="1496"/>
                  </a:lnTo>
                  <a:lnTo>
                    <a:pt x="632" y="1494"/>
                  </a:lnTo>
                  <a:lnTo>
                    <a:pt x="629" y="1491"/>
                  </a:lnTo>
                  <a:lnTo>
                    <a:pt x="627" y="1486"/>
                  </a:lnTo>
                  <a:lnTo>
                    <a:pt x="624" y="1486"/>
                  </a:lnTo>
                  <a:lnTo>
                    <a:pt x="624" y="1483"/>
                  </a:lnTo>
                  <a:lnTo>
                    <a:pt x="621" y="1481"/>
                  </a:lnTo>
                  <a:lnTo>
                    <a:pt x="619" y="1476"/>
                  </a:lnTo>
                  <a:lnTo>
                    <a:pt x="616" y="1476"/>
                  </a:lnTo>
                  <a:lnTo>
                    <a:pt x="616" y="1473"/>
                  </a:lnTo>
                  <a:lnTo>
                    <a:pt x="614" y="1471"/>
                  </a:lnTo>
                  <a:lnTo>
                    <a:pt x="614" y="1468"/>
                  </a:lnTo>
                  <a:lnTo>
                    <a:pt x="591" y="1453"/>
                  </a:lnTo>
                  <a:lnTo>
                    <a:pt x="588" y="1450"/>
                  </a:lnTo>
                  <a:lnTo>
                    <a:pt x="586" y="1453"/>
                  </a:lnTo>
                  <a:lnTo>
                    <a:pt x="586" y="1450"/>
                  </a:lnTo>
                  <a:lnTo>
                    <a:pt x="583" y="1450"/>
                  </a:lnTo>
                  <a:lnTo>
                    <a:pt x="581" y="1448"/>
                  </a:lnTo>
                  <a:lnTo>
                    <a:pt x="578" y="1448"/>
                  </a:lnTo>
                  <a:lnTo>
                    <a:pt x="576" y="1448"/>
                  </a:lnTo>
                  <a:lnTo>
                    <a:pt x="576" y="1445"/>
                  </a:lnTo>
                  <a:lnTo>
                    <a:pt x="573" y="1445"/>
                  </a:lnTo>
                  <a:lnTo>
                    <a:pt x="571" y="1443"/>
                  </a:lnTo>
                  <a:lnTo>
                    <a:pt x="571" y="1432"/>
                  </a:lnTo>
                  <a:lnTo>
                    <a:pt x="571" y="1430"/>
                  </a:lnTo>
                  <a:lnTo>
                    <a:pt x="571" y="1427"/>
                  </a:lnTo>
                  <a:lnTo>
                    <a:pt x="568" y="1425"/>
                  </a:lnTo>
                  <a:lnTo>
                    <a:pt x="565" y="1425"/>
                  </a:lnTo>
                  <a:lnTo>
                    <a:pt x="563" y="1422"/>
                  </a:lnTo>
                  <a:lnTo>
                    <a:pt x="560" y="1420"/>
                  </a:lnTo>
                  <a:lnTo>
                    <a:pt x="560" y="1417"/>
                  </a:lnTo>
                  <a:lnTo>
                    <a:pt x="560" y="1415"/>
                  </a:lnTo>
                  <a:lnTo>
                    <a:pt x="558" y="1376"/>
                  </a:lnTo>
                  <a:lnTo>
                    <a:pt x="555" y="1374"/>
                  </a:lnTo>
                  <a:lnTo>
                    <a:pt x="553" y="1371"/>
                  </a:lnTo>
                  <a:lnTo>
                    <a:pt x="550" y="1371"/>
                  </a:lnTo>
                  <a:lnTo>
                    <a:pt x="548" y="1371"/>
                  </a:lnTo>
                  <a:lnTo>
                    <a:pt x="545" y="1371"/>
                  </a:lnTo>
                  <a:lnTo>
                    <a:pt x="545" y="1369"/>
                  </a:lnTo>
                  <a:lnTo>
                    <a:pt x="543" y="1369"/>
                  </a:lnTo>
                  <a:lnTo>
                    <a:pt x="540" y="1369"/>
                  </a:lnTo>
                  <a:lnTo>
                    <a:pt x="535" y="1369"/>
                  </a:lnTo>
                  <a:lnTo>
                    <a:pt x="530" y="1369"/>
                  </a:lnTo>
                  <a:lnTo>
                    <a:pt x="530" y="1371"/>
                  </a:lnTo>
                  <a:lnTo>
                    <a:pt x="527" y="1371"/>
                  </a:lnTo>
                  <a:lnTo>
                    <a:pt x="525" y="1371"/>
                  </a:lnTo>
                  <a:lnTo>
                    <a:pt x="522" y="1371"/>
                  </a:lnTo>
                  <a:lnTo>
                    <a:pt x="525" y="1374"/>
                  </a:lnTo>
                  <a:lnTo>
                    <a:pt x="527" y="1376"/>
                  </a:lnTo>
                  <a:lnTo>
                    <a:pt x="530" y="1376"/>
                  </a:lnTo>
                  <a:lnTo>
                    <a:pt x="530" y="1379"/>
                  </a:lnTo>
                  <a:lnTo>
                    <a:pt x="530" y="1382"/>
                  </a:lnTo>
                  <a:lnTo>
                    <a:pt x="532" y="1384"/>
                  </a:lnTo>
                  <a:lnTo>
                    <a:pt x="532" y="1387"/>
                  </a:lnTo>
                  <a:lnTo>
                    <a:pt x="532" y="1389"/>
                  </a:lnTo>
                  <a:lnTo>
                    <a:pt x="532" y="1392"/>
                  </a:lnTo>
                  <a:lnTo>
                    <a:pt x="530" y="1394"/>
                  </a:lnTo>
                  <a:lnTo>
                    <a:pt x="530" y="1397"/>
                  </a:lnTo>
                  <a:lnTo>
                    <a:pt x="530" y="1399"/>
                  </a:lnTo>
                  <a:lnTo>
                    <a:pt x="481" y="1417"/>
                  </a:lnTo>
                  <a:lnTo>
                    <a:pt x="479" y="1417"/>
                  </a:lnTo>
                  <a:lnTo>
                    <a:pt x="479" y="1415"/>
                  </a:lnTo>
                  <a:lnTo>
                    <a:pt x="476" y="1415"/>
                  </a:lnTo>
                  <a:lnTo>
                    <a:pt x="476" y="1412"/>
                  </a:lnTo>
                  <a:lnTo>
                    <a:pt x="474" y="1412"/>
                  </a:lnTo>
                  <a:lnTo>
                    <a:pt x="474" y="1410"/>
                  </a:lnTo>
                  <a:lnTo>
                    <a:pt x="474" y="1407"/>
                  </a:lnTo>
                  <a:lnTo>
                    <a:pt x="471" y="1404"/>
                  </a:lnTo>
                  <a:lnTo>
                    <a:pt x="471" y="1402"/>
                  </a:lnTo>
                  <a:lnTo>
                    <a:pt x="469" y="1402"/>
                  </a:lnTo>
                  <a:lnTo>
                    <a:pt x="469" y="1399"/>
                  </a:lnTo>
                  <a:lnTo>
                    <a:pt x="469" y="1397"/>
                  </a:lnTo>
                  <a:lnTo>
                    <a:pt x="469" y="1394"/>
                  </a:lnTo>
                  <a:lnTo>
                    <a:pt x="466" y="1394"/>
                  </a:lnTo>
                  <a:lnTo>
                    <a:pt x="466" y="1392"/>
                  </a:lnTo>
                  <a:lnTo>
                    <a:pt x="466" y="1389"/>
                  </a:lnTo>
                  <a:lnTo>
                    <a:pt x="466" y="1387"/>
                  </a:lnTo>
                  <a:lnTo>
                    <a:pt x="466" y="1384"/>
                  </a:lnTo>
                  <a:lnTo>
                    <a:pt x="464" y="1384"/>
                  </a:lnTo>
                  <a:lnTo>
                    <a:pt x="464" y="1382"/>
                  </a:lnTo>
                  <a:lnTo>
                    <a:pt x="464" y="1379"/>
                  </a:lnTo>
                  <a:lnTo>
                    <a:pt x="464" y="1376"/>
                  </a:lnTo>
                  <a:lnTo>
                    <a:pt x="464" y="1374"/>
                  </a:lnTo>
                  <a:lnTo>
                    <a:pt x="461" y="1374"/>
                  </a:lnTo>
                  <a:lnTo>
                    <a:pt x="461" y="1371"/>
                  </a:lnTo>
                  <a:lnTo>
                    <a:pt x="459" y="1371"/>
                  </a:lnTo>
                  <a:lnTo>
                    <a:pt x="459" y="1369"/>
                  </a:lnTo>
                  <a:lnTo>
                    <a:pt x="459" y="1366"/>
                  </a:lnTo>
                  <a:lnTo>
                    <a:pt x="456" y="1366"/>
                  </a:lnTo>
                  <a:lnTo>
                    <a:pt x="459" y="1366"/>
                  </a:lnTo>
                  <a:lnTo>
                    <a:pt x="456" y="1364"/>
                  </a:lnTo>
                  <a:lnTo>
                    <a:pt x="453" y="1364"/>
                  </a:lnTo>
                  <a:lnTo>
                    <a:pt x="451" y="1364"/>
                  </a:lnTo>
                  <a:lnTo>
                    <a:pt x="451" y="1366"/>
                  </a:lnTo>
                  <a:lnTo>
                    <a:pt x="451" y="1364"/>
                  </a:lnTo>
                  <a:lnTo>
                    <a:pt x="451" y="1361"/>
                  </a:lnTo>
                  <a:lnTo>
                    <a:pt x="451" y="1359"/>
                  </a:lnTo>
                  <a:lnTo>
                    <a:pt x="448" y="1359"/>
                  </a:lnTo>
                  <a:lnTo>
                    <a:pt x="446" y="1359"/>
                  </a:lnTo>
                  <a:lnTo>
                    <a:pt x="446" y="1361"/>
                  </a:lnTo>
                  <a:lnTo>
                    <a:pt x="446" y="1364"/>
                  </a:lnTo>
                  <a:lnTo>
                    <a:pt x="443" y="1364"/>
                  </a:lnTo>
                  <a:lnTo>
                    <a:pt x="443" y="1361"/>
                  </a:lnTo>
                  <a:lnTo>
                    <a:pt x="443" y="1359"/>
                  </a:lnTo>
                  <a:lnTo>
                    <a:pt x="441" y="1359"/>
                  </a:lnTo>
                  <a:lnTo>
                    <a:pt x="441" y="1361"/>
                  </a:lnTo>
                  <a:lnTo>
                    <a:pt x="438" y="1361"/>
                  </a:lnTo>
                  <a:lnTo>
                    <a:pt x="438" y="1359"/>
                  </a:lnTo>
                  <a:lnTo>
                    <a:pt x="438" y="1356"/>
                  </a:lnTo>
                  <a:lnTo>
                    <a:pt x="436" y="1356"/>
                  </a:lnTo>
                  <a:lnTo>
                    <a:pt x="436" y="1359"/>
                  </a:lnTo>
                  <a:lnTo>
                    <a:pt x="436" y="1361"/>
                  </a:lnTo>
                  <a:lnTo>
                    <a:pt x="433" y="1361"/>
                  </a:lnTo>
                  <a:lnTo>
                    <a:pt x="431" y="1361"/>
                  </a:lnTo>
                  <a:lnTo>
                    <a:pt x="428" y="1361"/>
                  </a:lnTo>
                  <a:lnTo>
                    <a:pt x="428" y="1359"/>
                  </a:lnTo>
                  <a:lnTo>
                    <a:pt x="425" y="1359"/>
                  </a:lnTo>
                  <a:lnTo>
                    <a:pt x="423" y="1359"/>
                  </a:lnTo>
                  <a:lnTo>
                    <a:pt x="420" y="1359"/>
                  </a:lnTo>
                  <a:lnTo>
                    <a:pt x="418" y="1359"/>
                  </a:lnTo>
                  <a:lnTo>
                    <a:pt x="415" y="1359"/>
                  </a:lnTo>
                  <a:lnTo>
                    <a:pt x="413" y="1351"/>
                  </a:lnTo>
                  <a:lnTo>
                    <a:pt x="413" y="1348"/>
                  </a:lnTo>
                  <a:lnTo>
                    <a:pt x="413" y="1346"/>
                  </a:lnTo>
                  <a:lnTo>
                    <a:pt x="415" y="1343"/>
                  </a:lnTo>
                  <a:lnTo>
                    <a:pt x="415" y="1338"/>
                  </a:lnTo>
                  <a:lnTo>
                    <a:pt x="418" y="1338"/>
                  </a:lnTo>
                  <a:lnTo>
                    <a:pt x="420" y="1338"/>
                  </a:lnTo>
                  <a:lnTo>
                    <a:pt x="420" y="1336"/>
                  </a:lnTo>
                  <a:lnTo>
                    <a:pt x="423" y="1333"/>
                  </a:lnTo>
                  <a:lnTo>
                    <a:pt x="423" y="1331"/>
                  </a:lnTo>
                  <a:lnTo>
                    <a:pt x="423" y="1328"/>
                  </a:lnTo>
                  <a:lnTo>
                    <a:pt x="423" y="1326"/>
                  </a:lnTo>
                  <a:lnTo>
                    <a:pt x="423" y="1323"/>
                  </a:lnTo>
                  <a:lnTo>
                    <a:pt x="423" y="1320"/>
                  </a:lnTo>
                  <a:lnTo>
                    <a:pt x="423" y="1318"/>
                  </a:lnTo>
                  <a:lnTo>
                    <a:pt x="420" y="1315"/>
                  </a:lnTo>
                  <a:lnTo>
                    <a:pt x="420" y="1313"/>
                  </a:lnTo>
                  <a:lnTo>
                    <a:pt x="418" y="1310"/>
                  </a:lnTo>
                  <a:lnTo>
                    <a:pt x="418" y="1308"/>
                  </a:lnTo>
                  <a:lnTo>
                    <a:pt x="415" y="1308"/>
                  </a:lnTo>
                  <a:lnTo>
                    <a:pt x="413" y="1305"/>
                  </a:lnTo>
                  <a:lnTo>
                    <a:pt x="410" y="1303"/>
                  </a:lnTo>
                  <a:lnTo>
                    <a:pt x="410" y="1300"/>
                  </a:lnTo>
                  <a:lnTo>
                    <a:pt x="408" y="1300"/>
                  </a:lnTo>
                  <a:lnTo>
                    <a:pt x="408" y="1298"/>
                  </a:lnTo>
                  <a:lnTo>
                    <a:pt x="408" y="1292"/>
                  </a:lnTo>
                  <a:lnTo>
                    <a:pt x="405" y="1290"/>
                  </a:lnTo>
                  <a:lnTo>
                    <a:pt x="405" y="1287"/>
                  </a:lnTo>
                  <a:lnTo>
                    <a:pt x="403" y="1285"/>
                  </a:lnTo>
                  <a:lnTo>
                    <a:pt x="400" y="1285"/>
                  </a:lnTo>
                  <a:lnTo>
                    <a:pt x="397" y="1285"/>
                  </a:lnTo>
                  <a:lnTo>
                    <a:pt x="392" y="1282"/>
                  </a:lnTo>
                  <a:lnTo>
                    <a:pt x="390" y="1282"/>
                  </a:lnTo>
                  <a:lnTo>
                    <a:pt x="387" y="1282"/>
                  </a:lnTo>
                  <a:lnTo>
                    <a:pt x="385" y="1280"/>
                  </a:lnTo>
                  <a:lnTo>
                    <a:pt x="380" y="1277"/>
                  </a:lnTo>
                  <a:lnTo>
                    <a:pt x="377" y="1275"/>
                  </a:lnTo>
                  <a:lnTo>
                    <a:pt x="375" y="1272"/>
                  </a:lnTo>
                  <a:lnTo>
                    <a:pt x="372" y="1272"/>
                  </a:lnTo>
                  <a:lnTo>
                    <a:pt x="369" y="1270"/>
                  </a:lnTo>
                  <a:lnTo>
                    <a:pt x="369" y="1267"/>
                  </a:lnTo>
                  <a:lnTo>
                    <a:pt x="372" y="1264"/>
                  </a:lnTo>
                  <a:lnTo>
                    <a:pt x="375" y="1262"/>
                  </a:lnTo>
                  <a:lnTo>
                    <a:pt x="377" y="1262"/>
                  </a:lnTo>
                  <a:lnTo>
                    <a:pt x="380" y="1259"/>
                  </a:lnTo>
                  <a:lnTo>
                    <a:pt x="382" y="1257"/>
                  </a:lnTo>
                  <a:lnTo>
                    <a:pt x="385" y="1254"/>
                  </a:lnTo>
                  <a:lnTo>
                    <a:pt x="385" y="1252"/>
                  </a:lnTo>
                  <a:lnTo>
                    <a:pt x="385" y="1249"/>
                  </a:lnTo>
                  <a:lnTo>
                    <a:pt x="382" y="1247"/>
                  </a:lnTo>
                  <a:lnTo>
                    <a:pt x="382" y="1244"/>
                  </a:lnTo>
                  <a:lnTo>
                    <a:pt x="382" y="1242"/>
                  </a:lnTo>
                  <a:lnTo>
                    <a:pt x="382" y="1239"/>
                  </a:lnTo>
                  <a:lnTo>
                    <a:pt x="380" y="1239"/>
                  </a:lnTo>
                  <a:lnTo>
                    <a:pt x="375" y="1234"/>
                  </a:lnTo>
                  <a:lnTo>
                    <a:pt x="372" y="1234"/>
                  </a:lnTo>
                  <a:lnTo>
                    <a:pt x="372" y="1231"/>
                  </a:lnTo>
                  <a:lnTo>
                    <a:pt x="369" y="1231"/>
                  </a:lnTo>
                  <a:lnTo>
                    <a:pt x="367" y="1231"/>
                  </a:lnTo>
                  <a:lnTo>
                    <a:pt x="364" y="1234"/>
                  </a:lnTo>
                  <a:lnTo>
                    <a:pt x="362" y="1234"/>
                  </a:lnTo>
                  <a:lnTo>
                    <a:pt x="359" y="1236"/>
                  </a:lnTo>
                  <a:lnTo>
                    <a:pt x="357" y="1236"/>
                  </a:lnTo>
                  <a:lnTo>
                    <a:pt x="357" y="1239"/>
                  </a:lnTo>
                  <a:lnTo>
                    <a:pt x="354" y="1239"/>
                  </a:lnTo>
                  <a:lnTo>
                    <a:pt x="354" y="1242"/>
                  </a:lnTo>
                  <a:lnTo>
                    <a:pt x="349" y="1242"/>
                  </a:lnTo>
                  <a:lnTo>
                    <a:pt x="347" y="1242"/>
                  </a:lnTo>
                  <a:lnTo>
                    <a:pt x="344" y="1242"/>
                  </a:lnTo>
                  <a:lnTo>
                    <a:pt x="341" y="1239"/>
                  </a:lnTo>
                  <a:lnTo>
                    <a:pt x="341" y="1236"/>
                  </a:lnTo>
                  <a:lnTo>
                    <a:pt x="339" y="1234"/>
                  </a:lnTo>
                  <a:lnTo>
                    <a:pt x="339" y="1231"/>
                  </a:lnTo>
                  <a:lnTo>
                    <a:pt x="339" y="1229"/>
                  </a:lnTo>
                  <a:lnTo>
                    <a:pt x="336" y="1229"/>
                  </a:lnTo>
                  <a:lnTo>
                    <a:pt x="336" y="1226"/>
                  </a:lnTo>
                  <a:lnTo>
                    <a:pt x="334" y="1224"/>
                  </a:lnTo>
                  <a:lnTo>
                    <a:pt x="334" y="1221"/>
                  </a:lnTo>
                  <a:lnTo>
                    <a:pt x="331" y="1219"/>
                  </a:lnTo>
                  <a:lnTo>
                    <a:pt x="329" y="1216"/>
                  </a:lnTo>
                  <a:lnTo>
                    <a:pt x="329" y="1214"/>
                  </a:lnTo>
                  <a:lnTo>
                    <a:pt x="329" y="1211"/>
                  </a:lnTo>
                  <a:lnTo>
                    <a:pt x="329" y="1208"/>
                  </a:lnTo>
                  <a:lnTo>
                    <a:pt x="326" y="1208"/>
                  </a:lnTo>
                  <a:lnTo>
                    <a:pt x="326" y="1206"/>
                  </a:lnTo>
                  <a:lnTo>
                    <a:pt x="321" y="1203"/>
                  </a:lnTo>
                  <a:lnTo>
                    <a:pt x="319" y="1203"/>
                  </a:lnTo>
                  <a:lnTo>
                    <a:pt x="316" y="1203"/>
                  </a:lnTo>
                  <a:lnTo>
                    <a:pt x="313" y="1203"/>
                  </a:lnTo>
                  <a:lnTo>
                    <a:pt x="306" y="1198"/>
                  </a:lnTo>
                  <a:lnTo>
                    <a:pt x="306" y="1196"/>
                  </a:lnTo>
                  <a:lnTo>
                    <a:pt x="303" y="1196"/>
                  </a:lnTo>
                  <a:lnTo>
                    <a:pt x="303" y="1193"/>
                  </a:lnTo>
                  <a:lnTo>
                    <a:pt x="301" y="1188"/>
                  </a:lnTo>
                  <a:lnTo>
                    <a:pt x="301" y="1186"/>
                  </a:lnTo>
                  <a:lnTo>
                    <a:pt x="301" y="1183"/>
                  </a:lnTo>
                  <a:lnTo>
                    <a:pt x="301" y="1180"/>
                  </a:lnTo>
                  <a:lnTo>
                    <a:pt x="301" y="1178"/>
                  </a:lnTo>
                  <a:lnTo>
                    <a:pt x="303" y="1178"/>
                  </a:lnTo>
                  <a:lnTo>
                    <a:pt x="303" y="1175"/>
                  </a:lnTo>
                  <a:lnTo>
                    <a:pt x="303" y="1173"/>
                  </a:lnTo>
                  <a:lnTo>
                    <a:pt x="303" y="1170"/>
                  </a:lnTo>
                  <a:lnTo>
                    <a:pt x="303" y="1168"/>
                  </a:lnTo>
                  <a:lnTo>
                    <a:pt x="303" y="1165"/>
                  </a:lnTo>
                  <a:lnTo>
                    <a:pt x="303" y="1160"/>
                  </a:lnTo>
                  <a:lnTo>
                    <a:pt x="303" y="1158"/>
                  </a:lnTo>
                  <a:lnTo>
                    <a:pt x="301" y="1155"/>
                  </a:lnTo>
                  <a:lnTo>
                    <a:pt x="298" y="1158"/>
                  </a:lnTo>
                  <a:lnTo>
                    <a:pt x="298" y="1160"/>
                  </a:lnTo>
                  <a:lnTo>
                    <a:pt x="296" y="1160"/>
                  </a:lnTo>
                  <a:lnTo>
                    <a:pt x="293" y="1160"/>
                  </a:lnTo>
                  <a:lnTo>
                    <a:pt x="291" y="1160"/>
                  </a:lnTo>
                  <a:lnTo>
                    <a:pt x="288" y="1160"/>
                  </a:lnTo>
                  <a:lnTo>
                    <a:pt x="288" y="1158"/>
                  </a:lnTo>
                  <a:lnTo>
                    <a:pt x="285" y="1158"/>
                  </a:lnTo>
                  <a:lnTo>
                    <a:pt x="278" y="1158"/>
                  </a:lnTo>
                  <a:lnTo>
                    <a:pt x="275" y="1158"/>
                  </a:lnTo>
                  <a:lnTo>
                    <a:pt x="273" y="1158"/>
                  </a:lnTo>
                  <a:lnTo>
                    <a:pt x="270" y="1158"/>
                  </a:lnTo>
                  <a:lnTo>
                    <a:pt x="268" y="1155"/>
                  </a:lnTo>
                  <a:lnTo>
                    <a:pt x="265" y="1155"/>
                  </a:lnTo>
                  <a:lnTo>
                    <a:pt x="263" y="1155"/>
                  </a:lnTo>
                  <a:lnTo>
                    <a:pt x="260" y="1155"/>
                  </a:lnTo>
                  <a:lnTo>
                    <a:pt x="257" y="1158"/>
                  </a:lnTo>
                  <a:lnTo>
                    <a:pt x="255" y="1158"/>
                  </a:lnTo>
                  <a:lnTo>
                    <a:pt x="252" y="1155"/>
                  </a:lnTo>
                  <a:lnTo>
                    <a:pt x="250" y="1155"/>
                  </a:lnTo>
                  <a:lnTo>
                    <a:pt x="250" y="1152"/>
                  </a:lnTo>
                  <a:lnTo>
                    <a:pt x="250" y="1150"/>
                  </a:lnTo>
                  <a:lnTo>
                    <a:pt x="250" y="1147"/>
                  </a:lnTo>
                  <a:lnTo>
                    <a:pt x="252" y="1145"/>
                  </a:lnTo>
                  <a:lnTo>
                    <a:pt x="252" y="1142"/>
                  </a:lnTo>
                  <a:lnTo>
                    <a:pt x="250" y="1142"/>
                  </a:lnTo>
                  <a:lnTo>
                    <a:pt x="247" y="1140"/>
                  </a:lnTo>
                  <a:lnTo>
                    <a:pt x="245" y="1140"/>
                  </a:lnTo>
                  <a:lnTo>
                    <a:pt x="242" y="1140"/>
                  </a:lnTo>
                  <a:lnTo>
                    <a:pt x="240" y="1140"/>
                  </a:lnTo>
                  <a:lnTo>
                    <a:pt x="237" y="1140"/>
                  </a:lnTo>
                  <a:lnTo>
                    <a:pt x="229" y="1140"/>
                  </a:lnTo>
                  <a:lnTo>
                    <a:pt x="227" y="1140"/>
                  </a:lnTo>
                  <a:lnTo>
                    <a:pt x="227" y="1137"/>
                  </a:lnTo>
                  <a:lnTo>
                    <a:pt x="229" y="1135"/>
                  </a:lnTo>
                  <a:lnTo>
                    <a:pt x="232" y="1135"/>
                  </a:lnTo>
                  <a:lnTo>
                    <a:pt x="232" y="1132"/>
                  </a:lnTo>
                  <a:lnTo>
                    <a:pt x="232" y="1130"/>
                  </a:lnTo>
                  <a:lnTo>
                    <a:pt x="235" y="1130"/>
                  </a:lnTo>
                  <a:lnTo>
                    <a:pt x="235" y="1124"/>
                  </a:lnTo>
                  <a:lnTo>
                    <a:pt x="237" y="1124"/>
                  </a:lnTo>
                  <a:lnTo>
                    <a:pt x="237" y="1122"/>
                  </a:lnTo>
                  <a:lnTo>
                    <a:pt x="235" y="1122"/>
                  </a:lnTo>
                  <a:lnTo>
                    <a:pt x="235" y="1119"/>
                  </a:lnTo>
                  <a:lnTo>
                    <a:pt x="232" y="1119"/>
                  </a:lnTo>
                  <a:lnTo>
                    <a:pt x="232" y="1117"/>
                  </a:lnTo>
                  <a:lnTo>
                    <a:pt x="229" y="1117"/>
                  </a:lnTo>
                  <a:lnTo>
                    <a:pt x="227" y="1117"/>
                  </a:lnTo>
                  <a:lnTo>
                    <a:pt x="227" y="1114"/>
                  </a:lnTo>
                  <a:lnTo>
                    <a:pt x="227" y="1112"/>
                  </a:lnTo>
                  <a:lnTo>
                    <a:pt x="227" y="1109"/>
                  </a:lnTo>
                  <a:lnTo>
                    <a:pt x="227" y="1107"/>
                  </a:lnTo>
                  <a:lnTo>
                    <a:pt x="229" y="1107"/>
                  </a:lnTo>
                  <a:lnTo>
                    <a:pt x="229" y="1104"/>
                  </a:lnTo>
                  <a:lnTo>
                    <a:pt x="232" y="1104"/>
                  </a:lnTo>
                  <a:lnTo>
                    <a:pt x="232" y="1102"/>
                  </a:lnTo>
                  <a:lnTo>
                    <a:pt x="235" y="1099"/>
                  </a:lnTo>
                  <a:lnTo>
                    <a:pt x="235" y="1094"/>
                  </a:lnTo>
                  <a:lnTo>
                    <a:pt x="232" y="1094"/>
                  </a:lnTo>
                  <a:lnTo>
                    <a:pt x="232" y="1091"/>
                  </a:lnTo>
                  <a:lnTo>
                    <a:pt x="229" y="1091"/>
                  </a:lnTo>
                  <a:lnTo>
                    <a:pt x="229" y="1089"/>
                  </a:lnTo>
                  <a:lnTo>
                    <a:pt x="224" y="1084"/>
                  </a:lnTo>
                  <a:lnTo>
                    <a:pt x="224" y="1081"/>
                  </a:lnTo>
                  <a:lnTo>
                    <a:pt x="222" y="1081"/>
                  </a:lnTo>
                  <a:lnTo>
                    <a:pt x="217" y="1081"/>
                  </a:lnTo>
                  <a:lnTo>
                    <a:pt x="214" y="1081"/>
                  </a:lnTo>
                  <a:lnTo>
                    <a:pt x="212" y="1081"/>
                  </a:lnTo>
                  <a:lnTo>
                    <a:pt x="209" y="1081"/>
                  </a:lnTo>
                  <a:lnTo>
                    <a:pt x="207" y="1081"/>
                  </a:lnTo>
                  <a:lnTo>
                    <a:pt x="204" y="1081"/>
                  </a:lnTo>
                  <a:lnTo>
                    <a:pt x="201" y="1079"/>
                  </a:lnTo>
                  <a:lnTo>
                    <a:pt x="199" y="1076"/>
                  </a:lnTo>
                  <a:lnTo>
                    <a:pt x="196" y="1076"/>
                  </a:lnTo>
                  <a:lnTo>
                    <a:pt x="194" y="1076"/>
                  </a:lnTo>
                  <a:lnTo>
                    <a:pt x="189" y="1076"/>
                  </a:lnTo>
                  <a:lnTo>
                    <a:pt x="186" y="1076"/>
                  </a:lnTo>
                  <a:lnTo>
                    <a:pt x="184" y="1076"/>
                  </a:lnTo>
                  <a:lnTo>
                    <a:pt x="181" y="1074"/>
                  </a:lnTo>
                  <a:lnTo>
                    <a:pt x="179" y="1074"/>
                  </a:lnTo>
                  <a:lnTo>
                    <a:pt x="173" y="1074"/>
                  </a:lnTo>
                  <a:lnTo>
                    <a:pt x="171" y="1074"/>
                  </a:lnTo>
                  <a:lnTo>
                    <a:pt x="171" y="1071"/>
                  </a:lnTo>
                  <a:lnTo>
                    <a:pt x="168" y="1071"/>
                  </a:lnTo>
                  <a:lnTo>
                    <a:pt x="166" y="1071"/>
                  </a:lnTo>
                  <a:lnTo>
                    <a:pt x="166" y="1069"/>
                  </a:lnTo>
                  <a:lnTo>
                    <a:pt x="166" y="1066"/>
                  </a:lnTo>
                  <a:lnTo>
                    <a:pt x="168" y="1063"/>
                  </a:lnTo>
                  <a:lnTo>
                    <a:pt x="171" y="1063"/>
                  </a:lnTo>
                  <a:lnTo>
                    <a:pt x="173" y="1063"/>
                  </a:lnTo>
                  <a:lnTo>
                    <a:pt x="176" y="1063"/>
                  </a:lnTo>
                  <a:lnTo>
                    <a:pt x="179" y="1063"/>
                  </a:lnTo>
                  <a:lnTo>
                    <a:pt x="181" y="1063"/>
                  </a:lnTo>
                  <a:lnTo>
                    <a:pt x="181" y="1061"/>
                  </a:lnTo>
                  <a:lnTo>
                    <a:pt x="184" y="1061"/>
                  </a:lnTo>
                  <a:lnTo>
                    <a:pt x="186" y="1061"/>
                  </a:lnTo>
                  <a:lnTo>
                    <a:pt x="189" y="1058"/>
                  </a:lnTo>
                  <a:lnTo>
                    <a:pt x="191" y="1058"/>
                  </a:lnTo>
                  <a:lnTo>
                    <a:pt x="191" y="1056"/>
                  </a:lnTo>
                  <a:lnTo>
                    <a:pt x="194" y="1053"/>
                  </a:lnTo>
                  <a:lnTo>
                    <a:pt x="194" y="1051"/>
                  </a:lnTo>
                  <a:lnTo>
                    <a:pt x="196" y="1048"/>
                  </a:lnTo>
                  <a:lnTo>
                    <a:pt x="199" y="1048"/>
                  </a:lnTo>
                  <a:lnTo>
                    <a:pt x="199" y="1046"/>
                  </a:lnTo>
                  <a:lnTo>
                    <a:pt x="201" y="1046"/>
                  </a:lnTo>
                  <a:lnTo>
                    <a:pt x="201" y="1043"/>
                  </a:lnTo>
                  <a:lnTo>
                    <a:pt x="204" y="1041"/>
                  </a:lnTo>
                  <a:lnTo>
                    <a:pt x="204" y="1038"/>
                  </a:lnTo>
                  <a:lnTo>
                    <a:pt x="201" y="1033"/>
                  </a:lnTo>
                  <a:lnTo>
                    <a:pt x="199" y="1033"/>
                  </a:lnTo>
                  <a:lnTo>
                    <a:pt x="196" y="1033"/>
                  </a:lnTo>
                  <a:lnTo>
                    <a:pt x="194" y="1033"/>
                  </a:lnTo>
                  <a:lnTo>
                    <a:pt x="191" y="1033"/>
                  </a:lnTo>
                  <a:lnTo>
                    <a:pt x="191" y="1035"/>
                  </a:lnTo>
                  <a:lnTo>
                    <a:pt x="189" y="1035"/>
                  </a:lnTo>
                  <a:lnTo>
                    <a:pt x="186" y="1035"/>
                  </a:lnTo>
                  <a:lnTo>
                    <a:pt x="184" y="1035"/>
                  </a:lnTo>
                  <a:lnTo>
                    <a:pt x="181" y="1035"/>
                  </a:lnTo>
                  <a:lnTo>
                    <a:pt x="179" y="1035"/>
                  </a:lnTo>
                  <a:lnTo>
                    <a:pt x="176" y="1035"/>
                  </a:lnTo>
                  <a:lnTo>
                    <a:pt x="173" y="1035"/>
                  </a:lnTo>
                  <a:lnTo>
                    <a:pt x="171" y="1038"/>
                  </a:lnTo>
                  <a:lnTo>
                    <a:pt x="168" y="1041"/>
                  </a:lnTo>
                  <a:lnTo>
                    <a:pt x="166" y="1043"/>
                  </a:lnTo>
                  <a:lnTo>
                    <a:pt x="163" y="1046"/>
                  </a:lnTo>
                  <a:lnTo>
                    <a:pt x="161" y="1043"/>
                  </a:lnTo>
                  <a:lnTo>
                    <a:pt x="158" y="1043"/>
                  </a:lnTo>
                  <a:lnTo>
                    <a:pt x="158" y="1041"/>
                  </a:lnTo>
                  <a:lnTo>
                    <a:pt x="156" y="1038"/>
                  </a:lnTo>
                  <a:lnTo>
                    <a:pt x="156" y="1035"/>
                  </a:lnTo>
                  <a:lnTo>
                    <a:pt x="156" y="1033"/>
                  </a:lnTo>
                  <a:lnTo>
                    <a:pt x="153" y="1030"/>
                  </a:lnTo>
                  <a:lnTo>
                    <a:pt x="153" y="1028"/>
                  </a:lnTo>
                  <a:lnTo>
                    <a:pt x="156" y="1028"/>
                  </a:lnTo>
                  <a:lnTo>
                    <a:pt x="156" y="1025"/>
                  </a:lnTo>
                  <a:lnTo>
                    <a:pt x="156" y="1023"/>
                  </a:lnTo>
                  <a:lnTo>
                    <a:pt x="158" y="1020"/>
                  </a:lnTo>
                  <a:lnTo>
                    <a:pt x="161" y="1020"/>
                  </a:lnTo>
                  <a:lnTo>
                    <a:pt x="163" y="1020"/>
                  </a:lnTo>
                  <a:lnTo>
                    <a:pt x="163" y="1018"/>
                  </a:lnTo>
                  <a:lnTo>
                    <a:pt x="166" y="1018"/>
                  </a:lnTo>
                  <a:lnTo>
                    <a:pt x="166" y="1015"/>
                  </a:lnTo>
                  <a:lnTo>
                    <a:pt x="168" y="1015"/>
                  </a:lnTo>
                  <a:lnTo>
                    <a:pt x="171" y="1013"/>
                  </a:lnTo>
                  <a:lnTo>
                    <a:pt x="176" y="1013"/>
                  </a:lnTo>
                  <a:lnTo>
                    <a:pt x="179" y="1015"/>
                  </a:lnTo>
                  <a:lnTo>
                    <a:pt x="181" y="1013"/>
                  </a:lnTo>
                  <a:lnTo>
                    <a:pt x="181" y="1010"/>
                  </a:lnTo>
                  <a:lnTo>
                    <a:pt x="181" y="1007"/>
                  </a:lnTo>
                  <a:lnTo>
                    <a:pt x="181" y="1005"/>
                  </a:lnTo>
                  <a:lnTo>
                    <a:pt x="179" y="1002"/>
                  </a:lnTo>
                  <a:lnTo>
                    <a:pt x="176" y="1002"/>
                  </a:lnTo>
                  <a:lnTo>
                    <a:pt x="173" y="1005"/>
                  </a:lnTo>
                  <a:lnTo>
                    <a:pt x="173" y="1002"/>
                  </a:lnTo>
                  <a:lnTo>
                    <a:pt x="171" y="1002"/>
                  </a:lnTo>
                  <a:lnTo>
                    <a:pt x="168" y="1000"/>
                  </a:lnTo>
                  <a:lnTo>
                    <a:pt x="166" y="997"/>
                  </a:lnTo>
                  <a:lnTo>
                    <a:pt x="163" y="997"/>
                  </a:lnTo>
                  <a:lnTo>
                    <a:pt x="161" y="1000"/>
                  </a:lnTo>
                  <a:lnTo>
                    <a:pt x="158" y="997"/>
                  </a:lnTo>
                  <a:lnTo>
                    <a:pt x="156" y="995"/>
                  </a:lnTo>
                  <a:lnTo>
                    <a:pt x="156" y="985"/>
                  </a:lnTo>
                  <a:lnTo>
                    <a:pt x="161" y="982"/>
                  </a:lnTo>
                  <a:lnTo>
                    <a:pt x="163" y="979"/>
                  </a:lnTo>
                  <a:lnTo>
                    <a:pt x="163" y="977"/>
                  </a:lnTo>
                  <a:lnTo>
                    <a:pt x="163" y="974"/>
                  </a:lnTo>
                  <a:lnTo>
                    <a:pt x="163" y="972"/>
                  </a:lnTo>
                  <a:lnTo>
                    <a:pt x="163" y="967"/>
                  </a:lnTo>
                  <a:lnTo>
                    <a:pt x="166" y="964"/>
                  </a:lnTo>
                  <a:lnTo>
                    <a:pt x="171" y="964"/>
                  </a:lnTo>
                  <a:lnTo>
                    <a:pt x="173" y="964"/>
                  </a:lnTo>
                  <a:lnTo>
                    <a:pt x="179" y="964"/>
                  </a:lnTo>
                  <a:lnTo>
                    <a:pt x="181" y="964"/>
                  </a:lnTo>
                  <a:lnTo>
                    <a:pt x="186" y="964"/>
                  </a:lnTo>
                  <a:lnTo>
                    <a:pt x="189" y="964"/>
                  </a:lnTo>
                  <a:lnTo>
                    <a:pt x="191" y="967"/>
                  </a:lnTo>
                  <a:lnTo>
                    <a:pt x="196" y="967"/>
                  </a:lnTo>
                  <a:lnTo>
                    <a:pt x="199" y="964"/>
                  </a:lnTo>
                  <a:lnTo>
                    <a:pt x="201" y="964"/>
                  </a:lnTo>
                  <a:lnTo>
                    <a:pt x="201" y="962"/>
                  </a:lnTo>
                  <a:lnTo>
                    <a:pt x="199" y="957"/>
                  </a:lnTo>
                  <a:lnTo>
                    <a:pt x="196" y="957"/>
                  </a:lnTo>
                  <a:lnTo>
                    <a:pt x="191" y="957"/>
                  </a:lnTo>
                  <a:lnTo>
                    <a:pt x="191" y="954"/>
                  </a:lnTo>
                  <a:lnTo>
                    <a:pt x="189" y="949"/>
                  </a:lnTo>
                  <a:lnTo>
                    <a:pt x="186" y="949"/>
                  </a:lnTo>
                  <a:lnTo>
                    <a:pt x="184" y="946"/>
                  </a:lnTo>
                  <a:lnTo>
                    <a:pt x="184" y="944"/>
                  </a:lnTo>
                  <a:lnTo>
                    <a:pt x="181" y="941"/>
                  </a:lnTo>
                  <a:lnTo>
                    <a:pt x="176" y="939"/>
                  </a:lnTo>
                  <a:lnTo>
                    <a:pt x="176" y="936"/>
                  </a:lnTo>
                  <a:lnTo>
                    <a:pt x="176" y="934"/>
                  </a:lnTo>
                  <a:lnTo>
                    <a:pt x="171" y="934"/>
                  </a:lnTo>
                  <a:lnTo>
                    <a:pt x="168" y="931"/>
                  </a:lnTo>
                  <a:lnTo>
                    <a:pt x="163" y="931"/>
                  </a:lnTo>
                  <a:lnTo>
                    <a:pt x="158" y="929"/>
                  </a:lnTo>
                  <a:lnTo>
                    <a:pt x="156" y="929"/>
                  </a:lnTo>
                  <a:lnTo>
                    <a:pt x="153" y="931"/>
                  </a:lnTo>
                  <a:lnTo>
                    <a:pt x="151" y="926"/>
                  </a:lnTo>
                  <a:lnTo>
                    <a:pt x="148" y="923"/>
                  </a:lnTo>
                  <a:lnTo>
                    <a:pt x="148" y="921"/>
                  </a:lnTo>
                  <a:lnTo>
                    <a:pt x="151" y="916"/>
                  </a:lnTo>
                  <a:lnTo>
                    <a:pt x="151" y="913"/>
                  </a:lnTo>
                  <a:lnTo>
                    <a:pt x="156" y="908"/>
                  </a:lnTo>
                  <a:lnTo>
                    <a:pt x="158" y="906"/>
                  </a:lnTo>
                  <a:lnTo>
                    <a:pt x="161" y="901"/>
                  </a:lnTo>
                  <a:lnTo>
                    <a:pt x="161" y="898"/>
                  </a:lnTo>
                  <a:lnTo>
                    <a:pt x="161" y="895"/>
                  </a:lnTo>
                  <a:lnTo>
                    <a:pt x="156" y="890"/>
                  </a:lnTo>
                  <a:lnTo>
                    <a:pt x="153" y="890"/>
                  </a:lnTo>
                  <a:lnTo>
                    <a:pt x="151" y="888"/>
                  </a:lnTo>
                  <a:lnTo>
                    <a:pt x="148" y="885"/>
                  </a:lnTo>
                  <a:lnTo>
                    <a:pt x="143" y="880"/>
                  </a:lnTo>
                  <a:lnTo>
                    <a:pt x="140" y="878"/>
                  </a:lnTo>
                  <a:lnTo>
                    <a:pt x="138" y="875"/>
                  </a:lnTo>
                  <a:lnTo>
                    <a:pt x="135" y="873"/>
                  </a:lnTo>
                  <a:lnTo>
                    <a:pt x="133" y="870"/>
                  </a:lnTo>
                  <a:lnTo>
                    <a:pt x="135" y="867"/>
                  </a:lnTo>
                  <a:lnTo>
                    <a:pt x="135" y="865"/>
                  </a:lnTo>
                  <a:lnTo>
                    <a:pt x="138" y="860"/>
                  </a:lnTo>
                  <a:lnTo>
                    <a:pt x="140" y="860"/>
                  </a:lnTo>
                  <a:lnTo>
                    <a:pt x="145" y="860"/>
                  </a:lnTo>
                  <a:lnTo>
                    <a:pt x="148" y="860"/>
                  </a:lnTo>
                  <a:lnTo>
                    <a:pt x="151" y="860"/>
                  </a:lnTo>
                  <a:lnTo>
                    <a:pt x="153" y="860"/>
                  </a:lnTo>
                  <a:lnTo>
                    <a:pt x="158" y="860"/>
                  </a:lnTo>
                  <a:lnTo>
                    <a:pt x="163" y="862"/>
                  </a:lnTo>
                  <a:lnTo>
                    <a:pt x="166" y="862"/>
                  </a:lnTo>
                  <a:lnTo>
                    <a:pt x="171" y="862"/>
                  </a:lnTo>
                  <a:lnTo>
                    <a:pt x="173" y="865"/>
                  </a:lnTo>
                  <a:lnTo>
                    <a:pt x="179" y="865"/>
                  </a:lnTo>
                  <a:lnTo>
                    <a:pt x="181" y="865"/>
                  </a:lnTo>
                  <a:lnTo>
                    <a:pt x="181" y="862"/>
                  </a:lnTo>
                  <a:lnTo>
                    <a:pt x="184" y="860"/>
                  </a:lnTo>
                  <a:lnTo>
                    <a:pt x="184" y="857"/>
                  </a:lnTo>
                  <a:lnTo>
                    <a:pt x="184" y="855"/>
                  </a:lnTo>
                  <a:lnTo>
                    <a:pt x="184" y="850"/>
                  </a:lnTo>
                  <a:lnTo>
                    <a:pt x="186" y="847"/>
                  </a:lnTo>
                  <a:lnTo>
                    <a:pt x="186" y="845"/>
                  </a:lnTo>
                  <a:lnTo>
                    <a:pt x="189" y="845"/>
                  </a:lnTo>
                  <a:lnTo>
                    <a:pt x="189" y="839"/>
                  </a:lnTo>
                  <a:lnTo>
                    <a:pt x="186" y="839"/>
                  </a:lnTo>
                  <a:lnTo>
                    <a:pt x="179" y="837"/>
                  </a:lnTo>
                  <a:lnTo>
                    <a:pt x="176" y="837"/>
                  </a:lnTo>
                  <a:lnTo>
                    <a:pt x="176" y="834"/>
                  </a:lnTo>
                  <a:lnTo>
                    <a:pt x="173" y="832"/>
                  </a:lnTo>
                  <a:lnTo>
                    <a:pt x="171" y="829"/>
                  </a:lnTo>
                  <a:lnTo>
                    <a:pt x="173" y="827"/>
                  </a:lnTo>
                  <a:lnTo>
                    <a:pt x="176" y="824"/>
                  </a:lnTo>
                  <a:lnTo>
                    <a:pt x="181" y="824"/>
                  </a:lnTo>
                  <a:lnTo>
                    <a:pt x="184" y="824"/>
                  </a:lnTo>
                  <a:lnTo>
                    <a:pt x="186" y="822"/>
                  </a:lnTo>
                  <a:lnTo>
                    <a:pt x="189" y="819"/>
                  </a:lnTo>
                  <a:lnTo>
                    <a:pt x="189" y="817"/>
                  </a:lnTo>
                  <a:lnTo>
                    <a:pt x="189" y="814"/>
                  </a:lnTo>
                  <a:lnTo>
                    <a:pt x="189" y="811"/>
                  </a:lnTo>
                  <a:lnTo>
                    <a:pt x="186" y="811"/>
                  </a:lnTo>
                  <a:lnTo>
                    <a:pt x="181" y="811"/>
                  </a:lnTo>
                  <a:lnTo>
                    <a:pt x="176" y="811"/>
                  </a:lnTo>
                  <a:lnTo>
                    <a:pt x="173" y="811"/>
                  </a:lnTo>
                  <a:lnTo>
                    <a:pt x="171" y="811"/>
                  </a:lnTo>
                  <a:lnTo>
                    <a:pt x="168" y="809"/>
                  </a:lnTo>
                  <a:lnTo>
                    <a:pt x="168" y="804"/>
                  </a:lnTo>
                  <a:lnTo>
                    <a:pt x="166" y="801"/>
                  </a:lnTo>
                  <a:lnTo>
                    <a:pt x="166" y="799"/>
                  </a:lnTo>
                  <a:lnTo>
                    <a:pt x="166" y="796"/>
                  </a:lnTo>
                  <a:lnTo>
                    <a:pt x="166" y="794"/>
                  </a:lnTo>
                  <a:lnTo>
                    <a:pt x="168" y="794"/>
                  </a:lnTo>
                  <a:lnTo>
                    <a:pt x="173" y="794"/>
                  </a:lnTo>
                  <a:lnTo>
                    <a:pt x="176" y="796"/>
                  </a:lnTo>
                  <a:lnTo>
                    <a:pt x="179" y="796"/>
                  </a:lnTo>
                  <a:lnTo>
                    <a:pt x="181" y="794"/>
                  </a:lnTo>
                  <a:lnTo>
                    <a:pt x="186" y="794"/>
                  </a:lnTo>
                  <a:lnTo>
                    <a:pt x="189" y="791"/>
                  </a:lnTo>
                  <a:lnTo>
                    <a:pt x="191" y="789"/>
                  </a:lnTo>
                  <a:lnTo>
                    <a:pt x="194" y="789"/>
                  </a:lnTo>
                  <a:lnTo>
                    <a:pt x="196" y="786"/>
                  </a:lnTo>
                  <a:lnTo>
                    <a:pt x="196" y="783"/>
                  </a:lnTo>
                  <a:lnTo>
                    <a:pt x="196" y="776"/>
                  </a:lnTo>
                  <a:lnTo>
                    <a:pt x="196" y="773"/>
                  </a:lnTo>
                  <a:lnTo>
                    <a:pt x="199" y="771"/>
                  </a:lnTo>
                  <a:lnTo>
                    <a:pt x="201" y="766"/>
                  </a:lnTo>
                  <a:lnTo>
                    <a:pt x="201" y="761"/>
                  </a:lnTo>
                  <a:lnTo>
                    <a:pt x="196" y="761"/>
                  </a:lnTo>
                  <a:lnTo>
                    <a:pt x="194" y="758"/>
                  </a:lnTo>
                  <a:lnTo>
                    <a:pt x="189" y="755"/>
                  </a:lnTo>
                  <a:lnTo>
                    <a:pt x="186" y="755"/>
                  </a:lnTo>
                  <a:lnTo>
                    <a:pt x="181" y="755"/>
                  </a:lnTo>
                  <a:lnTo>
                    <a:pt x="176" y="753"/>
                  </a:lnTo>
                  <a:lnTo>
                    <a:pt x="173" y="750"/>
                  </a:lnTo>
                  <a:lnTo>
                    <a:pt x="173" y="748"/>
                  </a:lnTo>
                  <a:lnTo>
                    <a:pt x="173" y="743"/>
                  </a:lnTo>
                  <a:lnTo>
                    <a:pt x="176" y="738"/>
                  </a:lnTo>
                  <a:lnTo>
                    <a:pt x="179" y="735"/>
                  </a:lnTo>
                  <a:lnTo>
                    <a:pt x="181" y="733"/>
                  </a:lnTo>
                  <a:lnTo>
                    <a:pt x="184" y="733"/>
                  </a:lnTo>
                  <a:lnTo>
                    <a:pt x="189" y="733"/>
                  </a:lnTo>
                  <a:lnTo>
                    <a:pt x="194" y="733"/>
                  </a:lnTo>
                  <a:lnTo>
                    <a:pt x="196" y="730"/>
                  </a:lnTo>
                  <a:lnTo>
                    <a:pt x="199" y="727"/>
                  </a:lnTo>
                  <a:lnTo>
                    <a:pt x="201" y="725"/>
                  </a:lnTo>
                  <a:lnTo>
                    <a:pt x="204" y="722"/>
                  </a:lnTo>
                  <a:lnTo>
                    <a:pt x="209" y="720"/>
                  </a:lnTo>
                  <a:lnTo>
                    <a:pt x="214" y="717"/>
                  </a:lnTo>
                  <a:lnTo>
                    <a:pt x="212" y="715"/>
                  </a:lnTo>
                  <a:lnTo>
                    <a:pt x="209" y="712"/>
                  </a:lnTo>
                  <a:lnTo>
                    <a:pt x="207" y="707"/>
                  </a:lnTo>
                  <a:lnTo>
                    <a:pt x="207" y="702"/>
                  </a:lnTo>
                  <a:lnTo>
                    <a:pt x="201" y="699"/>
                  </a:lnTo>
                  <a:lnTo>
                    <a:pt x="199" y="697"/>
                  </a:lnTo>
                  <a:lnTo>
                    <a:pt x="199" y="692"/>
                  </a:lnTo>
                  <a:lnTo>
                    <a:pt x="199" y="689"/>
                  </a:lnTo>
                  <a:lnTo>
                    <a:pt x="199" y="687"/>
                  </a:lnTo>
                  <a:lnTo>
                    <a:pt x="199" y="682"/>
                  </a:lnTo>
                  <a:lnTo>
                    <a:pt x="199" y="679"/>
                  </a:lnTo>
                  <a:lnTo>
                    <a:pt x="199" y="671"/>
                  </a:lnTo>
                  <a:lnTo>
                    <a:pt x="201" y="666"/>
                  </a:lnTo>
                  <a:lnTo>
                    <a:pt x="207" y="664"/>
                  </a:lnTo>
                  <a:lnTo>
                    <a:pt x="212" y="664"/>
                  </a:lnTo>
                  <a:lnTo>
                    <a:pt x="214" y="664"/>
                  </a:lnTo>
                  <a:lnTo>
                    <a:pt x="219" y="661"/>
                  </a:lnTo>
                  <a:lnTo>
                    <a:pt x="222" y="659"/>
                  </a:lnTo>
                  <a:lnTo>
                    <a:pt x="229" y="659"/>
                  </a:lnTo>
                  <a:lnTo>
                    <a:pt x="235" y="659"/>
                  </a:lnTo>
                  <a:lnTo>
                    <a:pt x="242" y="659"/>
                  </a:lnTo>
                  <a:lnTo>
                    <a:pt x="240" y="654"/>
                  </a:lnTo>
                  <a:lnTo>
                    <a:pt x="237" y="651"/>
                  </a:lnTo>
                  <a:lnTo>
                    <a:pt x="235" y="651"/>
                  </a:lnTo>
                  <a:lnTo>
                    <a:pt x="232" y="649"/>
                  </a:lnTo>
                  <a:lnTo>
                    <a:pt x="229" y="641"/>
                  </a:lnTo>
                  <a:lnTo>
                    <a:pt x="237" y="638"/>
                  </a:lnTo>
                  <a:lnTo>
                    <a:pt x="240" y="641"/>
                  </a:lnTo>
                  <a:lnTo>
                    <a:pt x="245" y="641"/>
                  </a:lnTo>
                  <a:lnTo>
                    <a:pt x="250" y="636"/>
                  </a:lnTo>
                  <a:lnTo>
                    <a:pt x="255" y="633"/>
                  </a:lnTo>
                  <a:lnTo>
                    <a:pt x="257" y="628"/>
                  </a:lnTo>
                  <a:lnTo>
                    <a:pt x="257" y="623"/>
                  </a:lnTo>
                  <a:lnTo>
                    <a:pt x="255" y="621"/>
                  </a:lnTo>
                  <a:lnTo>
                    <a:pt x="255" y="613"/>
                  </a:lnTo>
                  <a:lnTo>
                    <a:pt x="260" y="613"/>
                  </a:lnTo>
                  <a:lnTo>
                    <a:pt x="265" y="613"/>
                  </a:lnTo>
                  <a:lnTo>
                    <a:pt x="265" y="618"/>
                  </a:lnTo>
                  <a:lnTo>
                    <a:pt x="268" y="621"/>
                  </a:lnTo>
                  <a:lnTo>
                    <a:pt x="273" y="621"/>
                  </a:lnTo>
                  <a:lnTo>
                    <a:pt x="278" y="618"/>
                  </a:lnTo>
                  <a:lnTo>
                    <a:pt x="280" y="610"/>
                  </a:lnTo>
                  <a:lnTo>
                    <a:pt x="278" y="608"/>
                  </a:lnTo>
                  <a:lnTo>
                    <a:pt x="275" y="600"/>
                  </a:lnTo>
                  <a:lnTo>
                    <a:pt x="273" y="595"/>
                  </a:lnTo>
                  <a:lnTo>
                    <a:pt x="270" y="590"/>
                  </a:lnTo>
                  <a:lnTo>
                    <a:pt x="265" y="585"/>
                  </a:lnTo>
                  <a:lnTo>
                    <a:pt x="263" y="582"/>
                  </a:lnTo>
                  <a:lnTo>
                    <a:pt x="257" y="582"/>
                  </a:lnTo>
                  <a:lnTo>
                    <a:pt x="255" y="585"/>
                  </a:lnTo>
                  <a:lnTo>
                    <a:pt x="252" y="580"/>
                  </a:lnTo>
                  <a:lnTo>
                    <a:pt x="255" y="577"/>
                  </a:lnTo>
                  <a:lnTo>
                    <a:pt x="260" y="577"/>
                  </a:lnTo>
                  <a:lnTo>
                    <a:pt x="265" y="575"/>
                  </a:lnTo>
                  <a:lnTo>
                    <a:pt x="263" y="572"/>
                  </a:lnTo>
                  <a:lnTo>
                    <a:pt x="257" y="567"/>
                  </a:lnTo>
                  <a:lnTo>
                    <a:pt x="255" y="562"/>
                  </a:lnTo>
                  <a:lnTo>
                    <a:pt x="250" y="559"/>
                  </a:lnTo>
                  <a:lnTo>
                    <a:pt x="245" y="557"/>
                  </a:lnTo>
                  <a:lnTo>
                    <a:pt x="245" y="554"/>
                  </a:lnTo>
                  <a:lnTo>
                    <a:pt x="245" y="547"/>
                  </a:lnTo>
                  <a:lnTo>
                    <a:pt x="240" y="542"/>
                  </a:lnTo>
                  <a:lnTo>
                    <a:pt x="232" y="539"/>
                  </a:lnTo>
                  <a:lnTo>
                    <a:pt x="224" y="537"/>
                  </a:lnTo>
                  <a:lnTo>
                    <a:pt x="222" y="531"/>
                  </a:lnTo>
                  <a:lnTo>
                    <a:pt x="222" y="526"/>
                  </a:lnTo>
                  <a:lnTo>
                    <a:pt x="217" y="519"/>
                  </a:lnTo>
                  <a:lnTo>
                    <a:pt x="219" y="519"/>
                  </a:lnTo>
                  <a:lnTo>
                    <a:pt x="229" y="521"/>
                  </a:lnTo>
                  <a:lnTo>
                    <a:pt x="235" y="519"/>
                  </a:lnTo>
                  <a:lnTo>
                    <a:pt x="240" y="511"/>
                  </a:lnTo>
                  <a:lnTo>
                    <a:pt x="245" y="509"/>
                  </a:lnTo>
                  <a:lnTo>
                    <a:pt x="250" y="509"/>
                  </a:lnTo>
                  <a:lnTo>
                    <a:pt x="255" y="506"/>
                  </a:lnTo>
                  <a:lnTo>
                    <a:pt x="263" y="501"/>
                  </a:lnTo>
                  <a:lnTo>
                    <a:pt x="268" y="496"/>
                  </a:lnTo>
                  <a:lnTo>
                    <a:pt x="265" y="491"/>
                  </a:lnTo>
                  <a:lnTo>
                    <a:pt x="263" y="488"/>
                  </a:lnTo>
                  <a:lnTo>
                    <a:pt x="257" y="486"/>
                  </a:lnTo>
                  <a:lnTo>
                    <a:pt x="250" y="481"/>
                  </a:lnTo>
                  <a:lnTo>
                    <a:pt x="240" y="481"/>
                  </a:lnTo>
                  <a:lnTo>
                    <a:pt x="237" y="481"/>
                  </a:lnTo>
                  <a:lnTo>
                    <a:pt x="232" y="473"/>
                  </a:lnTo>
                  <a:lnTo>
                    <a:pt x="229" y="473"/>
                  </a:lnTo>
                  <a:lnTo>
                    <a:pt x="224" y="468"/>
                  </a:lnTo>
                  <a:lnTo>
                    <a:pt x="222" y="468"/>
                  </a:lnTo>
                  <a:lnTo>
                    <a:pt x="219" y="468"/>
                  </a:lnTo>
                  <a:lnTo>
                    <a:pt x="212" y="465"/>
                  </a:lnTo>
                  <a:lnTo>
                    <a:pt x="217" y="463"/>
                  </a:lnTo>
                  <a:lnTo>
                    <a:pt x="222" y="460"/>
                  </a:lnTo>
                  <a:lnTo>
                    <a:pt x="219" y="455"/>
                  </a:lnTo>
                  <a:lnTo>
                    <a:pt x="219" y="448"/>
                  </a:lnTo>
                  <a:lnTo>
                    <a:pt x="224" y="445"/>
                  </a:lnTo>
                  <a:lnTo>
                    <a:pt x="229" y="450"/>
                  </a:lnTo>
                  <a:lnTo>
                    <a:pt x="232" y="455"/>
                  </a:lnTo>
                  <a:lnTo>
                    <a:pt x="237" y="458"/>
                  </a:lnTo>
                  <a:lnTo>
                    <a:pt x="240" y="458"/>
                  </a:lnTo>
                  <a:lnTo>
                    <a:pt x="242" y="453"/>
                  </a:lnTo>
                  <a:lnTo>
                    <a:pt x="242" y="448"/>
                  </a:lnTo>
                  <a:lnTo>
                    <a:pt x="240" y="440"/>
                  </a:lnTo>
                  <a:lnTo>
                    <a:pt x="242" y="435"/>
                  </a:lnTo>
                  <a:lnTo>
                    <a:pt x="237" y="432"/>
                  </a:lnTo>
                  <a:lnTo>
                    <a:pt x="232" y="432"/>
                  </a:lnTo>
                  <a:lnTo>
                    <a:pt x="229" y="432"/>
                  </a:lnTo>
                  <a:lnTo>
                    <a:pt x="227" y="432"/>
                  </a:lnTo>
                  <a:lnTo>
                    <a:pt x="227" y="437"/>
                  </a:lnTo>
                  <a:lnTo>
                    <a:pt x="224" y="437"/>
                  </a:lnTo>
                  <a:lnTo>
                    <a:pt x="219" y="440"/>
                  </a:lnTo>
                  <a:lnTo>
                    <a:pt x="212" y="437"/>
                  </a:lnTo>
                  <a:lnTo>
                    <a:pt x="209" y="432"/>
                  </a:lnTo>
                  <a:lnTo>
                    <a:pt x="209" y="425"/>
                  </a:lnTo>
                  <a:lnTo>
                    <a:pt x="209" y="420"/>
                  </a:lnTo>
                  <a:lnTo>
                    <a:pt x="214" y="414"/>
                  </a:lnTo>
                  <a:lnTo>
                    <a:pt x="219" y="409"/>
                  </a:lnTo>
                  <a:lnTo>
                    <a:pt x="222" y="407"/>
                  </a:lnTo>
                  <a:lnTo>
                    <a:pt x="217" y="404"/>
                  </a:lnTo>
                  <a:lnTo>
                    <a:pt x="209" y="407"/>
                  </a:lnTo>
                  <a:lnTo>
                    <a:pt x="201" y="407"/>
                  </a:lnTo>
                  <a:lnTo>
                    <a:pt x="196" y="407"/>
                  </a:lnTo>
                  <a:lnTo>
                    <a:pt x="191" y="404"/>
                  </a:lnTo>
                  <a:lnTo>
                    <a:pt x="189" y="399"/>
                  </a:lnTo>
                  <a:lnTo>
                    <a:pt x="184" y="394"/>
                  </a:lnTo>
                  <a:lnTo>
                    <a:pt x="184" y="389"/>
                  </a:lnTo>
                  <a:lnTo>
                    <a:pt x="176" y="389"/>
                  </a:lnTo>
                  <a:lnTo>
                    <a:pt x="168" y="389"/>
                  </a:lnTo>
                  <a:lnTo>
                    <a:pt x="163" y="389"/>
                  </a:lnTo>
                  <a:lnTo>
                    <a:pt x="158" y="389"/>
                  </a:lnTo>
                  <a:lnTo>
                    <a:pt x="156" y="386"/>
                  </a:lnTo>
                  <a:lnTo>
                    <a:pt x="153" y="384"/>
                  </a:lnTo>
                  <a:lnTo>
                    <a:pt x="145" y="384"/>
                  </a:lnTo>
                  <a:lnTo>
                    <a:pt x="143" y="386"/>
                  </a:lnTo>
                  <a:lnTo>
                    <a:pt x="138" y="381"/>
                  </a:lnTo>
                  <a:lnTo>
                    <a:pt x="135" y="379"/>
                  </a:lnTo>
                  <a:lnTo>
                    <a:pt x="133" y="374"/>
                  </a:lnTo>
                  <a:lnTo>
                    <a:pt x="128" y="371"/>
                  </a:lnTo>
                  <a:lnTo>
                    <a:pt x="123" y="369"/>
                  </a:lnTo>
                  <a:lnTo>
                    <a:pt x="120" y="364"/>
                  </a:lnTo>
                  <a:lnTo>
                    <a:pt x="115" y="364"/>
                  </a:lnTo>
                  <a:lnTo>
                    <a:pt x="110" y="364"/>
                  </a:lnTo>
                  <a:lnTo>
                    <a:pt x="107" y="364"/>
                  </a:lnTo>
                  <a:lnTo>
                    <a:pt x="97" y="361"/>
                  </a:lnTo>
                  <a:lnTo>
                    <a:pt x="92" y="361"/>
                  </a:lnTo>
                  <a:lnTo>
                    <a:pt x="89" y="366"/>
                  </a:lnTo>
                  <a:lnTo>
                    <a:pt x="82" y="369"/>
                  </a:lnTo>
                  <a:lnTo>
                    <a:pt x="77" y="374"/>
                  </a:lnTo>
                  <a:lnTo>
                    <a:pt x="74" y="379"/>
                  </a:lnTo>
                  <a:lnTo>
                    <a:pt x="69" y="374"/>
                  </a:lnTo>
                  <a:lnTo>
                    <a:pt x="61" y="369"/>
                  </a:lnTo>
                  <a:lnTo>
                    <a:pt x="59" y="364"/>
                  </a:lnTo>
                  <a:lnTo>
                    <a:pt x="61" y="358"/>
                  </a:lnTo>
                  <a:lnTo>
                    <a:pt x="69" y="356"/>
                  </a:lnTo>
                  <a:lnTo>
                    <a:pt x="72" y="353"/>
                  </a:lnTo>
                  <a:lnTo>
                    <a:pt x="69" y="343"/>
                  </a:lnTo>
                  <a:lnTo>
                    <a:pt x="54" y="323"/>
                  </a:lnTo>
                  <a:lnTo>
                    <a:pt x="54" y="320"/>
                  </a:lnTo>
                  <a:lnTo>
                    <a:pt x="59" y="318"/>
                  </a:lnTo>
                  <a:lnTo>
                    <a:pt x="61" y="313"/>
                  </a:lnTo>
                  <a:lnTo>
                    <a:pt x="64" y="308"/>
                  </a:lnTo>
                  <a:lnTo>
                    <a:pt x="64" y="302"/>
                  </a:lnTo>
                  <a:lnTo>
                    <a:pt x="67" y="297"/>
                  </a:lnTo>
                  <a:lnTo>
                    <a:pt x="69" y="292"/>
                  </a:lnTo>
                  <a:lnTo>
                    <a:pt x="64" y="290"/>
                  </a:lnTo>
                  <a:lnTo>
                    <a:pt x="59" y="287"/>
                  </a:lnTo>
                  <a:lnTo>
                    <a:pt x="56" y="285"/>
                  </a:lnTo>
                  <a:lnTo>
                    <a:pt x="59" y="280"/>
                  </a:lnTo>
                  <a:lnTo>
                    <a:pt x="59" y="274"/>
                  </a:lnTo>
                  <a:lnTo>
                    <a:pt x="59" y="269"/>
                  </a:lnTo>
                  <a:lnTo>
                    <a:pt x="61" y="267"/>
                  </a:lnTo>
                  <a:lnTo>
                    <a:pt x="56" y="262"/>
                  </a:lnTo>
                  <a:lnTo>
                    <a:pt x="51" y="259"/>
                  </a:lnTo>
                  <a:lnTo>
                    <a:pt x="46" y="254"/>
                  </a:lnTo>
                  <a:lnTo>
                    <a:pt x="41" y="252"/>
                  </a:lnTo>
                  <a:lnTo>
                    <a:pt x="39" y="249"/>
                  </a:lnTo>
                  <a:lnTo>
                    <a:pt x="36" y="244"/>
                  </a:lnTo>
                  <a:lnTo>
                    <a:pt x="33" y="241"/>
                  </a:lnTo>
                  <a:lnTo>
                    <a:pt x="33" y="236"/>
                  </a:lnTo>
                  <a:lnTo>
                    <a:pt x="33" y="231"/>
                  </a:lnTo>
                  <a:lnTo>
                    <a:pt x="36" y="226"/>
                  </a:lnTo>
                  <a:lnTo>
                    <a:pt x="33" y="218"/>
                  </a:lnTo>
                  <a:lnTo>
                    <a:pt x="28" y="213"/>
                  </a:lnTo>
                  <a:lnTo>
                    <a:pt x="21" y="211"/>
                  </a:lnTo>
                  <a:lnTo>
                    <a:pt x="18" y="206"/>
                  </a:lnTo>
                  <a:lnTo>
                    <a:pt x="13" y="201"/>
                  </a:lnTo>
                  <a:lnTo>
                    <a:pt x="11" y="196"/>
                  </a:lnTo>
                  <a:lnTo>
                    <a:pt x="0" y="180"/>
                  </a:lnTo>
                  <a:lnTo>
                    <a:pt x="3" y="178"/>
                  </a:lnTo>
                  <a:lnTo>
                    <a:pt x="3" y="175"/>
                  </a:lnTo>
                  <a:lnTo>
                    <a:pt x="5" y="173"/>
                  </a:lnTo>
                  <a:lnTo>
                    <a:pt x="8" y="170"/>
                  </a:lnTo>
                  <a:lnTo>
                    <a:pt x="11" y="165"/>
                  </a:lnTo>
                  <a:lnTo>
                    <a:pt x="11" y="160"/>
                  </a:lnTo>
                  <a:lnTo>
                    <a:pt x="13" y="160"/>
                  </a:lnTo>
                  <a:lnTo>
                    <a:pt x="11" y="157"/>
                  </a:lnTo>
                  <a:lnTo>
                    <a:pt x="13" y="152"/>
                  </a:lnTo>
                  <a:lnTo>
                    <a:pt x="11" y="150"/>
                  </a:lnTo>
                  <a:lnTo>
                    <a:pt x="13" y="147"/>
                  </a:lnTo>
                  <a:lnTo>
                    <a:pt x="16" y="145"/>
                  </a:lnTo>
                  <a:lnTo>
                    <a:pt x="16" y="142"/>
                  </a:lnTo>
                  <a:lnTo>
                    <a:pt x="16" y="140"/>
                  </a:lnTo>
                  <a:lnTo>
                    <a:pt x="13" y="137"/>
                  </a:lnTo>
                  <a:lnTo>
                    <a:pt x="16" y="137"/>
                  </a:lnTo>
                  <a:lnTo>
                    <a:pt x="16" y="134"/>
                  </a:lnTo>
                  <a:lnTo>
                    <a:pt x="18" y="132"/>
                  </a:lnTo>
                  <a:lnTo>
                    <a:pt x="18" y="129"/>
                  </a:lnTo>
                  <a:lnTo>
                    <a:pt x="18" y="127"/>
                  </a:lnTo>
                  <a:lnTo>
                    <a:pt x="21" y="127"/>
                  </a:lnTo>
                  <a:lnTo>
                    <a:pt x="21" y="122"/>
                  </a:lnTo>
                  <a:lnTo>
                    <a:pt x="21" y="119"/>
                  </a:lnTo>
                  <a:lnTo>
                    <a:pt x="23" y="117"/>
                  </a:lnTo>
                  <a:lnTo>
                    <a:pt x="23" y="114"/>
                  </a:lnTo>
                  <a:lnTo>
                    <a:pt x="18" y="114"/>
                  </a:lnTo>
                  <a:lnTo>
                    <a:pt x="18" y="112"/>
                  </a:lnTo>
                  <a:lnTo>
                    <a:pt x="18" y="109"/>
                  </a:lnTo>
                  <a:lnTo>
                    <a:pt x="21" y="104"/>
                  </a:lnTo>
                  <a:lnTo>
                    <a:pt x="23" y="101"/>
                  </a:lnTo>
                  <a:lnTo>
                    <a:pt x="26" y="104"/>
                  </a:lnTo>
                  <a:lnTo>
                    <a:pt x="28" y="104"/>
                  </a:lnTo>
                  <a:lnTo>
                    <a:pt x="31" y="104"/>
                  </a:lnTo>
                  <a:lnTo>
                    <a:pt x="33" y="104"/>
                  </a:lnTo>
                  <a:lnTo>
                    <a:pt x="41" y="104"/>
                  </a:lnTo>
                  <a:lnTo>
                    <a:pt x="41" y="101"/>
                  </a:lnTo>
                  <a:lnTo>
                    <a:pt x="44" y="101"/>
                  </a:lnTo>
                  <a:lnTo>
                    <a:pt x="49" y="101"/>
                  </a:lnTo>
                  <a:lnTo>
                    <a:pt x="54" y="101"/>
                  </a:lnTo>
                  <a:lnTo>
                    <a:pt x="64" y="96"/>
                  </a:lnTo>
                  <a:lnTo>
                    <a:pt x="69" y="94"/>
                  </a:lnTo>
                  <a:lnTo>
                    <a:pt x="69" y="91"/>
                  </a:lnTo>
                  <a:lnTo>
                    <a:pt x="72" y="89"/>
                  </a:lnTo>
                  <a:lnTo>
                    <a:pt x="74" y="86"/>
                  </a:lnTo>
                  <a:lnTo>
                    <a:pt x="74" y="84"/>
                  </a:lnTo>
                  <a:lnTo>
                    <a:pt x="77" y="81"/>
                  </a:lnTo>
                  <a:lnTo>
                    <a:pt x="79" y="81"/>
                  </a:lnTo>
                  <a:lnTo>
                    <a:pt x="82" y="78"/>
                  </a:lnTo>
                  <a:lnTo>
                    <a:pt x="87" y="73"/>
                  </a:lnTo>
                  <a:lnTo>
                    <a:pt x="89" y="68"/>
                  </a:lnTo>
                  <a:lnTo>
                    <a:pt x="92" y="66"/>
                  </a:lnTo>
                  <a:lnTo>
                    <a:pt x="95" y="63"/>
                  </a:lnTo>
                  <a:lnTo>
                    <a:pt x="97" y="63"/>
                  </a:lnTo>
                  <a:lnTo>
                    <a:pt x="105" y="71"/>
                  </a:lnTo>
                  <a:lnTo>
                    <a:pt x="107" y="71"/>
                  </a:lnTo>
                  <a:lnTo>
                    <a:pt x="115" y="73"/>
                  </a:lnTo>
                  <a:lnTo>
                    <a:pt x="120" y="76"/>
                  </a:lnTo>
                  <a:lnTo>
                    <a:pt x="123" y="78"/>
                  </a:lnTo>
                  <a:lnTo>
                    <a:pt x="128" y="81"/>
                  </a:lnTo>
                  <a:lnTo>
                    <a:pt x="130" y="81"/>
                  </a:lnTo>
                  <a:lnTo>
                    <a:pt x="135" y="81"/>
                  </a:lnTo>
                  <a:lnTo>
                    <a:pt x="138" y="81"/>
                  </a:lnTo>
                  <a:lnTo>
                    <a:pt x="140" y="81"/>
                  </a:lnTo>
                  <a:lnTo>
                    <a:pt x="140" y="71"/>
                  </a:lnTo>
                  <a:lnTo>
                    <a:pt x="143" y="66"/>
                  </a:lnTo>
                  <a:lnTo>
                    <a:pt x="145" y="63"/>
                  </a:lnTo>
                  <a:lnTo>
                    <a:pt x="148" y="63"/>
                  </a:lnTo>
                  <a:lnTo>
                    <a:pt x="153" y="63"/>
                  </a:lnTo>
                  <a:lnTo>
                    <a:pt x="156" y="63"/>
                  </a:lnTo>
                  <a:lnTo>
                    <a:pt x="158" y="61"/>
                  </a:lnTo>
                  <a:lnTo>
                    <a:pt x="163" y="63"/>
                  </a:lnTo>
                  <a:lnTo>
                    <a:pt x="163" y="66"/>
                  </a:lnTo>
                  <a:lnTo>
                    <a:pt x="166" y="66"/>
                  </a:lnTo>
                  <a:lnTo>
                    <a:pt x="168" y="66"/>
                  </a:lnTo>
                  <a:lnTo>
                    <a:pt x="173" y="63"/>
                  </a:lnTo>
                  <a:lnTo>
                    <a:pt x="176" y="61"/>
                  </a:lnTo>
                  <a:lnTo>
                    <a:pt x="176" y="58"/>
                  </a:lnTo>
                  <a:lnTo>
                    <a:pt x="176" y="56"/>
                  </a:lnTo>
                  <a:lnTo>
                    <a:pt x="173" y="53"/>
                  </a:lnTo>
                  <a:lnTo>
                    <a:pt x="176" y="48"/>
                  </a:lnTo>
                  <a:lnTo>
                    <a:pt x="176" y="45"/>
                  </a:lnTo>
                  <a:lnTo>
                    <a:pt x="179" y="45"/>
                  </a:lnTo>
                  <a:lnTo>
                    <a:pt x="181" y="43"/>
                  </a:lnTo>
                  <a:lnTo>
                    <a:pt x="184" y="43"/>
                  </a:lnTo>
                  <a:lnTo>
                    <a:pt x="186" y="43"/>
                  </a:lnTo>
                  <a:lnTo>
                    <a:pt x="189" y="43"/>
                  </a:lnTo>
                  <a:lnTo>
                    <a:pt x="191" y="43"/>
                  </a:lnTo>
                  <a:lnTo>
                    <a:pt x="196" y="43"/>
                  </a:lnTo>
                  <a:lnTo>
                    <a:pt x="199" y="40"/>
                  </a:lnTo>
                  <a:lnTo>
                    <a:pt x="201" y="40"/>
                  </a:lnTo>
                  <a:lnTo>
                    <a:pt x="204" y="40"/>
                  </a:lnTo>
                  <a:lnTo>
                    <a:pt x="207" y="38"/>
                  </a:lnTo>
                  <a:lnTo>
                    <a:pt x="212" y="33"/>
                  </a:lnTo>
                  <a:lnTo>
                    <a:pt x="214" y="28"/>
                  </a:lnTo>
                  <a:lnTo>
                    <a:pt x="219" y="28"/>
                  </a:lnTo>
                  <a:lnTo>
                    <a:pt x="224" y="30"/>
                  </a:lnTo>
                  <a:lnTo>
                    <a:pt x="229" y="30"/>
                  </a:lnTo>
                  <a:lnTo>
                    <a:pt x="235" y="30"/>
                  </a:lnTo>
                  <a:lnTo>
                    <a:pt x="237" y="33"/>
                  </a:lnTo>
                  <a:lnTo>
                    <a:pt x="245" y="33"/>
                  </a:lnTo>
                  <a:lnTo>
                    <a:pt x="250" y="33"/>
                  </a:lnTo>
                  <a:lnTo>
                    <a:pt x="260" y="35"/>
                  </a:lnTo>
                  <a:lnTo>
                    <a:pt x="263" y="35"/>
                  </a:lnTo>
                  <a:lnTo>
                    <a:pt x="263" y="33"/>
                  </a:lnTo>
                  <a:lnTo>
                    <a:pt x="273" y="22"/>
                  </a:lnTo>
                  <a:lnTo>
                    <a:pt x="278" y="20"/>
                  </a:lnTo>
                  <a:lnTo>
                    <a:pt x="280" y="17"/>
                  </a:lnTo>
                  <a:lnTo>
                    <a:pt x="288" y="12"/>
                  </a:lnTo>
                  <a:lnTo>
                    <a:pt x="293" y="12"/>
                  </a:lnTo>
                  <a:lnTo>
                    <a:pt x="306" y="7"/>
                  </a:lnTo>
                  <a:lnTo>
                    <a:pt x="308" y="7"/>
                  </a:lnTo>
                  <a:lnTo>
                    <a:pt x="311" y="7"/>
                  </a:lnTo>
                  <a:lnTo>
                    <a:pt x="313" y="7"/>
                  </a:lnTo>
                  <a:lnTo>
                    <a:pt x="316" y="7"/>
                  </a:lnTo>
                  <a:lnTo>
                    <a:pt x="324" y="7"/>
                  </a:lnTo>
                  <a:lnTo>
                    <a:pt x="326" y="7"/>
                  </a:lnTo>
                  <a:lnTo>
                    <a:pt x="329" y="7"/>
                  </a:lnTo>
                  <a:lnTo>
                    <a:pt x="334" y="7"/>
                  </a:lnTo>
                  <a:lnTo>
                    <a:pt x="344" y="2"/>
                  </a:lnTo>
                  <a:lnTo>
                    <a:pt x="347" y="0"/>
                  </a:lnTo>
                  <a:lnTo>
                    <a:pt x="349" y="0"/>
                  </a:lnTo>
                  <a:lnTo>
                    <a:pt x="352" y="0"/>
                  </a:lnTo>
                  <a:lnTo>
                    <a:pt x="354" y="2"/>
                  </a:lnTo>
                  <a:lnTo>
                    <a:pt x="357" y="2"/>
                  </a:lnTo>
                  <a:lnTo>
                    <a:pt x="362" y="7"/>
                  </a:lnTo>
                  <a:lnTo>
                    <a:pt x="367" y="15"/>
                  </a:lnTo>
                  <a:lnTo>
                    <a:pt x="369" y="15"/>
                  </a:lnTo>
                  <a:lnTo>
                    <a:pt x="372" y="17"/>
                  </a:lnTo>
                  <a:lnTo>
                    <a:pt x="375" y="17"/>
                  </a:lnTo>
                  <a:lnTo>
                    <a:pt x="382" y="17"/>
                  </a:lnTo>
                  <a:lnTo>
                    <a:pt x="385" y="17"/>
                  </a:lnTo>
                  <a:lnTo>
                    <a:pt x="387" y="15"/>
                  </a:lnTo>
                  <a:lnTo>
                    <a:pt x="392" y="15"/>
                  </a:lnTo>
                  <a:lnTo>
                    <a:pt x="397" y="15"/>
                  </a:lnTo>
                  <a:lnTo>
                    <a:pt x="405" y="15"/>
                  </a:lnTo>
                  <a:lnTo>
                    <a:pt x="413" y="15"/>
                  </a:lnTo>
                  <a:lnTo>
                    <a:pt x="420" y="15"/>
                  </a:lnTo>
                  <a:lnTo>
                    <a:pt x="423" y="15"/>
                  </a:lnTo>
                  <a:lnTo>
                    <a:pt x="428" y="17"/>
                  </a:lnTo>
                  <a:lnTo>
                    <a:pt x="431" y="17"/>
                  </a:lnTo>
                  <a:lnTo>
                    <a:pt x="436" y="17"/>
                  </a:lnTo>
                  <a:lnTo>
                    <a:pt x="441" y="15"/>
                  </a:lnTo>
                  <a:lnTo>
                    <a:pt x="443" y="15"/>
                  </a:lnTo>
                  <a:lnTo>
                    <a:pt x="443" y="17"/>
                  </a:lnTo>
                  <a:lnTo>
                    <a:pt x="459" y="20"/>
                  </a:lnTo>
                  <a:lnTo>
                    <a:pt x="466" y="22"/>
                  </a:lnTo>
                  <a:lnTo>
                    <a:pt x="469" y="22"/>
                  </a:lnTo>
                  <a:lnTo>
                    <a:pt x="474" y="20"/>
                  </a:lnTo>
                  <a:lnTo>
                    <a:pt x="476" y="20"/>
                  </a:lnTo>
                  <a:lnTo>
                    <a:pt x="494" y="28"/>
                  </a:lnTo>
                  <a:lnTo>
                    <a:pt x="499" y="30"/>
                  </a:lnTo>
                  <a:lnTo>
                    <a:pt x="502" y="33"/>
                  </a:lnTo>
                  <a:lnTo>
                    <a:pt x="504" y="33"/>
                  </a:lnTo>
                  <a:lnTo>
                    <a:pt x="507" y="33"/>
                  </a:lnTo>
                  <a:lnTo>
                    <a:pt x="509" y="30"/>
                  </a:lnTo>
                  <a:lnTo>
                    <a:pt x="517" y="28"/>
                  </a:lnTo>
                  <a:lnTo>
                    <a:pt x="520" y="28"/>
                  </a:lnTo>
                  <a:lnTo>
                    <a:pt x="522" y="30"/>
                  </a:lnTo>
                  <a:lnTo>
                    <a:pt x="522" y="33"/>
                  </a:lnTo>
                  <a:lnTo>
                    <a:pt x="522" y="35"/>
                  </a:lnTo>
                  <a:lnTo>
                    <a:pt x="522" y="38"/>
                  </a:lnTo>
                  <a:lnTo>
                    <a:pt x="517" y="45"/>
                  </a:lnTo>
                  <a:lnTo>
                    <a:pt x="520" y="50"/>
                  </a:lnTo>
                  <a:lnTo>
                    <a:pt x="522" y="53"/>
                  </a:lnTo>
                  <a:lnTo>
                    <a:pt x="527" y="53"/>
                  </a:lnTo>
                  <a:lnTo>
                    <a:pt x="530" y="53"/>
                  </a:lnTo>
                  <a:lnTo>
                    <a:pt x="535" y="50"/>
                  </a:lnTo>
                  <a:lnTo>
                    <a:pt x="537" y="53"/>
                  </a:lnTo>
                  <a:lnTo>
                    <a:pt x="540" y="53"/>
                  </a:lnTo>
                  <a:lnTo>
                    <a:pt x="545" y="48"/>
                  </a:lnTo>
                  <a:lnTo>
                    <a:pt x="548" y="45"/>
                  </a:lnTo>
                  <a:lnTo>
                    <a:pt x="548" y="43"/>
                  </a:lnTo>
                  <a:lnTo>
                    <a:pt x="553" y="40"/>
                  </a:lnTo>
                  <a:lnTo>
                    <a:pt x="555" y="38"/>
                  </a:lnTo>
                  <a:lnTo>
                    <a:pt x="558" y="33"/>
                  </a:lnTo>
                  <a:lnTo>
                    <a:pt x="560" y="33"/>
                  </a:lnTo>
                  <a:lnTo>
                    <a:pt x="560" y="30"/>
                  </a:lnTo>
                  <a:lnTo>
                    <a:pt x="563" y="30"/>
                  </a:lnTo>
                  <a:lnTo>
                    <a:pt x="565" y="30"/>
                  </a:lnTo>
                  <a:lnTo>
                    <a:pt x="568" y="30"/>
                  </a:lnTo>
                  <a:lnTo>
                    <a:pt x="573" y="25"/>
                  </a:lnTo>
                  <a:lnTo>
                    <a:pt x="573" y="22"/>
                  </a:lnTo>
                  <a:lnTo>
                    <a:pt x="573" y="17"/>
                  </a:lnTo>
                  <a:lnTo>
                    <a:pt x="576" y="15"/>
                  </a:lnTo>
                  <a:lnTo>
                    <a:pt x="578" y="15"/>
                  </a:lnTo>
                  <a:lnTo>
                    <a:pt x="581" y="15"/>
                  </a:lnTo>
                  <a:lnTo>
                    <a:pt x="583" y="15"/>
                  </a:lnTo>
                  <a:lnTo>
                    <a:pt x="583" y="20"/>
                  </a:lnTo>
                  <a:lnTo>
                    <a:pt x="583" y="22"/>
                  </a:lnTo>
                  <a:lnTo>
                    <a:pt x="583" y="30"/>
                  </a:lnTo>
                  <a:lnTo>
                    <a:pt x="583" y="33"/>
                  </a:lnTo>
                  <a:lnTo>
                    <a:pt x="583" y="35"/>
                  </a:lnTo>
                  <a:lnTo>
                    <a:pt x="583" y="40"/>
                  </a:lnTo>
                  <a:lnTo>
                    <a:pt x="583" y="45"/>
                  </a:lnTo>
                  <a:lnTo>
                    <a:pt x="583" y="50"/>
                  </a:lnTo>
                  <a:lnTo>
                    <a:pt x="583" y="53"/>
                  </a:lnTo>
                  <a:lnTo>
                    <a:pt x="588" y="58"/>
                  </a:lnTo>
                  <a:lnTo>
                    <a:pt x="599" y="58"/>
                  </a:lnTo>
                  <a:lnTo>
                    <a:pt x="609" y="56"/>
                  </a:lnTo>
                  <a:lnTo>
                    <a:pt x="614" y="56"/>
                  </a:lnTo>
                  <a:lnTo>
                    <a:pt x="616" y="58"/>
                  </a:lnTo>
                  <a:lnTo>
                    <a:pt x="619" y="58"/>
                  </a:lnTo>
                  <a:lnTo>
                    <a:pt x="621" y="58"/>
                  </a:lnTo>
                  <a:lnTo>
                    <a:pt x="621" y="61"/>
                  </a:lnTo>
                  <a:lnTo>
                    <a:pt x="624" y="68"/>
                  </a:lnTo>
                  <a:lnTo>
                    <a:pt x="629" y="76"/>
                  </a:lnTo>
                  <a:lnTo>
                    <a:pt x="632" y="81"/>
                  </a:lnTo>
                  <a:lnTo>
                    <a:pt x="634" y="86"/>
                  </a:lnTo>
                  <a:lnTo>
                    <a:pt x="634" y="89"/>
                  </a:lnTo>
                  <a:lnTo>
                    <a:pt x="637" y="96"/>
                  </a:lnTo>
                  <a:lnTo>
                    <a:pt x="637" y="101"/>
                  </a:lnTo>
                  <a:lnTo>
                    <a:pt x="639" y="101"/>
                  </a:lnTo>
                  <a:lnTo>
                    <a:pt x="639" y="104"/>
                  </a:lnTo>
                  <a:lnTo>
                    <a:pt x="644" y="109"/>
                  </a:lnTo>
                  <a:lnTo>
                    <a:pt x="644" y="112"/>
                  </a:lnTo>
                  <a:lnTo>
                    <a:pt x="647" y="117"/>
                  </a:lnTo>
                  <a:lnTo>
                    <a:pt x="649" y="122"/>
                  </a:lnTo>
                  <a:lnTo>
                    <a:pt x="655" y="122"/>
                  </a:lnTo>
                  <a:lnTo>
                    <a:pt x="660" y="124"/>
                  </a:lnTo>
                  <a:lnTo>
                    <a:pt x="662" y="122"/>
                  </a:lnTo>
                  <a:lnTo>
                    <a:pt x="672" y="112"/>
                  </a:lnTo>
                  <a:lnTo>
                    <a:pt x="675" y="112"/>
                  </a:lnTo>
                  <a:lnTo>
                    <a:pt x="675" y="109"/>
                  </a:lnTo>
                  <a:lnTo>
                    <a:pt x="677" y="112"/>
                  </a:lnTo>
                  <a:lnTo>
                    <a:pt x="683" y="114"/>
                  </a:lnTo>
                  <a:lnTo>
                    <a:pt x="688" y="122"/>
                  </a:lnTo>
                  <a:lnTo>
                    <a:pt x="693" y="134"/>
                  </a:lnTo>
                  <a:lnTo>
                    <a:pt x="693" y="137"/>
                  </a:lnTo>
                  <a:lnTo>
                    <a:pt x="698" y="147"/>
                  </a:lnTo>
                  <a:lnTo>
                    <a:pt x="700" y="155"/>
                  </a:lnTo>
                  <a:lnTo>
                    <a:pt x="700" y="157"/>
                  </a:lnTo>
                  <a:lnTo>
                    <a:pt x="700" y="160"/>
                  </a:lnTo>
                  <a:lnTo>
                    <a:pt x="703" y="160"/>
                  </a:lnTo>
                  <a:lnTo>
                    <a:pt x="711" y="175"/>
                  </a:lnTo>
                  <a:lnTo>
                    <a:pt x="716" y="180"/>
                  </a:lnTo>
                  <a:lnTo>
                    <a:pt x="723" y="198"/>
                  </a:lnTo>
                  <a:lnTo>
                    <a:pt x="726" y="201"/>
                  </a:lnTo>
                  <a:lnTo>
                    <a:pt x="731" y="213"/>
                  </a:lnTo>
                  <a:lnTo>
                    <a:pt x="733" y="216"/>
                  </a:lnTo>
                  <a:lnTo>
                    <a:pt x="736" y="221"/>
                  </a:lnTo>
                  <a:lnTo>
                    <a:pt x="749" y="236"/>
                  </a:lnTo>
                  <a:lnTo>
                    <a:pt x="754" y="241"/>
                  </a:lnTo>
                  <a:lnTo>
                    <a:pt x="764" y="252"/>
                  </a:lnTo>
                  <a:lnTo>
                    <a:pt x="769" y="257"/>
                  </a:lnTo>
                  <a:lnTo>
                    <a:pt x="782" y="272"/>
                  </a:lnTo>
                  <a:lnTo>
                    <a:pt x="787" y="277"/>
                  </a:lnTo>
                  <a:lnTo>
                    <a:pt x="789" y="280"/>
                  </a:lnTo>
                  <a:lnTo>
                    <a:pt x="797" y="285"/>
                  </a:lnTo>
                  <a:lnTo>
                    <a:pt x="805" y="287"/>
                  </a:lnTo>
                  <a:lnTo>
                    <a:pt x="807" y="290"/>
                  </a:lnTo>
                  <a:lnTo>
                    <a:pt x="812" y="285"/>
                  </a:lnTo>
                  <a:lnTo>
                    <a:pt x="820" y="272"/>
                  </a:lnTo>
                  <a:lnTo>
                    <a:pt x="823" y="269"/>
                  </a:lnTo>
                  <a:lnTo>
                    <a:pt x="825" y="269"/>
                  </a:lnTo>
                  <a:lnTo>
                    <a:pt x="828" y="262"/>
                  </a:lnTo>
                  <a:lnTo>
                    <a:pt x="838" y="252"/>
                  </a:lnTo>
                  <a:lnTo>
                    <a:pt x="840" y="246"/>
                  </a:lnTo>
                  <a:lnTo>
                    <a:pt x="843" y="246"/>
                  </a:lnTo>
                  <a:lnTo>
                    <a:pt x="845" y="244"/>
                  </a:lnTo>
                  <a:lnTo>
                    <a:pt x="848" y="249"/>
                  </a:lnTo>
                  <a:lnTo>
                    <a:pt x="845" y="254"/>
                  </a:lnTo>
                  <a:lnTo>
                    <a:pt x="845" y="267"/>
                  </a:lnTo>
                  <a:lnTo>
                    <a:pt x="845" y="274"/>
                  </a:lnTo>
                  <a:lnTo>
                    <a:pt x="851" y="290"/>
                  </a:lnTo>
                  <a:lnTo>
                    <a:pt x="853" y="292"/>
                  </a:lnTo>
                  <a:lnTo>
                    <a:pt x="853" y="300"/>
                  </a:lnTo>
                  <a:lnTo>
                    <a:pt x="853" y="305"/>
                  </a:lnTo>
                  <a:lnTo>
                    <a:pt x="851" y="310"/>
                  </a:lnTo>
                  <a:lnTo>
                    <a:pt x="845" y="315"/>
                  </a:lnTo>
                  <a:lnTo>
                    <a:pt x="840" y="323"/>
                  </a:lnTo>
                  <a:lnTo>
                    <a:pt x="833" y="325"/>
                  </a:lnTo>
                  <a:lnTo>
                    <a:pt x="830" y="328"/>
                  </a:lnTo>
                  <a:lnTo>
                    <a:pt x="830" y="338"/>
                  </a:lnTo>
                  <a:lnTo>
                    <a:pt x="830" y="343"/>
                  </a:lnTo>
                  <a:lnTo>
                    <a:pt x="833" y="346"/>
                  </a:lnTo>
                  <a:lnTo>
                    <a:pt x="835" y="348"/>
                  </a:lnTo>
                  <a:lnTo>
                    <a:pt x="845" y="353"/>
                  </a:lnTo>
                  <a:lnTo>
                    <a:pt x="851" y="353"/>
                  </a:lnTo>
                  <a:lnTo>
                    <a:pt x="853" y="356"/>
                  </a:lnTo>
                  <a:lnTo>
                    <a:pt x="856" y="356"/>
                  </a:lnTo>
                  <a:lnTo>
                    <a:pt x="858" y="361"/>
                  </a:lnTo>
                  <a:lnTo>
                    <a:pt x="861" y="364"/>
                  </a:lnTo>
                  <a:lnTo>
                    <a:pt x="861" y="369"/>
                  </a:lnTo>
                  <a:lnTo>
                    <a:pt x="858" y="374"/>
                  </a:lnTo>
                  <a:lnTo>
                    <a:pt x="858" y="376"/>
                  </a:lnTo>
                  <a:lnTo>
                    <a:pt x="856" y="379"/>
                  </a:lnTo>
                  <a:lnTo>
                    <a:pt x="848" y="384"/>
                  </a:lnTo>
                  <a:lnTo>
                    <a:pt x="840" y="386"/>
                  </a:lnTo>
                  <a:lnTo>
                    <a:pt x="833" y="394"/>
                  </a:lnTo>
                  <a:lnTo>
                    <a:pt x="830" y="397"/>
                  </a:lnTo>
                  <a:lnTo>
                    <a:pt x="825" y="412"/>
                  </a:lnTo>
                  <a:lnTo>
                    <a:pt x="820" y="417"/>
                  </a:lnTo>
                  <a:lnTo>
                    <a:pt x="815" y="422"/>
                  </a:lnTo>
                  <a:lnTo>
                    <a:pt x="805" y="425"/>
                  </a:lnTo>
                  <a:lnTo>
                    <a:pt x="802" y="430"/>
                  </a:lnTo>
                  <a:lnTo>
                    <a:pt x="805" y="435"/>
                  </a:lnTo>
                  <a:lnTo>
                    <a:pt x="807" y="442"/>
                  </a:lnTo>
                  <a:lnTo>
                    <a:pt x="807" y="448"/>
                  </a:lnTo>
                  <a:lnTo>
                    <a:pt x="805" y="458"/>
                  </a:lnTo>
                  <a:lnTo>
                    <a:pt x="800" y="465"/>
                  </a:lnTo>
                  <a:lnTo>
                    <a:pt x="800" y="470"/>
                  </a:lnTo>
                  <a:lnTo>
                    <a:pt x="802" y="473"/>
                  </a:lnTo>
                  <a:lnTo>
                    <a:pt x="805" y="478"/>
                  </a:lnTo>
                  <a:lnTo>
                    <a:pt x="810" y="483"/>
                  </a:lnTo>
                  <a:lnTo>
                    <a:pt x="815" y="486"/>
                  </a:lnTo>
                  <a:lnTo>
                    <a:pt x="817" y="486"/>
                  </a:lnTo>
                  <a:lnTo>
                    <a:pt x="838" y="488"/>
                  </a:lnTo>
                  <a:lnTo>
                    <a:pt x="840" y="488"/>
                  </a:lnTo>
                  <a:lnTo>
                    <a:pt x="843" y="491"/>
                  </a:lnTo>
                  <a:lnTo>
                    <a:pt x="851" y="491"/>
                  </a:lnTo>
                  <a:lnTo>
                    <a:pt x="856" y="493"/>
                  </a:lnTo>
                  <a:lnTo>
                    <a:pt x="861" y="496"/>
                  </a:lnTo>
                  <a:lnTo>
                    <a:pt x="863" y="496"/>
                  </a:lnTo>
                  <a:lnTo>
                    <a:pt x="863" y="498"/>
                  </a:lnTo>
                  <a:lnTo>
                    <a:pt x="863" y="501"/>
                  </a:lnTo>
                  <a:lnTo>
                    <a:pt x="861" y="509"/>
                  </a:lnTo>
                  <a:lnTo>
                    <a:pt x="861" y="511"/>
                  </a:lnTo>
                  <a:lnTo>
                    <a:pt x="861" y="526"/>
                  </a:lnTo>
                  <a:lnTo>
                    <a:pt x="863" y="531"/>
                  </a:lnTo>
                  <a:lnTo>
                    <a:pt x="863" y="534"/>
                  </a:lnTo>
                  <a:lnTo>
                    <a:pt x="876" y="542"/>
                  </a:lnTo>
                  <a:lnTo>
                    <a:pt x="879" y="544"/>
                  </a:lnTo>
                  <a:lnTo>
                    <a:pt x="879" y="549"/>
                  </a:lnTo>
                  <a:lnTo>
                    <a:pt x="879" y="567"/>
                  </a:lnTo>
                  <a:lnTo>
                    <a:pt x="879" y="570"/>
                  </a:lnTo>
                  <a:lnTo>
                    <a:pt x="881" y="572"/>
                  </a:lnTo>
                  <a:lnTo>
                    <a:pt x="881" y="575"/>
                  </a:lnTo>
                  <a:lnTo>
                    <a:pt x="884" y="580"/>
                  </a:lnTo>
                  <a:lnTo>
                    <a:pt x="889" y="582"/>
                  </a:lnTo>
                  <a:lnTo>
                    <a:pt x="891" y="590"/>
                  </a:lnTo>
                  <a:lnTo>
                    <a:pt x="894" y="593"/>
                  </a:lnTo>
                  <a:lnTo>
                    <a:pt x="894" y="598"/>
                  </a:lnTo>
                  <a:lnTo>
                    <a:pt x="889" y="603"/>
                  </a:lnTo>
                  <a:lnTo>
                    <a:pt x="886" y="603"/>
                  </a:lnTo>
                  <a:lnTo>
                    <a:pt x="881" y="605"/>
                  </a:lnTo>
                  <a:lnTo>
                    <a:pt x="879" y="608"/>
                  </a:lnTo>
                  <a:lnTo>
                    <a:pt x="879" y="610"/>
                  </a:lnTo>
                  <a:lnTo>
                    <a:pt x="881" y="613"/>
                  </a:lnTo>
                  <a:lnTo>
                    <a:pt x="884" y="615"/>
                  </a:lnTo>
                  <a:lnTo>
                    <a:pt x="891" y="610"/>
                  </a:lnTo>
                  <a:lnTo>
                    <a:pt x="896" y="610"/>
                  </a:lnTo>
                  <a:lnTo>
                    <a:pt x="899" y="610"/>
                  </a:lnTo>
                  <a:lnTo>
                    <a:pt x="901" y="613"/>
                  </a:lnTo>
                  <a:lnTo>
                    <a:pt x="901" y="628"/>
                  </a:lnTo>
                  <a:lnTo>
                    <a:pt x="907" y="651"/>
                  </a:lnTo>
                  <a:lnTo>
                    <a:pt x="907" y="654"/>
                  </a:lnTo>
                  <a:lnTo>
                    <a:pt x="907" y="659"/>
                  </a:lnTo>
                  <a:lnTo>
                    <a:pt x="912" y="677"/>
                  </a:lnTo>
                  <a:lnTo>
                    <a:pt x="912" y="684"/>
                  </a:lnTo>
                  <a:lnTo>
                    <a:pt x="914" y="692"/>
                  </a:lnTo>
                  <a:lnTo>
                    <a:pt x="914" y="699"/>
                  </a:lnTo>
                  <a:lnTo>
                    <a:pt x="919" y="738"/>
                  </a:lnTo>
                  <a:lnTo>
                    <a:pt x="922" y="745"/>
                  </a:lnTo>
                  <a:lnTo>
                    <a:pt x="924" y="750"/>
                  </a:lnTo>
                  <a:lnTo>
                    <a:pt x="924" y="758"/>
                  </a:lnTo>
                  <a:lnTo>
                    <a:pt x="929" y="768"/>
                  </a:lnTo>
                  <a:lnTo>
                    <a:pt x="932" y="791"/>
                  </a:lnTo>
                  <a:lnTo>
                    <a:pt x="937" y="811"/>
                  </a:lnTo>
                  <a:lnTo>
                    <a:pt x="937" y="817"/>
                  </a:lnTo>
                  <a:lnTo>
                    <a:pt x="937" y="819"/>
                  </a:lnTo>
                  <a:lnTo>
                    <a:pt x="940" y="827"/>
                  </a:lnTo>
                  <a:lnTo>
                    <a:pt x="945" y="847"/>
                  </a:lnTo>
                  <a:lnTo>
                    <a:pt x="945" y="860"/>
                  </a:lnTo>
                  <a:lnTo>
                    <a:pt x="945" y="878"/>
                  </a:lnTo>
                  <a:lnTo>
                    <a:pt x="945" y="885"/>
                  </a:lnTo>
                  <a:lnTo>
                    <a:pt x="947" y="893"/>
                  </a:lnTo>
                  <a:lnTo>
                    <a:pt x="947" y="908"/>
                  </a:lnTo>
                  <a:lnTo>
                    <a:pt x="947" y="913"/>
                  </a:lnTo>
                  <a:lnTo>
                    <a:pt x="942" y="918"/>
                  </a:lnTo>
                  <a:lnTo>
                    <a:pt x="937" y="921"/>
                  </a:lnTo>
                  <a:lnTo>
                    <a:pt x="935" y="921"/>
                  </a:lnTo>
                  <a:lnTo>
                    <a:pt x="919" y="929"/>
                  </a:lnTo>
                  <a:lnTo>
                    <a:pt x="919" y="931"/>
                  </a:lnTo>
                  <a:lnTo>
                    <a:pt x="917" y="931"/>
                  </a:lnTo>
                  <a:lnTo>
                    <a:pt x="907" y="931"/>
                  </a:lnTo>
                  <a:lnTo>
                    <a:pt x="899" y="931"/>
                  </a:lnTo>
                  <a:lnTo>
                    <a:pt x="896" y="929"/>
                  </a:lnTo>
                  <a:lnTo>
                    <a:pt x="894" y="931"/>
                  </a:lnTo>
                  <a:lnTo>
                    <a:pt x="889" y="939"/>
                  </a:lnTo>
                  <a:lnTo>
                    <a:pt x="884" y="944"/>
                  </a:lnTo>
                  <a:lnTo>
                    <a:pt x="884" y="946"/>
                  </a:lnTo>
                  <a:lnTo>
                    <a:pt x="884" y="951"/>
                  </a:lnTo>
                  <a:lnTo>
                    <a:pt x="891" y="964"/>
                  </a:lnTo>
                  <a:lnTo>
                    <a:pt x="899" y="974"/>
                  </a:lnTo>
                  <a:lnTo>
                    <a:pt x="899" y="982"/>
                  </a:lnTo>
                  <a:lnTo>
                    <a:pt x="899" y="987"/>
                  </a:lnTo>
                  <a:lnTo>
                    <a:pt x="899" y="992"/>
                  </a:lnTo>
                  <a:lnTo>
                    <a:pt x="894" y="997"/>
                  </a:lnTo>
                  <a:lnTo>
                    <a:pt x="891" y="1000"/>
                  </a:lnTo>
                  <a:lnTo>
                    <a:pt x="879" y="1000"/>
                  </a:lnTo>
                  <a:lnTo>
                    <a:pt x="861" y="1005"/>
                  </a:lnTo>
                  <a:lnTo>
                    <a:pt x="856" y="1007"/>
                  </a:lnTo>
                  <a:lnTo>
                    <a:pt x="851" y="1010"/>
                  </a:lnTo>
                  <a:lnTo>
                    <a:pt x="845" y="1020"/>
                  </a:lnTo>
                  <a:lnTo>
                    <a:pt x="843" y="1025"/>
                  </a:lnTo>
                  <a:lnTo>
                    <a:pt x="825" y="1048"/>
                  </a:lnTo>
                  <a:lnTo>
                    <a:pt x="817" y="1063"/>
                  </a:lnTo>
                  <a:lnTo>
                    <a:pt x="815" y="1061"/>
                  </a:lnTo>
                  <a:lnTo>
                    <a:pt x="812" y="1058"/>
                  </a:lnTo>
                  <a:lnTo>
                    <a:pt x="810" y="1051"/>
                  </a:lnTo>
                  <a:lnTo>
                    <a:pt x="807" y="1048"/>
                  </a:lnTo>
                  <a:lnTo>
                    <a:pt x="800" y="1046"/>
                  </a:lnTo>
                  <a:lnTo>
                    <a:pt x="800" y="1056"/>
                  </a:lnTo>
                  <a:lnTo>
                    <a:pt x="797" y="1061"/>
                  </a:lnTo>
                  <a:lnTo>
                    <a:pt x="795" y="1091"/>
                  </a:lnTo>
                  <a:lnTo>
                    <a:pt x="792" y="1091"/>
                  </a:lnTo>
                  <a:lnTo>
                    <a:pt x="789" y="1099"/>
                  </a:lnTo>
                  <a:lnTo>
                    <a:pt x="784" y="1104"/>
                  </a:lnTo>
                  <a:lnTo>
                    <a:pt x="779" y="1107"/>
                  </a:lnTo>
                  <a:lnTo>
                    <a:pt x="774" y="1114"/>
                  </a:lnTo>
                  <a:lnTo>
                    <a:pt x="774" y="1122"/>
                  </a:lnTo>
                  <a:lnTo>
                    <a:pt x="772" y="1124"/>
                  </a:lnTo>
                  <a:lnTo>
                    <a:pt x="772" y="1127"/>
                  </a:lnTo>
                  <a:lnTo>
                    <a:pt x="764" y="1135"/>
                  </a:lnTo>
                  <a:lnTo>
                    <a:pt x="764" y="1140"/>
                  </a:lnTo>
                  <a:lnTo>
                    <a:pt x="764" y="1145"/>
                  </a:lnTo>
                  <a:lnTo>
                    <a:pt x="761" y="1147"/>
                  </a:lnTo>
                  <a:lnTo>
                    <a:pt x="754" y="1160"/>
                  </a:lnTo>
                  <a:lnTo>
                    <a:pt x="751" y="1168"/>
                  </a:lnTo>
                  <a:lnTo>
                    <a:pt x="746" y="1178"/>
                  </a:lnTo>
                  <a:lnTo>
                    <a:pt x="744" y="1186"/>
                  </a:lnTo>
                  <a:lnTo>
                    <a:pt x="733" y="1206"/>
                  </a:lnTo>
                  <a:lnTo>
                    <a:pt x="726" y="1221"/>
                  </a:lnTo>
                  <a:lnTo>
                    <a:pt x="726" y="1224"/>
                  </a:lnTo>
                  <a:lnTo>
                    <a:pt x="721" y="1270"/>
                  </a:lnTo>
                  <a:lnTo>
                    <a:pt x="721" y="1280"/>
                  </a:lnTo>
                  <a:lnTo>
                    <a:pt x="721" y="1282"/>
                  </a:lnTo>
                  <a:lnTo>
                    <a:pt x="718" y="1287"/>
                  </a:lnTo>
                  <a:lnTo>
                    <a:pt x="716" y="1298"/>
                  </a:lnTo>
                  <a:lnTo>
                    <a:pt x="713" y="1300"/>
                  </a:lnTo>
                  <a:lnTo>
                    <a:pt x="711" y="1308"/>
                  </a:lnTo>
                  <a:lnTo>
                    <a:pt x="711" y="1323"/>
                  </a:lnTo>
                  <a:lnTo>
                    <a:pt x="708" y="1333"/>
                  </a:lnTo>
                  <a:lnTo>
                    <a:pt x="705" y="1336"/>
                  </a:lnTo>
                  <a:lnTo>
                    <a:pt x="700" y="1356"/>
                  </a:lnTo>
                  <a:lnTo>
                    <a:pt x="700" y="1369"/>
                  </a:lnTo>
                  <a:lnTo>
                    <a:pt x="695" y="1397"/>
                  </a:lnTo>
                  <a:lnTo>
                    <a:pt x="698" y="1399"/>
                  </a:lnTo>
                  <a:lnTo>
                    <a:pt x="698" y="1402"/>
                  </a:lnTo>
                  <a:lnTo>
                    <a:pt x="700" y="1407"/>
                  </a:lnTo>
                  <a:lnTo>
                    <a:pt x="708" y="1420"/>
                  </a:lnTo>
                  <a:lnTo>
                    <a:pt x="700" y="1432"/>
                  </a:lnTo>
                  <a:lnTo>
                    <a:pt x="685" y="1453"/>
                  </a:lnTo>
                  <a:lnTo>
                    <a:pt x="685" y="1455"/>
                  </a:lnTo>
                  <a:lnTo>
                    <a:pt x="670" y="1471"/>
                  </a:lnTo>
                  <a:lnTo>
                    <a:pt x="667" y="1504"/>
                  </a:lnTo>
                  <a:lnTo>
                    <a:pt x="665" y="1506"/>
                  </a:lnTo>
                  <a:lnTo>
                    <a:pt x="657" y="1509"/>
                  </a:lnTo>
                  <a:lnTo>
                    <a:pt x="647" y="1511"/>
                  </a:lnTo>
                  <a:lnTo>
                    <a:pt x="647" y="1509"/>
                  </a:lnTo>
                  <a:lnTo>
                    <a:pt x="644" y="1509"/>
                  </a:lnTo>
                  <a:close/>
                </a:path>
              </a:pathLst>
            </a:custGeom>
            <a:solidFill>
              <a:srgbClr val="76A432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4175" y="1156290"/>
            <a:ext cx="7886700" cy="419100"/>
          </a:xfrm>
        </p:spPr>
        <p:txBody>
          <a:bodyPr>
            <a:normAutofit/>
          </a:bodyPr>
          <a:lstStyle/>
          <a:p>
            <a:r>
              <a:rPr lang="fr-FR" dirty="0"/>
              <a:t>Pourcentage de femmes de 15-49 ans qui possèdent un téléphone portable</a:t>
            </a:r>
          </a:p>
        </p:txBody>
      </p:sp>
      <p:sp>
        <p:nvSpPr>
          <p:cNvPr id="58" name="Title 1">
            <a:extLst>
              <a:ext uri="{FF2B5EF4-FFF2-40B4-BE49-F238E27FC236}">
                <a16:creationId xmlns:a16="http://schemas.microsoft.com/office/drawing/2014/main" id="{DB0E9556-57C4-FB9F-F4ED-4A86F430775C}"/>
              </a:ext>
            </a:extLst>
          </p:cNvPr>
          <p:cNvSpPr txBox="1">
            <a:spLocks/>
          </p:cNvSpPr>
          <p:nvPr/>
        </p:nvSpPr>
        <p:spPr>
          <a:xfrm>
            <a:off x="554175" y="164211"/>
            <a:ext cx="6496865" cy="9302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algn="l"/>
            <a:r>
              <a:rPr lang="fr-FR" dirty="0"/>
              <a:t>Possession d’un téléphone portable selon la région : femme</a:t>
            </a:r>
          </a:p>
        </p:txBody>
      </p:sp>
      <p:sp>
        <p:nvSpPr>
          <p:cNvPr id="1046" name="TextBox 1045">
            <a:extLst>
              <a:ext uri="{FF2B5EF4-FFF2-40B4-BE49-F238E27FC236}">
                <a16:creationId xmlns:a16="http://schemas.microsoft.com/office/drawing/2014/main" id="{8A57591F-F75D-FBB3-BD7E-757A1AFC2F44}"/>
              </a:ext>
            </a:extLst>
          </p:cNvPr>
          <p:cNvSpPr txBox="1"/>
          <p:nvPr/>
        </p:nvSpPr>
        <p:spPr>
          <a:xfrm>
            <a:off x="185026" y="3348081"/>
            <a:ext cx="1750452" cy="125187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Côte d’Ivoire</a:t>
            </a:r>
          </a:p>
          <a:p>
            <a:pPr algn="ctr"/>
            <a:r>
              <a:rPr lang="fr-FR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78 %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30A1950-054C-230F-726F-CE6C981556EE}"/>
              </a:ext>
            </a:extLst>
          </p:cNvPr>
          <p:cNvSpPr txBox="1">
            <a:spLocks/>
          </p:cNvSpPr>
          <p:nvPr/>
        </p:nvSpPr>
        <p:spPr>
          <a:xfrm>
            <a:off x="7247711" y="773565"/>
            <a:ext cx="200390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b="1" i="0" dirty="0">
                <a:solidFill>
                  <a:srgbClr val="00A4E4"/>
                </a:solidFill>
              </a:rPr>
              <a:t>Indicateur 5.b.1</a:t>
            </a:r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9D60F130-09C7-6BCA-BF4B-E1B3F04122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134401"/>
            <a:ext cx="1386332" cy="67463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0F61311-8D43-41F6-475F-067AC95BAAC4}"/>
              </a:ext>
            </a:extLst>
          </p:cNvPr>
          <p:cNvSpPr txBox="1"/>
          <p:nvPr/>
        </p:nvSpPr>
        <p:spPr>
          <a:xfrm>
            <a:off x="6092918" y="2838867"/>
            <a:ext cx="1033540" cy="77246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1800" dirty="0" err="1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Zanzan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61 %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DA53931-181F-1EC0-2512-4B75AE108957}"/>
              </a:ext>
            </a:extLst>
          </p:cNvPr>
          <p:cNvSpPr txBox="1"/>
          <p:nvPr/>
        </p:nvSpPr>
        <p:spPr>
          <a:xfrm>
            <a:off x="2369254" y="2021373"/>
            <a:ext cx="1351572" cy="74010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dirty="0" err="1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Denguélé</a:t>
            </a:r>
            <a:endParaRPr lang="fr-FR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63 %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0020355-22BC-D341-0A8D-010D26679177}"/>
              </a:ext>
            </a:extLst>
          </p:cNvPr>
          <p:cNvSpPr txBox="1"/>
          <p:nvPr/>
        </p:nvSpPr>
        <p:spPr>
          <a:xfrm>
            <a:off x="3319551" y="3007523"/>
            <a:ext cx="1033540" cy="71972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1800" dirty="0" err="1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Woroba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67 %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08F4DB4-913A-DAF5-DC3A-6C1594173BC5}"/>
              </a:ext>
            </a:extLst>
          </p:cNvPr>
          <p:cNvSpPr txBox="1"/>
          <p:nvPr/>
        </p:nvSpPr>
        <p:spPr>
          <a:xfrm>
            <a:off x="4758493" y="3022038"/>
            <a:ext cx="1175581" cy="95259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Vallée du Bandama </a:t>
            </a: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77 %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5095CF3-1C77-BB3C-F977-552601D8E6A4}"/>
              </a:ext>
            </a:extLst>
          </p:cNvPr>
          <p:cNvSpPr txBox="1"/>
          <p:nvPr/>
        </p:nvSpPr>
        <p:spPr>
          <a:xfrm>
            <a:off x="5356601" y="3924695"/>
            <a:ext cx="837821" cy="72717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Lacs</a:t>
            </a: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76 %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9C8E687-EB43-3689-130E-88AAC74DF193}"/>
              </a:ext>
            </a:extLst>
          </p:cNvPr>
          <p:cNvSpPr txBox="1"/>
          <p:nvPr/>
        </p:nvSpPr>
        <p:spPr>
          <a:xfrm>
            <a:off x="5093965" y="5103587"/>
            <a:ext cx="1100457" cy="68510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Lagunes </a:t>
            </a: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75 %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28D3719-788A-0943-389C-F8860B0B6FA5}"/>
              </a:ext>
            </a:extLst>
          </p:cNvPr>
          <p:cNvSpPr txBox="1"/>
          <p:nvPr/>
        </p:nvSpPr>
        <p:spPr>
          <a:xfrm>
            <a:off x="2189243" y="4067939"/>
            <a:ext cx="1281302" cy="7869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Montagnes </a:t>
            </a: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71 %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F5F86A2-5B59-72DD-9A74-A6D30B7E086E}"/>
              </a:ext>
            </a:extLst>
          </p:cNvPr>
          <p:cNvSpPr txBox="1"/>
          <p:nvPr/>
        </p:nvSpPr>
        <p:spPr>
          <a:xfrm>
            <a:off x="3275279" y="4057198"/>
            <a:ext cx="1379196" cy="95259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Sassandra-</a:t>
            </a:r>
            <a:r>
              <a:rPr lang="fr-FR" sz="1800" dirty="0" err="1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Marahoue</a:t>
            </a:r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 </a:t>
            </a: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74 %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965E83B-3275-DF37-E813-582384DD9D80}"/>
              </a:ext>
            </a:extLst>
          </p:cNvPr>
          <p:cNvSpPr txBox="1"/>
          <p:nvPr/>
        </p:nvSpPr>
        <p:spPr>
          <a:xfrm>
            <a:off x="3143539" y="5386871"/>
            <a:ext cx="1379196" cy="95259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Bas-Sassandra</a:t>
            </a: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78 %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39C5EB9-4247-7062-0DCF-21EBE58A04AE}"/>
              </a:ext>
            </a:extLst>
          </p:cNvPr>
          <p:cNvSpPr txBox="1"/>
          <p:nvPr/>
        </p:nvSpPr>
        <p:spPr>
          <a:xfrm>
            <a:off x="4039870" y="4893038"/>
            <a:ext cx="1087116" cy="88264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lnSpcReduction="10000"/>
          </a:bodyPr>
          <a:lstStyle/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Goh-</a:t>
            </a:r>
          </a:p>
          <a:p>
            <a:pPr algn="ctr"/>
            <a:r>
              <a:rPr lang="fr-FR" dirty="0" err="1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Djiboua</a:t>
            </a:r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 </a:t>
            </a: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84 %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E430E8D-E3FB-9ED9-0868-69905AB349C1}"/>
              </a:ext>
            </a:extLst>
          </p:cNvPr>
          <p:cNvCxnSpPr>
            <a:cxnSpLocks/>
          </p:cNvCxnSpPr>
          <p:nvPr/>
        </p:nvCxnSpPr>
        <p:spPr>
          <a:xfrm flipV="1">
            <a:off x="4936743" y="4592876"/>
            <a:ext cx="2226734" cy="4048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79DE0DF-A4A7-2ECE-3F5C-4E91BC1C5E67}"/>
              </a:ext>
            </a:extLst>
          </p:cNvPr>
          <p:cNvCxnSpPr>
            <a:cxnSpLocks/>
          </p:cNvCxnSpPr>
          <p:nvPr/>
        </p:nvCxnSpPr>
        <p:spPr>
          <a:xfrm flipV="1">
            <a:off x="5857236" y="5449778"/>
            <a:ext cx="1231277" cy="36687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DB0EC3A2-852C-F8A9-A78E-5FA5C1F74594}"/>
              </a:ext>
            </a:extLst>
          </p:cNvPr>
          <p:cNvSpPr txBox="1"/>
          <p:nvPr/>
        </p:nvSpPr>
        <p:spPr>
          <a:xfrm>
            <a:off x="6988491" y="5053483"/>
            <a:ext cx="1278197" cy="70105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Abidjan</a:t>
            </a:r>
          </a:p>
          <a:p>
            <a:pPr algn="ctr"/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 </a:t>
            </a:r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87 %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C3BFFC4-797E-2AFB-F0A5-010694CD1011}"/>
              </a:ext>
            </a:extLst>
          </p:cNvPr>
          <p:cNvSpPr txBox="1"/>
          <p:nvPr/>
        </p:nvSpPr>
        <p:spPr>
          <a:xfrm>
            <a:off x="6353491" y="5604952"/>
            <a:ext cx="950910" cy="74612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Comoé </a:t>
            </a: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85 %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1B045F7-7E90-72C2-5902-3D2DA7BB2912}"/>
              </a:ext>
            </a:extLst>
          </p:cNvPr>
          <p:cNvSpPr txBox="1"/>
          <p:nvPr/>
        </p:nvSpPr>
        <p:spPr>
          <a:xfrm>
            <a:off x="3962683" y="1918574"/>
            <a:ext cx="1033540" cy="71972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Savanes</a:t>
            </a: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68 %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A46BB3A-059A-66FD-04EB-A989FEA54514}"/>
              </a:ext>
            </a:extLst>
          </p:cNvPr>
          <p:cNvSpPr txBox="1"/>
          <p:nvPr/>
        </p:nvSpPr>
        <p:spPr>
          <a:xfrm>
            <a:off x="6975662" y="4145374"/>
            <a:ext cx="1649268" cy="68510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Yamoussoukro </a:t>
            </a:r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90 %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324267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Cote d'Ivoir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3CF62"/>
      </a:accent1>
      <a:accent2>
        <a:srgbClr val="CD5680"/>
      </a:accent2>
      <a:accent3>
        <a:srgbClr val="3EB7E9"/>
      </a:accent3>
      <a:accent4>
        <a:srgbClr val="F79727"/>
      </a:accent4>
      <a:accent5>
        <a:srgbClr val="003000"/>
      </a:accent5>
      <a:accent6>
        <a:srgbClr val="5A52A3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Custom Design">
  <a:themeElements>
    <a:clrScheme name="Cote dIvoir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3CF62"/>
      </a:accent1>
      <a:accent2>
        <a:srgbClr val="CD5680"/>
      </a:accent2>
      <a:accent3>
        <a:srgbClr val="3EB7E9"/>
      </a:accent3>
      <a:accent4>
        <a:srgbClr val="F79727"/>
      </a:accent4>
      <a:accent5>
        <a:srgbClr val="003000"/>
      </a:accent5>
      <a:accent6>
        <a:srgbClr val="5A52A3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JMP WASH color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600FF"/>
      </a:accent1>
      <a:accent2>
        <a:srgbClr val="52B24F"/>
      </a:accent2>
      <a:accent3>
        <a:srgbClr val="FDB813"/>
      </a:accent3>
      <a:accent4>
        <a:srgbClr val="FFD53F"/>
      </a:accent4>
      <a:accent5>
        <a:srgbClr val="F4F07A"/>
      </a:accent5>
      <a:accent6>
        <a:srgbClr val="16B9ED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VMX3MACP777Z-1177381151-24118</_dlc_DocId>
    <_dlc_DocIdUrl xmlns="d16efad5-0601-4cf0-b7c2-89968258c777">
      <Url>https://icfonline.sharepoint.com/sites/ihd-dhs/Dissemination/_layouts/15/DocIdRedir.aspx?ID=VMX3MACP777Z-1177381151-24118</Url>
      <Description>VMX3MACP777Z-1177381151-24118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9" ma:contentTypeDescription="Create a new document." ma:contentTypeScope="" ma:versionID="d84ef14d31186135aec30d63d20f62f9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72ef5ee361dd3f55e9868d02bc7d471e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981E3BE-0910-4E81-BE17-3B9CCC885C4D}">
  <ds:schemaRefs>
    <ds:schemaRef ds:uri="4050c418-ec1a-4a63-84af-e27a3374b796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http://www.w3.org/XML/1998/namespace"/>
    <ds:schemaRef ds:uri="http://schemas.microsoft.com/office/2006/documentManagement/types"/>
    <ds:schemaRef ds:uri="http://purl.org/dc/dcmitype/"/>
    <ds:schemaRef ds:uri="http://purl.org/dc/elements/1.1/"/>
    <ds:schemaRef ds:uri="d16efad5-0601-4cf0-b7c2-89968258c777"/>
    <ds:schemaRef ds:uri="fa6a9aea-fb0f-4ddd-aff8-712634b7d5fe"/>
    <ds:schemaRef ds:uri="http://schemas.microsoft.com/office/2006/metadata/properties"/>
    <ds:schemaRef ds:uri="83c4e5ee-5eea-4e8c-8b50-726738bccb6e"/>
  </ds:schemaRefs>
</ds:datastoreItem>
</file>

<file path=customXml/itemProps4.xml><?xml version="1.0" encoding="utf-8"?>
<ds:datastoreItem xmlns:ds="http://schemas.openxmlformats.org/officeDocument/2006/customXml" ds:itemID="{64088772-96E9-4B5A-BD33-7BF959E50F46}"/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14205</TotalTime>
  <Words>2250</Words>
  <Application>Microsoft Office PowerPoint</Application>
  <PresentationFormat>On-screen Show (4:3)</PresentationFormat>
  <Paragraphs>251</Paragraphs>
  <Slides>26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26</vt:i4>
      </vt:variant>
    </vt:vector>
  </HeadingPairs>
  <TitlesOfParts>
    <vt:vector size="34" baseType="lpstr">
      <vt:lpstr>Arial</vt:lpstr>
      <vt:lpstr>Calibri</vt:lpstr>
      <vt:lpstr>Source Sans Pro</vt:lpstr>
      <vt:lpstr>Source Sans Pro SemiBold</vt:lpstr>
      <vt:lpstr>Times New Roman</vt:lpstr>
      <vt:lpstr>Custom Design</vt:lpstr>
      <vt:lpstr>3_Custom Design</vt:lpstr>
      <vt:lpstr>1_Custom Design</vt:lpstr>
      <vt:lpstr>PowerPoint Presentation</vt:lpstr>
      <vt:lpstr>PowerPoint Presentation</vt:lpstr>
      <vt:lpstr>Emploi selon l’âge</vt:lpstr>
      <vt:lpstr>Type de rémunération selon le sexe</vt:lpstr>
      <vt:lpstr>Contrôle de l’utilisation de l’argent gagné par les femmes</vt:lpstr>
      <vt:lpstr>Gains de la femme par rapport à ceux du conjoint</vt:lpstr>
      <vt:lpstr>PowerPoint Presentation</vt:lpstr>
      <vt:lpstr>Possession de biens selon le sexe</vt:lpstr>
      <vt:lpstr>PowerPoint Presentation</vt:lpstr>
      <vt:lpstr>PowerPoint Presentation</vt:lpstr>
      <vt:lpstr>Utilisation de banque ou téléphone portable pour effectuer des transactions financières selon le milieu de résidence et le sexe</vt:lpstr>
      <vt:lpstr>Utilisation de banque ou téléphone  portable pour effectuer des transactions financières selon le niveau d’instruction et le sexe</vt:lpstr>
      <vt:lpstr>PowerPoint Presentation</vt:lpstr>
      <vt:lpstr>Participation des femmes dans la prise de décision</vt:lpstr>
      <vt:lpstr>Tendances de la participation des femmes dans la prise de décision</vt:lpstr>
      <vt:lpstr>Participation des hommes dans la prise de décision</vt:lpstr>
      <vt:lpstr>PowerPoint Presentation</vt:lpstr>
      <vt:lpstr>Opinions concernant le fait qu’un mari batte sa femme selon le sexe</vt:lpstr>
      <vt:lpstr>PowerPoint Presentation</vt:lpstr>
      <vt:lpstr>Opinions concernant la négociation de rapport sexuels sans risque avec le mari/partenaire selon le sexe</vt:lpstr>
      <vt:lpstr>Capacité des femmes à négocier les rapports sexuels avec leur mari</vt:lpstr>
      <vt:lpstr>Participation des femmes à la prise de décisions en matière de santé sexuelle et reproductive par âge</vt:lpstr>
      <vt:lpstr>Participation des femmes à la prise de décisions en matière de santé sexuelle  et de procréation selon le niveau d’instruction</vt:lpstr>
      <vt:lpstr>Participation des femmes à la prise de  décisions en matière de santé sexuelle  et de procréation selon le bien-être économique</vt:lpstr>
      <vt:lpstr>Participation des femmes à la prise de décisions en matière de santé sexuelle  et de procréation selon la région</vt:lpstr>
      <vt:lpstr>Résultats Clés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McFarland, Annette (CNTR)</cp:lastModifiedBy>
  <cp:revision>3</cp:revision>
  <dcterms:created xsi:type="dcterms:W3CDTF">2022-12-05T19:39:34Z</dcterms:created>
  <dcterms:modified xsi:type="dcterms:W3CDTF">2023-08-30T23:24:46Z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9b3c613a-9ae6-4de8-888a-328133155a8a</vt:lpwstr>
  </property>
  <property fmtid="{D5CDD505-2E9C-101B-9397-08002B2CF9AE}" pid="4" name="MediaServiceImageTags">
    <vt:lpwstr/>
  </property>
</Properties>
</file>