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5"/>
    <p:sldMasterId id="2147483699" r:id="rId6"/>
    <p:sldMasterId id="2147483709" r:id="rId7"/>
  </p:sldMasterIdLst>
  <p:notesMasterIdLst>
    <p:notesMasterId r:id="rId23"/>
  </p:notesMasterIdLst>
  <p:handoutMasterIdLst>
    <p:handoutMasterId r:id="rId24"/>
  </p:handoutMasterIdLst>
  <p:sldIdLst>
    <p:sldId id="256" r:id="rId8"/>
    <p:sldId id="260" r:id="rId9"/>
    <p:sldId id="262" r:id="rId10"/>
    <p:sldId id="302" r:id="rId11"/>
    <p:sldId id="303" r:id="rId12"/>
    <p:sldId id="304" r:id="rId13"/>
    <p:sldId id="292" r:id="rId14"/>
    <p:sldId id="305" r:id="rId15"/>
    <p:sldId id="306" r:id="rId16"/>
    <p:sldId id="301" r:id="rId17"/>
    <p:sldId id="307" r:id="rId18"/>
    <p:sldId id="263" r:id="rId19"/>
    <p:sldId id="308" r:id="rId20"/>
    <p:sldId id="296" r:id="rId21"/>
    <p:sldId id="28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5B6A7BE6-DFA3-4A0F-7A8B-180E9A32BDFD}" name="Barrere, Monique" initials="BM" userId="S::51237@icf.com::3ffa66e1-c56c-4cf3-9bc9-a49fa2e45136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000"/>
    <a:srgbClr val="6600F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067208-4153-4191-B9EE-DBE404BEE2A6}" v="12" dt="2023-08-30T22:19:46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1129" autoAdjust="0"/>
  </p:normalViewPr>
  <p:slideViewPr>
    <p:cSldViewPr snapToGrid="0">
      <p:cViewPr>
        <p:scale>
          <a:sx n="90" d="100"/>
          <a:sy n="90" d="100"/>
        </p:scale>
        <p:origin x="900" y="120"/>
      </p:cViewPr>
      <p:guideLst/>
    </p:cSldViewPr>
  </p:slideViewPr>
  <p:outlineViewPr>
    <p:cViewPr>
      <p:scale>
        <a:sx n="33" d="100"/>
        <a:sy n="33" d="100"/>
      </p:scale>
      <p:origin x="0" y="-42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2ED39D8A-F6D0-4E91-A2CD-C2C2C3F0A7DE}"/>
    <pc:docChg chg="custSel modSld delMainMaster modMainMaster">
      <pc:chgData name="Behague, Sabina" userId="2f9f8379-56ce-455c-81be-d1dc66b28ae7" providerId="ADAL" clId="{2ED39D8A-F6D0-4E91-A2CD-C2C2C3F0A7DE}" dt="2023-03-14T23:53:40.563" v="287"/>
      <pc:docMkLst>
        <pc:docMk/>
      </pc:docMkLst>
      <pc:sldChg chg="modSp">
        <pc:chgData name="Behague, Sabina" userId="2f9f8379-56ce-455c-81be-d1dc66b28ae7" providerId="ADAL" clId="{2ED39D8A-F6D0-4E91-A2CD-C2C2C3F0A7DE}" dt="2023-03-01T16:35:18.605" v="0"/>
        <pc:sldMkLst>
          <pc:docMk/>
          <pc:sldMk cId="109857222" sldId="256"/>
        </pc:sldMkLst>
        <pc:spChg chg="mod">
          <ac:chgData name="Behague, Sabina" userId="2f9f8379-56ce-455c-81be-d1dc66b28ae7" providerId="ADAL" clId="{2ED39D8A-F6D0-4E91-A2CD-C2C2C3F0A7DE}" dt="2023-03-01T16:35:18.605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2f9f8379-56ce-455c-81be-d1dc66b28ae7" providerId="ADAL" clId="{2ED39D8A-F6D0-4E91-A2CD-C2C2C3F0A7DE}" dt="2023-03-03T01:55:19.325" v="16"/>
        <pc:sldMkLst>
          <pc:docMk/>
          <pc:sldMk cId="2163988523" sldId="260"/>
        </pc:sldMkLst>
        <pc:spChg chg="del">
          <ac:chgData name="Behague, Sabina" userId="2f9f8379-56ce-455c-81be-d1dc66b28ae7" providerId="ADAL" clId="{2ED39D8A-F6D0-4E91-A2CD-C2C2C3F0A7DE}" dt="2023-03-03T01:55:15.902" v="13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2ED39D8A-F6D0-4E91-A2CD-C2C2C3F0A7DE}" dt="2023-03-03T01:55:16.845" v="14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2ED39D8A-F6D0-4E91-A2CD-C2C2C3F0A7DE}" dt="2023-03-03T01:55:17.745" v="15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2ED39D8A-F6D0-4E91-A2CD-C2C2C3F0A7DE}" dt="2023-03-03T01:55:19.325" v="16"/>
          <ac:picMkLst>
            <pc:docMk/>
            <pc:sldMk cId="2163988523" sldId="260"/>
            <ac:picMk id="2" creationId="{FB0C7FB1-BBE7-F691-DDB9-B8D5259A3D2E}"/>
          </ac:picMkLst>
        </pc:picChg>
      </pc:sldChg>
      <pc:sldChg chg="mod">
        <pc:chgData name="Behague, Sabina" userId="2f9f8379-56ce-455c-81be-d1dc66b28ae7" providerId="ADAL" clId="{2ED39D8A-F6D0-4E91-A2CD-C2C2C3F0A7DE}" dt="2023-03-07T22:46:45.272" v="40" actId="27918"/>
        <pc:sldMkLst>
          <pc:docMk/>
          <pc:sldMk cId="1428788921" sldId="262"/>
        </pc:sldMkLst>
      </pc:sldChg>
      <pc:sldChg chg="modSp mod">
        <pc:chgData name="Behague, Sabina" userId="2f9f8379-56ce-455c-81be-d1dc66b28ae7" providerId="ADAL" clId="{2ED39D8A-F6D0-4E91-A2CD-C2C2C3F0A7DE}" dt="2023-03-07T22:59:21.554" v="97" actId="20577"/>
        <pc:sldMkLst>
          <pc:docMk/>
          <pc:sldMk cId="1887431401" sldId="263"/>
        </pc:sldMkLst>
        <pc:spChg chg="mod">
          <ac:chgData name="Behague, Sabina" userId="2f9f8379-56ce-455c-81be-d1dc66b28ae7" providerId="ADAL" clId="{2ED39D8A-F6D0-4E91-A2CD-C2C2C3F0A7DE}" dt="2023-03-07T22:59:21.554" v="97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2ED39D8A-F6D0-4E91-A2CD-C2C2C3F0A7DE}" dt="2023-03-07T23:06:54.823" v="136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2ED39D8A-F6D0-4E91-A2CD-C2C2C3F0A7DE}" dt="2023-03-07T23:06:54.823" v="136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addCm modNotesTx">
        <pc:chgData name="Behague, Sabina" userId="2f9f8379-56ce-455c-81be-d1dc66b28ae7" providerId="ADAL" clId="{2ED39D8A-F6D0-4E91-A2CD-C2C2C3F0A7DE}" dt="2023-03-14T23:50:37.802" v="148" actId="113"/>
        <pc:sldMkLst>
          <pc:docMk/>
          <pc:sldMk cId="4205298638" sldId="292"/>
        </pc:sldMkLst>
        <pc:graphicFrameChg chg="mod">
          <ac:chgData name="Behague, Sabina" userId="2f9f8379-56ce-455c-81be-d1dc66b28ae7" providerId="ADAL" clId="{2ED39D8A-F6D0-4E91-A2CD-C2C2C3F0A7DE}" dt="2023-03-14T18:22:50.681" v="139" actId="113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 modNotesTx">
        <pc:chgData name="Behague, Sabina" userId="2f9f8379-56ce-455c-81be-d1dc66b28ae7" providerId="ADAL" clId="{2ED39D8A-F6D0-4E91-A2CD-C2C2C3F0A7DE}" dt="2023-03-14T23:53:40.563" v="287"/>
        <pc:sldMkLst>
          <pc:docMk/>
          <pc:sldMk cId="476875324" sldId="296"/>
        </pc:sldMkLst>
        <pc:graphicFrameChg chg="mod">
          <ac:chgData name="Behague, Sabina" userId="2f9f8379-56ce-455c-81be-d1dc66b28ae7" providerId="ADAL" clId="{2ED39D8A-F6D0-4E91-A2CD-C2C2C3F0A7DE}" dt="2023-03-07T23:04:27.598" v="11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 addCm modCm modNotesTx">
        <pc:chgData name="Behague, Sabina" userId="2f9f8379-56ce-455c-81be-d1dc66b28ae7" providerId="ADAL" clId="{2ED39D8A-F6D0-4E91-A2CD-C2C2C3F0A7DE}" dt="2023-03-14T23:52:45.418" v="286" actId="20577"/>
        <pc:sldMkLst>
          <pc:docMk/>
          <pc:sldMk cId="545205739" sldId="301"/>
        </pc:sldMkLst>
      </pc:sldChg>
      <pc:sldChg chg="addSp delSp modSp mod">
        <pc:chgData name="Behague, Sabina" userId="2f9f8379-56ce-455c-81be-d1dc66b28ae7" providerId="ADAL" clId="{2ED39D8A-F6D0-4E91-A2CD-C2C2C3F0A7DE}" dt="2023-03-03T01:55:26.026" v="20"/>
        <pc:sldMkLst>
          <pc:docMk/>
          <pc:sldMk cId="1736530004" sldId="302"/>
        </pc:sldMkLst>
        <pc:spChg chg="del">
          <ac:chgData name="Behague, Sabina" userId="2f9f8379-56ce-455c-81be-d1dc66b28ae7" providerId="ADAL" clId="{2ED39D8A-F6D0-4E91-A2CD-C2C2C3F0A7DE}" dt="2023-03-03T01:55:22.532" v="17" actId="478"/>
          <ac:spMkLst>
            <pc:docMk/>
            <pc:sldMk cId="1736530004" sldId="302"/>
            <ac:spMk id="6" creationId="{5D0F14F3-1A09-3E96-BCB2-D8B940E469DA}"/>
          </ac:spMkLst>
        </pc:spChg>
        <pc:spChg chg="del">
          <ac:chgData name="Behague, Sabina" userId="2f9f8379-56ce-455c-81be-d1dc66b28ae7" providerId="ADAL" clId="{2ED39D8A-F6D0-4E91-A2CD-C2C2C3F0A7DE}" dt="2023-03-03T01:55:23.446" v="18" actId="478"/>
          <ac:spMkLst>
            <pc:docMk/>
            <pc:sldMk cId="1736530004" sldId="302"/>
            <ac:spMk id="7" creationId="{CE64F085-394F-89FE-55C1-94E5F28AFADD}"/>
          </ac:spMkLst>
        </pc:spChg>
        <pc:spChg chg="del">
          <ac:chgData name="Behague, Sabina" userId="2f9f8379-56ce-455c-81be-d1dc66b28ae7" providerId="ADAL" clId="{2ED39D8A-F6D0-4E91-A2CD-C2C2C3F0A7DE}" dt="2023-03-03T01:55:24.347" v="19" actId="478"/>
          <ac:spMkLst>
            <pc:docMk/>
            <pc:sldMk cId="1736530004" sldId="302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2ED39D8A-F6D0-4E91-A2CD-C2C2C3F0A7DE}" dt="2023-03-03T01:55:26.026" v="20"/>
          <ac:picMkLst>
            <pc:docMk/>
            <pc:sldMk cId="1736530004" sldId="302"/>
            <ac:picMk id="2" creationId="{C4786823-AF08-0400-EB49-4A14678FEF0C}"/>
          </ac:picMkLst>
        </pc:picChg>
      </pc:sldChg>
      <pc:sldChg chg="mod">
        <pc:chgData name="Behague, Sabina" userId="2f9f8379-56ce-455c-81be-d1dc66b28ae7" providerId="ADAL" clId="{2ED39D8A-F6D0-4E91-A2CD-C2C2C3F0A7DE}" dt="2023-03-07T22:48:14.272" v="48" actId="27918"/>
        <pc:sldMkLst>
          <pc:docMk/>
          <pc:sldMk cId="1808293537" sldId="303"/>
        </pc:sldMkLst>
      </pc:sldChg>
      <pc:sldChg chg="mod">
        <pc:chgData name="Behague, Sabina" userId="2f9f8379-56ce-455c-81be-d1dc66b28ae7" providerId="ADAL" clId="{2ED39D8A-F6D0-4E91-A2CD-C2C2C3F0A7DE}" dt="2023-03-07T22:49:31.098" v="56" actId="27918"/>
        <pc:sldMkLst>
          <pc:docMk/>
          <pc:sldMk cId="3610131762" sldId="304"/>
        </pc:sldMkLst>
      </pc:sldChg>
      <pc:sldChg chg="addSp delSp modSp mod">
        <pc:chgData name="Behague, Sabina" userId="2f9f8379-56ce-455c-81be-d1dc66b28ae7" providerId="ADAL" clId="{2ED39D8A-F6D0-4E91-A2CD-C2C2C3F0A7DE}" dt="2023-03-07T22:55:51.551" v="92" actId="207"/>
        <pc:sldMkLst>
          <pc:docMk/>
          <pc:sldMk cId="759788885" sldId="305"/>
        </pc:sldMkLst>
        <pc:spChg chg="mod">
          <ac:chgData name="Behague, Sabina" userId="2f9f8379-56ce-455c-81be-d1dc66b28ae7" providerId="ADAL" clId="{2ED39D8A-F6D0-4E91-A2CD-C2C2C3F0A7DE}" dt="2023-03-07T22:55:51.551" v="92" actId="207"/>
          <ac:spMkLst>
            <pc:docMk/>
            <pc:sldMk cId="759788885" sldId="305"/>
            <ac:spMk id="3" creationId="{7F10B6DC-6AF4-BFD9-E1D5-B98AA266289F}"/>
          </ac:spMkLst>
        </pc:spChg>
        <pc:spChg chg="del">
          <ac:chgData name="Behague, Sabina" userId="2f9f8379-56ce-455c-81be-d1dc66b28ae7" providerId="ADAL" clId="{2ED39D8A-F6D0-4E91-A2CD-C2C2C3F0A7DE}" dt="2023-03-03T01:55:30.618" v="21" actId="478"/>
          <ac:spMkLst>
            <pc:docMk/>
            <pc:sldMk cId="759788885" sldId="305"/>
            <ac:spMk id="6" creationId="{5D0F14F3-1A09-3E96-BCB2-D8B940E469DA}"/>
          </ac:spMkLst>
        </pc:spChg>
        <pc:spChg chg="del">
          <ac:chgData name="Behague, Sabina" userId="2f9f8379-56ce-455c-81be-d1dc66b28ae7" providerId="ADAL" clId="{2ED39D8A-F6D0-4E91-A2CD-C2C2C3F0A7DE}" dt="2023-03-03T01:55:31.758" v="22" actId="478"/>
          <ac:spMkLst>
            <pc:docMk/>
            <pc:sldMk cId="759788885" sldId="305"/>
            <ac:spMk id="7" creationId="{CE64F085-394F-89FE-55C1-94E5F28AFADD}"/>
          </ac:spMkLst>
        </pc:spChg>
        <pc:spChg chg="del">
          <ac:chgData name="Behague, Sabina" userId="2f9f8379-56ce-455c-81be-d1dc66b28ae7" providerId="ADAL" clId="{2ED39D8A-F6D0-4E91-A2CD-C2C2C3F0A7DE}" dt="2023-03-03T01:55:32.568" v="23" actId="478"/>
          <ac:spMkLst>
            <pc:docMk/>
            <pc:sldMk cId="759788885" sldId="305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2ED39D8A-F6D0-4E91-A2CD-C2C2C3F0A7DE}" dt="2023-03-03T01:55:33.921" v="24"/>
          <ac:picMkLst>
            <pc:docMk/>
            <pc:sldMk cId="759788885" sldId="305"/>
            <ac:picMk id="2" creationId="{2F5A2AF4-2743-7C59-6A27-1FE5745D350D}"/>
          </ac:picMkLst>
        </pc:picChg>
      </pc:sldChg>
      <pc:sldChg chg="addSp modSp mod modNotesTx">
        <pc:chgData name="Behague, Sabina" userId="2f9f8379-56ce-455c-81be-d1dc66b28ae7" providerId="ADAL" clId="{2ED39D8A-F6D0-4E91-A2CD-C2C2C3F0A7DE}" dt="2023-03-14T23:51:18.246" v="267" actId="20577"/>
        <pc:sldMkLst>
          <pc:docMk/>
          <pc:sldMk cId="2242843968" sldId="306"/>
        </pc:sldMkLst>
        <pc:spChg chg="mod">
          <ac:chgData name="Behague, Sabina" userId="2f9f8379-56ce-455c-81be-d1dc66b28ae7" providerId="ADAL" clId="{2ED39D8A-F6D0-4E91-A2CD-C2C2C3F0A7DE}" dt="2023-03-07T22:52:23.304" v="64" actId="20577"/>
          <ac:spMkLst>
            <pc:docMk/>
            <pc:sldMk cId="2242843968" sldId="306"/>
            <ac:spMk id="4" creationId="{0D57443E-586F-14D9-CC85-14378568580E}"/>
          </ac:spMkLst>
        </pc:spChg>
        <pc:picChg chg="add mod modCrop">
          <ac:chgData name="Behague, Sabina" userId="2f9f8379-56ce-455c-81be-d1dc66b28ae7" providerId="ADAL" clId="{2ED39D8A-F6D0-4E91-A2CD-C2C2C3F0A7DE}" dt="2023-03-07T22:53:48.291" v="85" actId="1038"/>
          <ac:picMkLst>
            <pc:docMk/>
            <pc:sldMk cId="2242843968" sldId="306"/>
            <ac:picMk id="5" creationId="{A1FC0C3B-BBEB-EAEB-1EE5-B88145B37DBA}"/>
          </ac:picMkLst>
        </pc:picChg>
      </pc:sldChg>
      <pc:sldChg chg="addSp delSp modSp mod">
        <pc:chgData name="Behague, Sabina" userId="2f9f8379-56ce-455c-81be-d1dc66b28ae7" providerId="ADAL" clId="{2ED39D8A-F6D0-4E91-A2CD-C2C2C3F0A7DE}" dt="2023-03-07T22:55:59.711" v="93" actId="207"/>
        <pc:sldMkLst>
          <pc:docMk/>
          <pc:sldMk cId="1651503728" sldId="307"/>
        </pc:sldMkLst>
        <pc:spChg chg="mod">
          <ac:chgData name="Behague, Sabina" userId="2f9f8379-56ce-455c-81be-d1dc66b28ae7" providerId="ADAL" clId="{2ED39D8A-F6D0-4E91-A2CD-C2C2C3F0A7DE}" dt="2023-03-07T22:55:59.711" v="93" actId="207"/>
          <ac:spMkLst>
            <pc:docMk/>
            <pc:sldMk cId="1651503728" sldId="307"/>
            <ac:spMk id="3" creationId="{7F10B6DC-6AF4-BFD9-E1D5-B98AA266289F}"/>
          </ac:spMkLst>
        </pc:spChg>
        <pc:spChg chg="del">
          <ac:chgData name="Behague, Sabina" userId="2f9f8379-56ce-455c-81be-d1dc66b28ae7" providerId="ADAL" clId="{2ED39D8A-F6D0-4E91-A2CD-C2C2C3F0A7DE}" dt="2023-03-03T01:55:38.627" v="25" actId="478"/>
          <ac:spMkLst>
            <pc:docMk/>
            <pc:sldMk cId="1651503728" sldId="307"/>
            <ac:spMk id="6" creationId="{5D0F14F3-1A09-3E96-BCB2-D8B940E469DA}"/>
          </ac:spMkLst>
        </pc:spChg>
        <pc:spChg chg="del">
          <ac:chgData name="Behague, Sabina" userId="2f9f8379-56ce-455c-81be-d1dc66b28ae7" providerId="ADAL" clId="{2ED39D8A-F6D0-4E91-A2CD-C2C2C3F0A7DE}" dt="2023-03-03T01:55:39.662" v="26" actId="478"/>
          <ac:spMkLst>
            <pc:docMk/>
            <pc:sldMk cId="1651503728" sldId="307"/>
            <ac:spMk id="7" creationId="{CE64F085-394F-89FE-55C1-94E5F28AFADD}"/>
          </ac:spMkLst>
        </pc:spChg>
        <pc:spChg chg="del">
          <ac:chgData name="Behague, Sabina" userId="2f9f8379-56ce-455c-81be-d1dc66b28ae7" providerId="ADAL" clId="{2ED39D8A-F6D0-4E91-A2CD-C2C2C3F0A7DE}" dt="2023-03-03T01:55:40.458" v="27" actId="478"/>
          <ac:spMkLst>
            <pc:docMk/>
            <pc:sldMk cId="1651503728" sldId="307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2ED39D8A-F6D0-4E91-A2CD-C2C2C3F0A7DE}" dt="2023-03-03T01:55:41.795" v="28"/>
          <ac:picMkLst>
            <pc:docMk/>
            <pc:sldMk cId="1651503728" sldId="307"/>
            <ac:picMk id="2" creationId="{5E0808BF-554C-CC53-CEB2-433BCC599875}"/>
          </ac:picMkLst>
        </pc:picChg>
      </pc:sldChg>
      <pc:sldChg chg="addSp delSp modSp mod">
        <pc:chgData name="Behague, Sabina" userId="2f9f8379-56ce-455c-81be-d1dc66b28ae7" providerId="ADAL" clId="{2ED39D8A-F6D0-4E91-A2CD-C2C2C3F0A7DE}" dt="2023-03-07T22:59:28.423" v="98" actId="207"/>
        <pc:sldMkLst>
          <pc:docMk/>
          <pc:sldMk cId="2223194050" sldId="308"/>
        </pc:sldMkLst>
        <pc:spChg chg="mod">
          <ac:chgData name="Behague, Sabina" userId="2f9f8379-56ce-455c-81be-d1dc66b28ae7" providerId="ADAL" clId="{2ED39D8A-F6D0-4E91-A2CD-C2C2C3F0A7DE}" dt="2023-03-07T22:59:28.423" v="98" actId="207"/>
          <ac:spMkLst>
            <pc:docMk/>
            <pc:sldMk cId="2223194050" sldId="308"/>
            <ac:spMk id="3" creationId="{7F10B6DC-6AF4-BFD9-E1D5-B98AA266289F}"/>
          </ac:spMkLst>
        </pc:spChg>
        <pc:spChg chg="del">
          <ac:chgData name="Behague, Sabina" userId="2f9f8379-56ce-455c-81be-d1dc66b28ae7" providerId="ADAL" clId="{2ED39D8A-F6D0-4E91-A2CD-C2C2C3F0A7DE}" dt="2023-03-03T01:56:15.393" v="29" actId="478"/>
          <ac:spMkLst>
            <pc:docMk/>
            <pc:sldMk cId="2223194050" sldId="308"/>
            <ac:spMk id="6" creationId="{5D0F14F3-1A09-3E96-BCB2-D8B940E469DA}"/>
          </ac:spMkLst>
        </pc:spChg>
        <pc:spChg chg="del">
          <ac:chgData name="Behague, Sabina" userId="2f9f8379-56ce-455c-81be-d1dc66b28ae7" providerId="ADAL" clId="{2ED39D8A-F6D0-4E91-A2CD-C2C2C3F0A7DE}" dt="2023-03-03T01:56:16.472" v="30" actId="478"/>
          <ac:spMkLst>
            <pc:docMk/>
            <pc:sldMk cId="2223194050" sldId="308"/>
            <ac:spMk id="7" creationId="{CE64F085-394F-89FE-55C1-94E5F28AFADD}"/>
          </ac:spMkLst>
        </pc:spChg>
        <pc:spChg chg="del">
          <ac:chgData name="Behague, Sabina" userId="2f9f8379-56ce-455c-81be-d1dc66b28ae7" providerId="ADAL" clId="{2ED39D8A-F6D0-4E91-A2CD-C2C2C3F0A7DE}" dt="2023-03-03T01:56:17.312" v="31" actId="478"/>
          <ac:spMkLst>
            <pc:docMk/>
            <pc:sldMk cId="2223194050" sldId="308"/>
            <ac:spMk id="8" creationId="{E39DAA33-FEFE-A8BD-BBEA-A8F3D8B80ECE}"/>
          </ac:spMkLst>
        </pc:spChg>
        <pc:picChg chg="add mod">
          <ac:chgData name="Behague, Sabina" userId="2f9f8379-56ce-455c-81be-d1dc66b28ae7" providerId="ADAL" clId="{2ED39D8A-F6D0-4E91-A2CD-C2C2C3F0A7DE}" dt="2023-03-03T01:56:18.797" v="32"/>
          <ac:picMkLst>
            <pc:docMk/>
            <pc:sldMk cId="2223194050" sldId="308"/>
            <ac:picMk id="2" creationId="{9497266D-7E8D-0ED9-C0DB-B8CE285EDFFF}"/>
          </ac:picMkLst>
        </pc:picChg>
      </pc:sldChg>
      <pc:sldMasterChg chg="del delSldLayout">
        <pc:chgData name="Behague, Sabina" userId="2f9f8379-56ce-455c-81be-d1dc66b28ae7" providerId="ADAL" clId="{2ED39D8A-F6D0-4E91-A2CD-C2C2C3F0A7DE}" dt="2023-03-03T01:47:08.242" v="12" actId="2696"/>
        <pc:sldMasterMkLst>
          <pc:docMk/>
          <pc:sldMasterMk cId="3984714580" sldId="2147483687"/>
        </pc:sldMasterMkLst>
        <pc:sldLayoutChg chg="del">
          <pc:chgData name="Behague, Sabina" userId="2f9f8379-56ce-455c-81be-d1dc66b28ae7" providerId="ADAL" clId="{2ED39D8A-F6D0-4E91-A2CD-C2C2C3F0A7DE}" dt="2023-03-03T01:47:08.227" v="3" actId="2696"/>
          <pc:sldLayoutMkLst>
            <pc:docMk/>
            <pc:sldMasterMk cId="3984714580" sldId="2147483687"/>
            <pc:sldLayoutMk cId="2029731006" sldId="2147483688"/>
          </pc:sldLayoutMkLst>
        </pc:sldLayoutChg>
        <pc:sldLayoutChg chg="del">
          <pc:chgData name="Behague, Sabina" userId="2f9f8379-56ce-455c-81be-d1dc66b28ae7" providerId="ADAL" clId="{2ED39D8A-F6D0-4E91-A2CD-C2C2C3F0A7DE}" dt="2023-03-03T01:47:08.229" v="4" actId="2696"/>
          <pc:sldLayoutMkLst>
            <pc:docMk/>
            <pc:sldMasterMk cId="3984714580" sldId="2147483687"/>
            <pc:sldLayoutMk cId="746083278" sldId="2147483689"/>
          </pc:sldLayoutMkLst>
        </pc:sldLayoutChg>
        <pc:sldLayoutChg chg="del">
          <pc:chgData name="Behague, Sabina" userId="2f9f8379-56ce-455c-81be-d1dc66b28ae7" providerId="ADAL" clId="{2ED39D8A-F6D0-4E91-A2CD-C2C2C3F0A7DE}" dt="2023-03-03T01:47:08.231" v="5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Behague, Sabina" userId="2f9f8379-56ce-455c-81be-d1dc66b28ae7" providerId="ADAL" clId="{2ED39D8A-F6D0-4E91-A2CD-C2C2C3F0A7DE}" dt="2023-03-03T01:47:08.232" v="6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Behague, Sabina" userId="2f9f8379-56ce-455c-81be-d1dc66b28ae7" providerId="ADAL" clId="{2ED39D8A-F6D0-4E91-A2CD-C2C2C3F0A7DE}" dt="2023-03-03T01:47:08.233" v="7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Behague, Sabina" userId="2f9f8379-56ce-455c-81be-d1dc66b28ae7" providerId="ADAL" clId="{2ED39D8A-F6D0-4E91-A2CD-C2C2C3F0A7DE}" dt="2023-03-03T01:47:08.234" v="8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Behague, Sabina" userId="2f9f8379-56ce-455c-81be-d1dc66b28ae7" providerId="ADAL" clId="{2ED39D8A-F6D0-4E91-A2CD-C2C2C3F0A7DE}" dt="2023-03-03T01:47:08.235" v="9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Behague, Sabina" userId="2f9f8379-56ce-455c-81be-d1dc66b28ae7" providerId="ADAL" clId="{2ED39D8A-F6D0-4E91-A2CD-C2C2C3F0A7DE}" dt="2023-03-03T01:47:08.236" v="10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Behague, Sabina" userId="2f9f8379-56ce-455c-81be-d1dc66b28ae7" providerId="ADAL" clId="{2ED39D8A-F6D0-4E91-A2CD-C2C2C3F0A7DE}" dt="2023-03-03T01:47:08.238" v="11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addSp delSp mod modSldLayout">
        <pc:chgData name="Behague, Sabina" userId="2f9f8379-56ce-455c-81be-d1dc66b28ae7" providerId="ADAL" clId="{2ED39D8A-F6D0-4E91-A2CD-C2C2C3F0A7DE}" dt="2023-03-01T16:44:00.280" v="2" actId="478"/>
        <pc:sldMasterMkLst>
          <pc:docMk/>
          <pc:sldMasterMk cId="1146392890" sldId="2147483697"/>
        </pc:sldMasterMkLst>
        <pc:spChg chg="add">
          <ac:chgData name="Behague, Sabina" userId="2f9f8379-56ce-455c-81be-d1dc66b28ae7" providerId="ADAL" clId="{2ED39D8A-F6D0-4E91-A2CD-C2C2C3F0A7DE}" dt="2023-03-01T16:35:18.605" v="0"/>
          <ac:spMkLst>
            <pc:docMk/>
            <pc:sldMasterMk cId="1146392890" sldId="2147483697"/>
            <ac:spMk id="6" creationId="{120318EC-5734-D381-681F-22FE2E70E5A0}"/>
          </ac:spMkLst>
        </pc:spChg>
        <pc:spChg chg="add">
          <ac:chgData name="Behague, Sabina" userId="2f9f8379-56ce-455c-81be-d1dc66b28ae7" providerId="ADAL" clId="{2ED39D8A-F6D0-4E91-A2CD-C2C2C3F0A7DE}" dt="2023-03-01T16:35:18.605" v="0"/>
          <ac:spMkLst>
            <pc:docMk/>
            <pc:sldMasterMk cId="1146392890" sldId="2147483697"/>
            <ac:spMk id="10" creationId="{4CDF6453-FBD1-2993-1FD8-8A9F0DF1C21E}"/>
          </ac:spMkLst>
        </pc:spChg>
        <pc:spChg chg="add del">
          <ac:chgData name="Behague, Sabina" userId="2f9f8379-56ce-455c-81be-d1dc66b28ae7" providerId="ADAL" clId="{2ED39D8A-F6D0-4E91-A2CD-C2C2C3F0A7DE}" dt="2023-03-01T16:44:00.280" v="2" actId="478"/>
          <ac:spMkLst>
            <pc:docMk/>
            <pc:sldMasterMk cId="1146392890" sldId="2147483697"/>
            <ac:spMk id="11" creationId="{E57605E8-95FC-E196-1A64-18C78D9CE881}"/>
          </ac:spMkLst>
        </pc:spChg>
        <pc:sldLayoutChg chg="addSp delSp mod">
          <pc:chgData name="Behague, Sabina" userId="2f9f8379-56ce-455c-81be-d1dc66b28ae7" providerId="ADAL" clId="{2ED39D8A-F6D0-4E91-A2CD-C2C2C3F0A7DE}" dt="2023-03-01T16:43:44.184" v="1" actId="478"/>
          <pc:sldLayoutMkLst>
            <pc:docMk/>
            <pc:sldMasterMk cId="1146392890" sldId="2147483697"/>
            <pc:sldLayoutMk cId="4122721986" sldId="2147483698"/>
          </pc:sldLayoutMkLst>
          <pc:spChg chg="add del">
            <ac:chgData name="Behague, Sabina" userId="2f9f8379-56ce-455c-81be-d1dc66b28ae7" providerId="ADAL" clId="{2ED39D8A-F6D0-4E91-A2CD-C2C2C3F0A7DE}" dt="2023-03-01T16:43:44.184" v="1" actId="478"/>
            <ac:spMkLst>
              <pc:docMk/>
              <pc:sldMasterMk cId="1146392890" sldId="2147483697"/>
              <pc:sldLayoutMk cId="4122721986" sldId="2147483698"/>
              <ac:spMk id="2" creationId="{516EF8F5-91BA-F3D1-369A-873E420B32C5}"/>
            </ac:spMkLst>
          </pc:spChg>
        </pc:sldLayoutChg>
      </pc:sldMasterChg>
    </pc:docChg>
  </pc:docChgLst>
  <pc:docChgLst>
    <pc:chgData name="McFarland, Annette" userId="e93d1f50-85ab-41a8-a34a-185a53159573" providerId="ADAL" clId="{959DD1AB-755F-4AB4-9DB9-16FBA5923430}"/>
    <pc:docChg chg="undo custSel modSld sldOrd">
      <pc:chgData name="McFarland, Annette" userId="e93d1f50-85ab-41a8-a34a-185a53159573" providerId="ADAL" clId="{959DD1AB-755F-4AB4-9DB9-16FBA5923430}" dt="2023-01-20T16:59:41.780" v="907"/>
      <pc:docMkLst>
        <pc:docMk/>
      </pc:docMkLst>
      <pc:sldChg chg="modSp mod modNotesTx">
        <pc:chgData name="McFarland, Annette" userId="e93d1f50-85ab-41a8-a34a-185a53159573" providerId="ADAL" clId="{959DD1AB-755F-4AB4-9DB9-16FBA5923430}" dt="2023-01-11T01:39:07.431" v="130" actId="27918"/>
        <pc:sldMkLst>
          <pc:docMk/>
          <pc:sldMk cId="1428788921" sldId="262"/>
        </pc:sldMkLst>
        <pc:spChg chg="mod">
          <ac:chgData name="McFarland, Annette" userId="e93d1f50-85ab-41a8-a34a-185a53159573" providerId="ADAL" clId="{959DD1AB-755F-4AB4-9DB9-16FBA5923430}" dt="2023-01-11T01:37:37.681" v="5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37:43.532" v="6" actId="1410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51:28.812" v="693" actId="1076"/>
        <pc:sldMkLst>
          <pc:docMk/>
          <pc:sldMk cId="1887431401" sldId="263"/>
        </pc:sldMkLst>
        <pc:spChg chg="mod">
          <ac:chgData name="McFarland, Annette" userId="e93d1f50-85ab-41a8-a34a-185a53159573" providerId="ADAL" clId="{959DD1AB-755F-4AB4-9DB9-16FBA5923430}" dt="2023-01-11T01:49:35.608" v="57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1:28.812" v="693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addCm delCm modCm">
        <pc:chgData name="McFarland, Annette" userId="e93d1f50-85ab-41a8-a34a-185a53159573" providerId="ADAL" clId="{959DD1AB-755F-4AB4-9DB9-16FBA5923430}" dt="2023-01-20T16:59:41.780" v="907"/>
        <pc:sldMkLst>
          <pc:docMk/>
          <pc:sldMk cId="3475639167" sldId="289"/>
        </pc:sldMkLst>
        <pc:spChg chg="mod">
          <ac:chgData name="McFarland, Annette" userId="e93d1f50-85ab-41a8-a34a-185a53159573" providerId="ADAL" clId="{959DD1AB-755F-4AB4-9DB9-16FBA5923430}" dt="2023-01-11T01:56:02.960" v="832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addSp modSp mod addCm delCm">
        <pc:chgData name="McFarland, Annette" userId="e93d1f50-85ab-41a8-a34a-185a53159573" providerId="ADAL" clId="{959DD1AB-755F-4AB4-9DB9-16FBA5923430}" dt="2023-01-20T16:56:38.384" v="905"/>
        <pc:sldMkLst>
          <pc:docMk/>
          <pc:sldMk cId="4205298638" sldId="292"/>
        </pc:sldMkLst>
        <pc:spChg chg="mod">
          <ac:chgData name="McFarland, Annette" userId="e93d1f50-85ab-41a8-a34a-185a53159573" providerId="ADAL" clId="{959DD1AB-755F-4AB4-9DB9-16FBA5923430}" dt="2023-01-11T01:43:40.689" v="502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5:56.468" v="539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McFarland, Annette" userId="e93d1f50-85ab-41a8-a34a-185a53159573" providerId="ADAL" clId="{959DD1AB-755F-4AB4-9DB9-16FBA5923430}" dt="2023-01-11T01:45:38.802" v="538" actId="20577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" userId="e93d1f50-85ab-41a8-a34a-185a53159573" providerId="ADAL" clId="{959DD1AB-755F-4AB4-9DB9-16FBA5923430}" dt="2023-01-11T01:44:55.303" v="519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add mod">
          <ac:chgData name="McFarland, Annette" userId="e93d1f50-85ab-41a8-a34a-185a53159573" providerId="ADAL" clId="{959DD1AB-755F-4AB4-9DB9-16FBA5923430}" dt="2023-01-11T01:45:56.468" v="539" actId="1076"/>
          <ac:cxnSpMkLst>
            <pc:docMk/>
            <pc:sldMk cId="4205298638" sldId="292"/>
            <ac:cxnSpMk id="4" creationId="{6C010B9B-B07F-4A36-33DE-9DA4420E47F2}"/>
          </ac:cxnSpMkLst>
        </pc:cxnChg>
        <pc:cxnChg chg="add mod">
          <ac:chgData name="McFarland, Annette" userId="e93d1f50-85ab-41a8-a34a-185a53159573" providerId="ADAL" clId="{959DD1AB-755F-4AB4-9DB9-16FBA5923430}" dt="2023-01-11T01:45:29.204" v="52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">
        <pc:chgData name="McFarland, Annette" userId="e93d1f50-85ab-41a8-a34a-185a53159573" providerId="ADAL" clId="{959DD1AB-755F-4AB4-9DB9-16FBA5923430}" dt="2023-01-11T01:53:46.231" v="792" actId="14100"/>
        <pc:sldMkLst>
          <pc:docMk/>
          <pc:sldMk cId="476875324" sldId="296"/>
        </pc:sldMkLst>
        <pc:spChg chg="mod">
          <ac:chgData name="McFarland, Annette" userId="e93d1f50-85ab-41a8-a34a-185a53159573" providerId="ADAL" clId="{959DD1AB-755F-4AB4-9DB9-16FBA5923430}" dt="2023-01-11T01:51:45.264" v="699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52:57.106" v="783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959DD1AB-755F-4AB4-9DB9-16FBA5923430}" dt="2023-01-11T01:53:46.231" v="79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McFarland, Annette" userId="e93d1f50-85ab-41a8-a34a-185a53159573" providerId="ADAL" clId="{959DD1AB-755F-4AB4-9DB9-16FBA5923430}" dt="2023-01-11T01:47:02.414" v="544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959DD1AB-755F-4AB4-9DB9-16FBA5923430}" dt="2023-01-11T01:46:27.572" v="541" actId="20577"/>
          <ac:spMkLst>
            <pc:docMk/>
            <pc:sldMk cId="545205739" sldId="301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959DD1AB-755F-4AB4-9DB9-16FBA5923430}" dt="2023-01-11T01:47:02.414" v="544" actId="1410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addSp delSp modSp mod modNotesTx">
        <pc:chgData name="McFarland, Annette" userId="e93d1f50-85ab-41a8-a34a-185a53159573" providerId="ADAL" clId="{959DD1AB-755F-4AB4-9DB9-16FBA5923430}" dt="2023-01-20T16:56:33.382" v="904"/>
        <pc:sldMkLst>
          <pc:docMk/>
          <pc:sldMk cId="1808293537" sldId="303"/>
        </pc:sldMkLst>
        <pc:spChg chg="mod">
          <ac:chgData name="McFarland, Annette" userId="e93d1f50-85ab-41a8-a34a-185a53159573" providerId="ADAL" clId="{959DD1AB-755F-4AB4-9DB9-16FBA5923430}" dt="2023-01-11T01:39:56.113" v="137" actId="20577"/>
          <ac:spMkLst>
            <pc:docMk/>
            <pc:sldMk cId="1808293537" sldId="303"/>
            <ac:spMk id="2" creationId="{F6245169-1799-41CD-B28E-D2D20D16AD73}"/>
          </ac:spMkLst>
        </pc:spChg>
        <pc:spChg chg="add del mod">
          <ac:chgData name="McFarland, Annette" userId="e93d1f50-85ab-41a8-a34a-185a53159573" providerId="ADAL" clId="{959DD1AB-755F-4AB4-9DB9-16FBA5923430}" dt="2023-01-20T16:56:05.616" v="899" actId="478"/>
          <ac:spMkLst>
            <pc:docMk/>
            <pc:sldMk cId="1808293537" sldId="303"/>
            <ac:spMk id="4" creationId="{C9F891A8-98E8-B305-1F6E-59A0A354E7D0}"/>
          </ac:spMkLst>
        </pc:spChg>
        <pc:graphicFrameChg chg="mod">
          <ac:chgData name="McFarland, Annette" userId="e93d1f50-85ab-41a8-a34a-185a53159573" providerId="ADAL" clId="{959DD1AB-755F-4AB4-9DB9-16FBA5923430}" dt="2023-01-20T16:56:33.382" v="90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mod modNotesTx">
        <pc:chgData name="McFarland, Annette" userId="e93d1f50-85ab-41a8-a34a-185a53159573" providerId="ADAL" clId="{959DD1AB-755F-4AB4-9DB9-16FBA5923430}" dt="2023-01-11T01:43:25.571" v="492" actId="20577"/>
        <pc:sldMkLst>
          <pc:docMk/>
          <pc:sldMk cId="3610131762" sldId="304"/>
        </pc:sldMkLst>
        <pc:spChg chg="mod">
          <ac:chgData name="McFarland, Annette" userId="e93d1f50-85ab-41a8-a34a-185a53159573" providerId="ADAL" clId="{959DD1AB-755F-4AB4-9DB9-16FBA5923430}" dt="2023-01-11T01:42:48.161" v="444" actId="20577"/>
          <ac:spMkLst>
            <pc:docMk/>
            <pc:sldMk cId="3610131762" sldId="304"/>
            <ac:spMk id="2" creationId="{F6245169-1799-41CD-B28E-D2D20D16AD73}"/>
          </ac:spMkLst>
        </pc:spChg>
      </pc:sldChg>
      <pc:sldChg chg="modSp mod ord addCm delCm">
        <pc:chgData name="McFarland, Annette" userId="e93d1f50-85ab-41a8-a34a-185a53159573" providerId="ADAL" clId="{959DD1AB-755F-4AB4-9DB9-16FBA5923430}" dt="2023-01-20T16:56:55.548" v="906"/>
        <pc:sldMkLst>
          <pc:docMk/>
          <pc:sldMk cId="2242843968" sldId="306"/>
        </pc:sldMkLst>
        <pc:spChg chg="mod">
          <ac:chgData name="McFarland, Annette" userId="e93d1f50-85ab-41a8-a34a-185a53159573" providerId="ADAL" clId="{959DD1AB-755F-4AB4-9DB9-16FBA5923430}" dt="2023-01-11T01:47:28.051" v="550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McFarland, Annette" userId="e93d1f50-85ab-41a8-a34a-185a53159573" providerId="ADAL" clId="{959DD1AB-755F-4AB4-9DB9-16FBA5923430}" dt="2023-01-11T01:48:22.959" v="565" actId="1076"/>
          <ac:spMkLst>
            <pc:docMk/>
            <pc:sldMk cId="2242843968" sldId="306"/>
            <ac:spMk id="4" creationId="{0D57443E-586F-14D9-CC85-14378568580E}"/>
          </ac:spMkLst>
        </pc:spChg>
        <pc:picChg chg="mod">
          <ac:chgData name="McFarland, Annette" userId="e93d1f50-85ab-41a8-a34a-185a53159573" providerId="ADAL" clId="{959DD1AB-755F-4AB4-9DB9-16FBA5923430}" dt="2023-01-11T01:48:31.907" v="566" actId="1076"/>
          <ac:picMkLst>
            <pc:docMk/>
            <pc:sldMk cId="2242843968" sldId="306"/>
            <ac:picMk id="6" creationId="{01C9639C-8BE7-74F1-D964-8C35D6574706}"/>
          </ac:picMkLst>
        </pc:picChg>
        <pc:picChg chg="mod">
          <ac:chgData name="McFarland, Annette" userId="e93d1f50-85ab-41a8-a34a-185a53159573" providerId="ADAL" clId="{959DD1AB-755F-4AB4-9DB9-16FBA5923430}" dt="2023-01-11T01:48:46.615" v="569" actId="1076"/>
          <ac:picMkLst>
            <pc:docMk/>
            <pc:sldMk cId="2242843968" sldId="306"/>
            <ac:picMk id="7" creationId="{7C42E611-BD9C-6072-D674-A4AC59D8A108}"/>
          </ac:picMkLst>
        </pc:picChg>
        <pc:picChg chg="mod">
          <ac:chgData name="McFarland, Annette" userId="e93d1f50-85ab-41a8-a34a-185a53159573" providerId="ADAL" clId="{959DD1AB-755F-4AB4-9DB9-16FBA5923430}" dt="2023-01-11T01:49:03.501" v="570" actId="1076"/>
          <ac:picMkLst>
            <pc:docMk/>
            <pc:sldMk cId="2242843968" sldId="306"/>
            <ac:picMk id="12" creationId="{E125F29E-9BDD-CCF8-6CB4-98302F338F87}"/>
          </ac:picMkLst>
        </pc:picChg>
      </pc:sldChg>
    </pc:docChg>
  </pc:docChgLst>
  <pc:docChgLst>
    <pc:chgData name="McFarland, Annette (CNTR)" userId="e93d1f50-85ab-41a8-a34a-185a53159573" providerId="ADAL" clId="{72067208-4153-4191-B9EE-DBE404BEE2A6}"/>
    <pc:docChg chg="undo custSel modSld">
      <pc:chgData name="McFarland, Annette (CNTR)" userId="e93d1f50-85ab-41a8-a34a-185a53159573" providerId="ADAL" clId="{72067208-4153-4191-B9EE-DBE404BEE2A6}" dt="2023-08-30T22:23:59.134" v="821" actId="20577"/>
      <pc:docMkLst>
        <pc:docMk/>
      </pc:docMkLst>
      <pc:sldChg chg="modNotesTx">
        <pc:chgData name="McFarland, Annette (CNTR)" userId="e93d1f50-85ab-41a8-a34a-185a53159573" providerId="ADAL" clId="{72067208-4153-4191-B9EE-DBE404BEE2A6}" dt="2023-08-30T21:48:31.259" v="91" actId="20577"/>
        <pc:sldMkLst>
          <pc:docMk/>
          <pc:sldMk cId="1428788921" sldId="262"/>
        </pc:sldMkLst>
      </pc:sldChg>
      <pc:sldChg chg="modSp mod">
        <pc:chgData name="McFarland, Annette (CNTR)" userId="e93d1f50-85ab-41a8-a34a-185a53159573" providerId="ADAL" clId="{72067208-4153-4191-B9EE-DBE404BEE2A6}" dt="2023-08-30T22:19:16.983" v="679" actId="1076"/>
        <pc:sldMkLst>
          <pc:docMk/>
          <pc:sldMk cId="1887431401" sldId="263"/>
        </pc:sldMkLst>
        <pc:spChg chg="mod">
          <ac:chgData name="McFarland, Annette (CNTR)" userId="e93d1f50-85ab-41a8-a34a-185a53159573" providerId="ADAL" clId="{72067208-4153-4191-B9EE-DBE404BEE2A6}" dt="2023-08-30T22:19:16.983" v="679" actId="1076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delCm">
        <pc:chgData name="McFarland, Annette (CNTR)" userId="e93d1f50-85ab-41a8-a34a-185a53159573" providerId="ADAL" clId="{72067208-4153-4191-B9EE-DBE404BEE2A6}" dt="2023-08-30T22:15:23.975" v="406"/>
        <pc:sldMkLst>
          <pc:docMk/>
          <pc:sldMk cId="4205298638" sldId="292"/>
        </pc:sldMkLst>
        <pc:spChg chg="mod">
          <ac:chgData name="McFarland, Annette (CNTR)" userId="e93d1f50-85ab-41a8-a34a-185a53159573" providerId="ADAL" clId="{72067208-4153-4191-B9EE-DBE404BEE2A6}" dt="2023-08-30T22:13:22.431" v="396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McFarland, Annette (CNTR)" userId="e93d1f50-85ab-41a8-a34a-185a53159573" providerId="ADAL" clId="{72067208-4153-4191-B9EE-DBE404BEE2A6}" dt="2023-08-30T22:15:16.395" v="405" actId="14100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McFarland, Annette (CNTR)" userId="e93d1f50-85ab-41a8-a34a-185a53159573" providerId="ADAL" clId="{72067208-4153-4191-B9EE-DBE404BEE2A6}" dt="2023-08-30T22:15:23.975" v="40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72067208-4153-4191-B9EE-DBE404BEE2A6}" dt="2023-08-30T22:14:37.767" v="397"/>
              <pc2:cmMkLst xmlns:pc2="http://schemas.microsoft.com/office/powerpoint/2019/9/main/command">
                <pc:docMk/>
                <pc:sldMk cId="4205298638" sldId="292"/>
                <pc2:cmMk id="{C60B1626-9164-4C62-8142-89A5453AD335}"/>
              </pc2:cmMkLst>
            </pc226:cmChg>
            <pc226:cmChg xmlns:pc226="http://schemas.microsoft.com/office/powerpoint/2022/06/main/command" chg="del">
              <pc226:chgData name="McFarland, Annette (CNTR)" userId="e93d1f50-85ab-41a8-a34a-185a53159573" providerId="ADAL" clId="{72067208-4153-4191-B9EE-DBE404BEE2A6}" dt="2023-08-30T22:14:39.448" v="398"/>
              <pc2:cmMkLst xmlns:pc2="http://schemas.microsoft.com/office/powerpoint/2019/9/main/command">
                <pc:docMk/>
                <pc:sldMk cId="4205298638" sldId="292"/>
                <pc2:cmMk id="{26E4D229-FD6D-40C8-A6B3-8D92E0DE09DC}"/>
              </pc2:cmMkLst>
            </pc226:cmChg>
          </p:ext>
        </pc:extLst>
      </pc:sldChg>
      <pc:sldChg chg="modSp mod modNotesTx">
        <pc:chgData name="McFarland, Annette (CNTR)" userId="e93d1f50-85ab-41a8-a34a-185a53159573" providerId="ADAL" clId="{72067208-4153-4191-B9EE-DBE404BEE2A6}" dt="2023-08-30T22:23:59.134" v="821" actId="20577"/>
        <pc:sldMkLst>
          <pc:docMk/>
          <pc:sldMk cId="476875324" sldId="296"/>
        </pc:sldMkLst>
        <pc:graphicFrameChg chg="mod">
          <ac:chgData name="McFarland, Annette (CNTR)" userId="e93d1f50-85ab-41a8-a34a-185a53159573" providerId="ADAL" clId="{72067208-4153-4191-B9EE-DBE404BEE2A6}" dt="2023-08-30T22:19:33.221" v="682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Cm modNotesTx">
        <pc:chgData name="McFarland, Annette (CNTR)" userId="e93d1f50-85ab-41a8-a34a-185a53159573" providerId="ADAL" clId="{72067208-4153-4191-B9EE-DBE404BEE2A6}" dt="2023-08-30T22:19:05.335" v="677" actId="20577"/>
        <pc:sldMkLst>
          <pc:docMk/>
          <pc:sldMk cId="545205739" sldId="30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72067208-4153-4191-B9EE-DBE404BEE2A6}" dt="2023-08-30T22:16:43.618" v="407"/>
              <pc2:cmMkLst xmlns:pc2="http://schemas.microsoft.com/office/powerpoint/2019/9/main/command">
                <pc:docMk/>
                <pc:sldMk cId="545205739" sldId="301"/>
                <pc2:cmMk id="{E857E482-1311-4B8F-80F3-94C6FAC26A5D}"/>
              </pc2:cmMkLst>
            </pc226:cmChg>
          </p:ext>
        </pc:extLst>
      </pc:sldChg>
      <pc:sldChg chg="modNotesTx">
        <pc:chgData name="McFarland, Annette (CNTR)" userId="e93d1f50-85ab-41a8-a34a-185a53159573" providerId="ADAL" clId="{72067208-4153-4191-B9EE-DBE404BEE2A6}" dt="2023-08-30T22:11:44.227" v="289" actId="20577"/>
        <pc:sldMkLst>
          <pc:docMk/>
          <pc:sldMk cId="1808293537" sldId="303"/>
        </pc:sldMkLst>
      </pc:sldChg>
      <pc:sldChg chg="modNotesTx">
        <pc:chgData name="McFarland, Annette (CNTR)" userId="e93d1f50-85ab-41a8-a34a-185a53159573" providerId="ADAL" clId="{72067208-4153-4191-B9EE-DBE404BEE2A6}" dt="2023-08-30T22:13:00.267" v="395" actId="20577"/>
        <pc:sldMkLst>
          <pc:docMk/>
          <pc:sldMk cId="3610131762" sldId="304"/>
        </pc:sldMkLst>
      </pc:sldChg>
    </pc:docChg>
  </pc:docChgLst>
  <pc:docChgLst>
    <pc:chgData name="Behague, Sabina" userId="2f9f8379-56ce-455c-81be-d1dc66b28ae7" providerId="ADAL" clId="{7A381AE9-2634-4607-83EE-A810278224C0}"/>
    <pc:docChg chg="undo custSel modSld">
      <pc:chgData name="Behague, Sabina" userId="2f9f8379-56ce-455c-81be-d1dc66b28ae7" providerId="ADAL" clId="{7A381AE9-2634-4607-83EE-A810278224C0}" dt="2023-02-06T18:02:02.351" v="2784" actId="20577"/>
      <pc:docMkLst>
        <pc:docMk/>
      </pc:docMkLst>
      <pc:sldChg chg="modSp mod">
        <pc:chgData name="Behague, Sabina" userId="2f9f8379-56ce-455c-81be-d1dc66b28ae7" providerId="ADAL" clId="{7A381AE9-2634-4607-83EE-A810278224C0}" dt="2023-02-06T15:58:00.876" v="796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7A381AE9-2634-4607-83EE-A810278224C0}" dt="2023-02-06T15:58:00.876" v="796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7A381AE9-2634-4607-83EE-A810278224C0}" dt="2023-02-06T15:07:39.740" v="190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7A381AE9-2634-4607-83EE-A810278224C0}" dt="2023-02-06T15:07:39.740" v="190" actId="20577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42:03.323" v="2592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7A381AE9-2634-4607-83EE-A810278224C0}" dt="2023-02-06T17:42:03.323" v="2592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45:57.188" v="464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6:21.403" v="2741"/>
        <pc:sldMkLst>
          <pc:docMk/>
          <pc:sldMk cId="1887431401" sldId="263"/>
        </pc:sldMkLst>
        <pc:spChg chg="mod">
          <ac:chgData name="Behague, Sabina" userId="2f9f8379-56ce-455c-81be-d1dc66b28ae7" providerId="ADAL" clId="{7A381AE9-2634-4607-83EE-A810278224C0}" dt="2023-02-06T16:46:18.356" v="1806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6:40.088" v="1842" actId="20577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47:18.975" v="1889" actId="20577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">
        <pc:chgData name="Behague, Sabina" userId="2f9f8379-56ce-455c-81be-d1dc66b28ae7" providerId="ADAL" clId="{7A381AE9-2634-4607-83EE-A810278224C0}" dt="2023-02-06T18:02:02.351" v="2784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7A381AE9-2634-4607-83EE-A810278224C0}" dt="2023-02-06T17:27:13.946" v="2108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ehague, Sabina" userId="2f9f8379-56ce-455c-81be-d1dc66b28ae7" providerId="ADAL" clId="{7A381AE9-2634-4607-83EE-A810278224C0}" dt="2023-02-06T18:02:02.351" v="2784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Behague, Sabina" userId="2f9f8379-56ce-455c-81be-d1dc66b28ae7" providerId="ADAL" clId="{7A381AE9-2634-4607-83EE-A810278224C0}" dt="2023-02-06T16:27:53.762" v="1314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7A381AE9-2634-4607-83EE-A810278224C0}" dt="2023-02-06T16:27:17.346" v="1308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27:43.041" v="1312" actId="1076"/>
          <ac:spMkLst>
            <pc:docMk/>
            <pc:sldMk cId="4205298638" sldId="292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6:27:53.762" v="1314" actId="1076"/>
          <ac:spMkLst>
            <pc:docMk/>
            <pc:sldMk cId="4205298638" sldId="292"/>
            <ac:spMk id="5" creationId="{82A941A7-6446-2C70-8D36-1075DD0FEB78}"/>
          </ac:spMkLst>
        </pc:spChg>
        <pc:graphicFrameChg chg="mod">
          <ac:chgData name="Behague, Sabina" userId="2f9f8379-56ce-455c-81be-d1dc66b28ae7" providerId="ADAL" clId="{7A381AE9-2634-4607-83EE-A810278224C0}" dt="2023-02-06T16:27:29.218" v="1309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cxnChg chg="mod">
          <ac:chgData name="Behague, Sabina" userId="2f9f8379-56ce-455c-81be-d1dc66b28ae7" providerId="ADAL" clId="{7A381AE9-2634-4607-83EE-A810278224C0}" dt="2023-02-06T16:27:38.953" v="1311" actId="1076"/>
          <ac:cxnSpMkLst>
            <pc:docMk/>
            <pc:sldMk cId="4205298638" sldId="292"/>
            <ac:cxnSpMk id="4" creationId="{6C010B9B-B07F-4A36-33DE-9DA4420E47F2}"/>
          </ac:cxnSpMkLst>
        </pc:cxnChg>
        <pc:cxnChg chg="mod">
          <ac:chgData name="Behague, Sabina" userId="2f9f8379-56ce-455c-81be-d1dc66b28ae7" providerId="ADAL" clId="{7A381AE9-2634-4607-83EE-A810278224C0}" dt="2023-02-06T16:27:47.308" v="1313" actId="1076"/>
          <ac:cxnSpMkLst>
            <pc:docMk/>
            <pc:sldMk cId="4205298638" sldId="292"/>
            <ac:cxnSpMk id="6" creationId="{3879C868-FF77-C556-CDB7-92B2F7A4E40A}"/>
          </ac:cxnSpMkLst>
        </pc:cxnChg>
      </pc:sldChg>
      <pc:sldChg chg="modSp mod addCm">
        <pc:chgData name="Behague, Sabina" userId="2f9f8379-56ce-455c-81be-d1dc66b28ae7" providerId="ADAL" clId="{7A381AE9-2634-4607-83EE-A810278224C0}" dt="2023-02-06T17:57:10.040" v="2751" actId="20577"/>
        <pc:sldMkLst>
          <pc:docMk/>
          <pc:sldMk cId="476875324" sldId="296"/>
        </pc:sldMkLst>
        <pc:spChg chg="mod">
          <ac:chgData name="Behague, Sabina" userId="2f9f8379-56ce-455c-81be-d1dc66b28ae7" providerId="ADAL" clId="{7A381AE9-2634-4607-83EE-A810278224C0}" dt="2023-02-06T16:49:06.734" v="1937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7:10.040" v="2751" actId="20577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25:45.516" v="2094" actId="1076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Sp mod">
        <pc:chgData name="Behague, Sabina" userId="2f9f8379-56ce-455c-81be-d1dc66b28ae7" providerId="ADAL" clId="{7A381AE9-2634-4607-83EE-A810278224C0}" dt="2023-02-06T17:35:08.289" v="2408" actId="27918"/>
        <pc:sldMkLst>
          <pc:docMk/>
          <pc:sldMk cId="545205739" sldId="301"/>
        </pc:sldMkLst>
        <pc:spChg chg="mod">
          <ac:chgData name="Behague, Sabina" userId="2f9f8379-56ce-455c-81be-d1dc66b28ae7" providerId="ADAL" clId="{7A381AE9-2634-4607-83EE-A810278224C0}" dt="2023-02-06T16:41:57.445" v="1626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42:33.192" v="1674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Behague, Sabina" userId="2f9f8379-56ce-455c-81be-d1dc66b28ae7" providerId="ADAL" clId="{7A381AE9-2634-4607-83EE-A810278224C0}" dt="2023-02-06T15:58:19.841" v="797" actId="313"/>
        <pc:sldMkLst>
          <pc:docMk/>
          <pc:sldMk cId="1736530004" sldId="302"/>
        </pc:sldMkLst>
        <pc:spChg chg="mod">
          <ac:chgData name="Behague, Sabina" userId="2f9f8379-56ce-455c-81be-d1dc66b28ae7" providerId="ADAL" clId="{7A381AE9-2634-4607-83EE-A810278224C0}" dt="2023-02-06T15:58:19.841" v="797" actId="313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5:47:57.885" v="572" actId="2763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33.214" v="2725"/>
        <pc:sldMkLst>
          <pc:docMk/>
          <pc:sldMk cId="1808293537" sldId="303"/>
        </pc:sldMkLst>
        <pc:spChg chg="mod">
          <ac:chgData name="Behague, Sabina" userId="2f9f8379-56ce-455c-81be-d1dc66b28ae7" providerId="ADAL" clId="{7A381AE9-2634-4607-83EE-A810278224C0}" dt="2023-02-06T17:54:33.214" v="2725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5:56:02.531" v="792" actId="14100"/>
          <ac:spMkLst>
            <pc:docMk/>
            <pc:sldMk cId="1808293537" sldId="303"/>
            <ac:spMk id="3" creationId="{E4FD1E92-5DBC-B105-F246-2355E4FF9A74}"/>
          </ac:spMkLst>
        </pc:spChg>
      </pc:sldChg>
      <pc:sldChg chg="modSp mod modNotesTx">
        <pc:chgData name="Behague, Sabina" userId="2f9f8379-56ce-455c-81be-d1dc66b28ae7" providerId="ADAL" clId="{7A381AE9-2634-4607-83EE-A810278224C0}" dt="2023-02-06T17:54:11.749" v="2724" actId="20577"/>
        <pc:sldMkLst>
          <pc:docMk/>
          <pc:sldMk cId="3610131762" sldId="304"/>
        </pc:sldMkLst>
        <pc:spChg chg="mod">
          <ac:chgData name="Behague, Sabina" userId="2f9f8379-56ce-455c-81be-d1dc66b28ae7" providerId="ADAL" clId="{7A381AE9-2634-4607-83EE-A810278224C0}" dt="2023-02-06T17:52:51.333" v="2635" actId="20577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7:54:11.749" v="2724" actId="20577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ehague, Sabina" userId="2f9f8379-56ce-455c-81be-d1dc66b28ae7" providerId="ADAL" clId="{7A381AE9-2634-4607-83EE-A810278224C0}" dt="2023-02-06T17:51:29.921" v="2596" actId="14100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Behague, Sabina" userId="2f9f8379-56ce-455c-81be-d1dc66b28ae7" providerId="ADAL" clId="{7A381AE9-2634-4607-83EE-A810278224C0}" dt="2023-02-06T16:26:58.972" v="1307" actId="27636"/>
        <pc:sldMkLst>
          <pc:docMk/>
          <pc:sldMk cId="759788885" sldId="305"/>
        </pc:sldMkLst>
        <pc:spChg chg="mod">
          <ac:chgData name="Behague, Sabina" userId="2f9f8379-56ce-455c-81be-d1dc66b28ae7" providerId="ADAL" clId="{7A381AE9-2634-4607-83EE-A810278224C0}" dt="2023-02-06T16:26:44.153" v="1305" actId="20577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26:58.972" v="1307" actId="2763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7:55:23.089" v="2740" actId="20577"/>
        <pc:sldMkLst>
          <pc:docMk/>
          <pc:sldMk cId="2242843968" sldId="306"/>
        </pc:sldMkLst>
        <pc:spChg chg="mod">
          <ac:chgData name="Behague, Sabina" userId="2f9f8379-56ce-455c-81be-d1dc66b28ae7" providerId="ADAL" clId="{7A381AE9-2634-4607-83EE-A810278224C0}" dt="2023-02-06T16:36:05.620" v="1355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ehague, Sabina" userId="2f9f8379-56ce-455c-81be-d1dc66b28ae7" providerId="ADAL" clId="{7A381AE9-2634-4607-83EE-A810278224C0}" dt="2023-02-06T16:37:59.741" v="1486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Behague, Sabina" userId="2f9f8379-56ce-455c-81be-d1dc66b28ae7" providerId="ADAL" clId="{7A381AE9-2634-4607-83EE-A810278224C0}" dt="2023-02-06T17:55:23.089" v="2740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Behague, Sabina" userId="2f9f8379-56ce-455c-81be-d1dc66b28ae7" providerId="ADAL" clId="{7A381AE9-2634-4607-83EE-A810278224C0}" dt="2023-02-06T16:48:13.217" v="1893" actId="207"/>
        <pc:sldMkLst>
          <pc:docMk/>
          <pc:sldMk cId="1651503728" sldId="307"/>
        </pc:sldMkLst>
        <pc:spChg chg="mod">
          <ac:chgData name="Behague, Sabina" userId="2f9f8379-56ce-455c-81be-d1dc66b28ae7" providerId="ADAL" clId="{7A381AE9-2634-4607-83EE-A810278224C0}" dt="2023-02-06T16:48:13.217" v="1893" actId="207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5:59.163" v="1790" actId="2763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7A381AE9-2634-4607-83EE-A810278224C0}" dt="2023-02-06T16:48:35.811" v="1897" actId="27636"/>
        <pc:sldMkLst>
          <pc:docMk/>
          <pc:sldMk cId="2223194050" sldId="308"/>
        </pc:sldMkLst>
        <pc:spChg chg="mod">
          <ac:chgData name="Behague, Sabina" userId="2f9f8379-56ce-455c-81be-d1dc66b28ae7" providerId="ADAL" clId="{7A381AE9-2634-4607-83EE-A810278224C0}" dt="2023-02-06T16:48:23.463" v="1895" actId="113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Behague, Sabina" userId="2f9f8379-56ce-455c-81be-d1dc66b28ae7" providerId="ADAL" clId="{7A381AE9-2634-4607-83EE-A810278224C0}" dt="2023-02-06T16:48:35.811" v="1897" actId="2763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Behague, Sabina" userId="2f9f8379-56ce-455c-81be-d1dc66b28ae7" providerId="ADAL" clId="{0F3FC663-7CD5-4EEC-A412-F3F0AAC81EE8}"/>
    <pc:docChg chg="undo custSel modSld">
      <pc:chgData name="Behague, Sabina" userId="2f9f8379-56ce-455c-81be-d1dc66b28ae7" providerId="ADAL" clId="{0F3FC663-7CD5-4EEC-A412-F3F0AAC81EE8}" dt="2023-01-26T16:34:37.104" v="17"/>
      <pc:docMkLst>
        <pc:docMk/>
      </pc:docMkLst>
      <pc:sldChg chg="modSp mod">
        <pc:chgData name="Behague, Sabina" userId="2f9f8379-56ce-455c-81be-d1dc66b28ae7" providerId="ADAL" clId="{0F3FC663-7CD5-4EEC-A412-F3F0AAC81EE8}" dt="2023-01-26T15:50:07.446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0F3FC663-7CD5-4EEC-A412-F3F0AAC81EE8}" dt="2023-01-26T15:50:07.446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0F3FC663-7CD5-4EEC-A412-F3F0AAC81EE8}" dt="2023-01-26T16:34:37.104" v="17"/>
        <pc:sldMkLst>
          <pc:docMk/>
          <pc:sldMk cId="3475639167" sldId="289"/>
        </pc:sldMkLst>
        <pc:spChg chg="mod">
          <ac:chgData name="Behague, Sabina" userId="2f9f8379-56ce-455c-81be-d1dc66b28ae7" providerId="ADAL" clId="{0F3FC663-7CD5-4EEC-A412-F3F0AAC81EE8}" dt="2023-01-26T16:32:50.640" v="15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">
        <pc:chgData name="Behague, Sabina" userId="2f9f8379-56ce-455c-81be-d1dc66b28ae7" providerId="ADAL" clId="{0F3FC663-7CD5-4EEC-A412-F3F0AAC81EE8}" dt="2023-01-26T16:15:14.422" v="7" actId="27918"/>
        <pc:sldMkLst>
          <pc:docMk/>
          <pc:sldMk cId="4205298638" sldId="292"/>
        </pc:sldMkLst>
      </pc:sldChg>
      <pc:sldChg chg="modSp mod">
        <pc:chgData name="Behague, Sabina" userId="2f9f8379-56ce-455c-81be-d1dc66b28ae7" providerId="ADAL" clId="{0F3FC663-7CD5-4EEC-A412-F3F0AAC81EE8}" dt="2023-01-26T16:12:39.873" v="1" actId="1076"/>
        <pc:sldMkLst>
          <pc:docMk/>
          <pc:sldMk cId="1736530004" sldId="302"/>
        </pc:sldMkLst>
        <pc:spChg chg="mod">
          <ac:chgData name="Behague, Sabina" userId="2f9f8379-56ce-455c-81be-d1dc66b28ae7" providerId="ADAL" clId="{0F3FC663-7CD5-4EEC-A412-F3F0AAC81EE8}" dt="2023-01-26T16:12:39.873" v="1" actId="1076"/>
          <ac:spMkLst>
            <pc:docMk/>
            <pc:sldMk cId="1736530004" sldId="302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15:26.263" v="8" actId="1076"/>
        <pc:sldMkLst>
          <pc:docMk/>
          <pc:sldMk cId="759788885" sldId="305"/>
        </pc:sldMkLst>
        <pc:spChg chg="mod">
          <ac:chgData name="Behague, Sabina" userId="2f9f8379-56ce-455c-81be-d1dc66b28ae7" providerId="ADAL" clId="{0F3FC663-7CD5-4EEC-A412-F3F0AAC81EE8}" dt="2023-01-26T16:15:26.263" v="8" actId="1076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33.654" v="14" actId="1076"/>
        <pc:sldMkLst>
          <pc:docMk/>
          <pc:sldMk cId="1651503728" sldId="307"/>
        </pc:sldMkLst>
        <pc:spChg chg="mod">
          <ac:chgData name="Behague, Sabina" userId="2f9f8379-56ce-455c-81be-d1dc66b28ae7" providerId="ADAL" clId="{0F3FC663-7CD5-4EEC-A412-F3F0AAC81EE8}" dt="2023-01-26T16:31:29.972" v="13" actId="1076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Behague, Sabina" userId="2f9f8379-56ce-455c-81be-d1dc66b28ae7" providerId="ADAL" clId="{0F3FC663-7CD5-4EEC-A412-F3F0AAC81EE8}" dt="2023-01-26T16:31:33.654" v="14" actId="1076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0F3FC663-7CD5-4EEC-A412-F3F0AAC81EE8}" dt="2023-01-26T16:31:23.567" v="11" actId="1076"/>
        <pc:sldMkLst>
          <pc:docMk/>
          <pc:sldMk cId="2223194050" sldId="308"/>
        </pc:sldMkLst>
        <pc:spChg chg="mod">
          <ac:chgData name="Behague, Sabina" userId="2f9f8379-56ce-455c-81be-d1dc66b28ae7" providerId="ADAL" clId="{0F3FC663-7CD5-4EEC-A412-F3F0AAC81EE8}" dt="2023-01-26T16:31:23.567" v="11" actId="1076"/>
          <ac:spMkLst>
            <pc:docMk/>
            <pc:sldMk cId="2223194050" sldId="308"/>
            <ac:spMk id="9" creationId="{E690F70B-E368-D7F5-795E-B5139345EF71}"/>
          </ac:spMkLst>
        </pc:spChg>
      </pc:sldChg>
    </pc:docChg>
  </pc:docChgLst>
  <pc:docChgLst>
    <pc:chgData name="Barrere, Monique" userId="3ffa66e1-c56c-4cf3-9bc9-a49fa2e45136" providerId="ADAL" clId="{2C331056-B283-4F0D-959A-3F208BD0D44C}"/>
    <pc:docChg chg="modSld">
      <pc:chgData name="Barrere, Monique" userId="3ffa66e1-c56c-4cf3-9bc9-a49fa2e45136" providerId="ADAL" clId="{2C331056-B283-4F0D-959A-3F208BD0D44C}" dt="2023-08-08T14:44:22.402" v="196" actId="20577"/>
      <pc:docMkLst>
        <pc:docMk/>
      </pc:docMkLst>
      <pc:sldChg chg="modSp mod">
        <pc:chgData name="Barrere, Monique" userId="3ffa66e1-c56c-4cf3-9bc9-a49fa2e45136" providerId="ADAL" clId="{2C331056-B283-4F0D-959A-3F208BD0D44C}" dt="2023-08-08T14:19:12.352" v="133" actId="6549"/>
        <pc:sldMkLst>
          <pc:docMk/>
          <pc:sldMk cId="2163988523" sldId="260"/>
        </pc:sldMkLst>
        <pc:spChg chg="mod">
          <ac:chgData name="Barrere, Monique" userId="3ffa66e1-c56c-4cf3-9bc9-a49fa2e45136" providerId="ADAL" clId="{2C331056-B283-4F0D-959A-3F208BD0D44C}" dt="2023-08-08T14:19:12.352" v="133" actId="6549"/>
          <ac:spMkLst>
            <pc:docMk/>
            <pc:sldMk cId="2163988523" sldId="260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2C331056-B283-4F0D-959A-3F208BD0D44C}" dt="2023-08-08T14:44:22.402" v="196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2C331056-B283-4F0D-959A-3F208BD0D44C}" dt="2023-08-08T14:44:22.402" v="196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addCm">
        <pc:chgData name="Barrere, Monique" userId="3ffa66e1-c56c-4cf3-9bc9-a49fa2e45136" providerId="ADAL" clId="{2C331056-B283-4F0D-959A-3F208BD0D44C}" dt="2023-08-08T14:15:01.210" v="19"/>
        <pc:sldMkLst>
          <pc:docMk/>
          <pc:sldMk cId="4205298638" sldId="292"/>
        </pc:sldMkLst>
        <pc:graphicFrameChg chg="mod">
          <ac:chgData name="Barrere, Monique" userId="3ffa66e1-c56c-4cf3-9bc9-a49fa2e45136" providerId="ADAL" clId="{2C331056-B283-4F0D-959A-3F208BD0D44C}" dt="2023-08-08T14:10:43.930" v="18"/>
          <ac:graphicFrameMkLst>
            <pc:docMk/>
            <pc:sldMk cId="4205298638" sldId="292"/>
            <ac:graphicFrameMk id="9" creationId="{16BB2B36-D329-083C-5198-BEEC5AC12CFA}"/>
          </ac:graphicFrameMkLst>
        </pc:graphicFrameChg>
      </pc:sldChg>
      <pc:sldChg chg="modSp mod">
        <pc:chgData name="Barrere, Monique" userId="3ffa66e1-c56c-4cf3-9bc9-a49fa2e45136" providerId="ADAL" clId="{2C331056-B283-4F0D-959A-3F208BD0D44C}" dt="2023-08-08T14:18:54.925" v="103" actId="6549"/>
        <pc:sldMkLst>
          <pc:docMk/>
          <pc:sldMk cId="1736530004" sldId="302"/>
        </pc:sldMkLst>
        <pc:spChg chg="mod">
          <ac:chgData name="Barrere, Monique" userId="3ffa66e1-c56c-4cf3-9bc9-a49fa2e45136" providerId="ADAL" clId="{2C331056-B283-4F0D-959A-3F208BD0D44C}" dt="2023-08-08T14:18:54.925" v="103" actId="6549"/>
          <ac:spMkLst>
            <pc:docMk/>
            <pc:sldMk cId="1736530004" sldId="302"/>
            <ac:spMk id="3" creationId="{7F10B6DC-6AF4-BFD9-E1D5-B98AA266289F}"/>
          </ac:spMkLst>
        </pc:spChg>
      </pc:sldChg>
      <pc:sldChg chg="modNotesTx">
        <pc:chgData name="Barrere, Monique" userId="3ffa66e1-c56c-4cf3-9bc9-a49fa2e45136" providerId="ADAL" clId="{2C331056-B283-4F0D-959A-3F208BD0D44C}" dt="2023-08-08T14:02:49.931" v="3" actId="20577"/>
        <pc:sldMkLst>
          <pc:docMk/>
          <pc:sldMk cId="1808293537" sldId="303"/>
        </pc:sldMkLst>
      </pc:sldChg>
      <pc:sldChg chg="modSp mod">
        <pc:chgData name="Barrere, Monique" userId="3ffa66e1-c56c-4cf3-9bc9-a49fa2e45136" providerId="ADAL" clId="{2C331056-B283-4F0D-959A-3F208BD0D44C}" dt="2023-08-08T14:18:32.633" v="70" actId="6549"/>
        <pc:sldMkLst>
          <pc:docMk/>
          <pc:sldMk cId="759788885" sldId="305"/>
        </pc:sldMkLst>
        <pc:spChg chg="mod">
          <ac:chgData name="Barrere, Monique" userId="3ffa66e1-c56c-4cf3-9bc9-a49fa2e45136" providerId="ADAL" clId="{2C331056-B283-4F0D-959A-3F208BD0D44C}" dt="2023-08-08T14:18:32.633" v="70" actId="6549"/>
          <ac:spMkLst>
            <pc:docMk/>
            <pc:sldMk cId="759788885" sldId="305"/>
            <ac:spMk id="3" creationId="{7F10B6DC-6AF4-BFD9-E1D5-B98AA266289F}"/>
          </ac:spMkLst>
        </pc:spChg>
      </pc:sldChg>
      <pc:sldChg chg="modNotesTx">
        <pc:chgData name="Barrere, Monique" userId="3ffa66e1-c56c-4cf3-9bc9-a49fa2e45136" providerId="ADAL" clId="{2C331056-B283-4F0D-959A-3F208BD0D44C}" dt="2023-08-08T14:17:04.035" v="21" actId="790"/>
        <pc:sldMkLst>
          <pc:docMk/>
          <pc:sldMk cId="2242843968" sldId="306"/>
        </pc:sldMkLst>
      </pc:sldChg>
      <pc:sldChg chg="modSp mod">
        <pc:chgData name="Barrere, Monique" userId="3ffa66e1-c56c-4cf3-9bc9-a49fa2e45136" providerId="ADAL" clId="{2C331056-B283-4F0D-959A-3F208BD0D44C}" dt="2023-08-08T14:18:10.379" v="45" actId="6549"/>
        <pc:sldMkLst>
          <pc:docMk/>
          <pc:sldMk cId="1651503728" sldId="307"/>
        </pc:sldMkLst>
        <pc:spChg chg="mod">
          <ac:chgData name="Barrere, Monique" userId="3ffa66e1-c56c-4cf3-9bc9-a49fa2e45136" providerId="ADAL" clId="{2C331056-B283-4F0D-959A-3F208BD0D44C}" dt="2023-08-08T14:18:10.379" v="45" actId="6549"/>
          <ac:spMkLst>
            <pc:docMk/>
            <pc:sldMk cId="1651503728" sldId="307"/>
            <ac:spMk id="3" creationId="{7F10B6DC-6AF4-BFD9-E1D5-B98AA266289F}"/>
          </ac:spMkLst>
        </pc:spChg>
      </pc:sldChg>
      <pc:sldChg chg="modSp mod">
        <pc:chgData name="Barrere, Monique" userId="3ffa66e1-c56c-4cf3-9bc9-a49fa2e45136" providerId="ADAL" clId="{2C331056-B283-4F0D-959A-3F208BD0D44C}" dt="2023-08-08T14:40:43.884" v="159" actId="6549"/>
        <pc:sldMkLst>
          <pc:docMk/>
          <pc:sldMk cId="2223194050" sldId="308"/>
        </pc:sldMkLst>
        <pc:spChg chg="mod">
          <ac:chgData name="Barrere, Monique" userId="3ffa66e1-c56c-4cf3-9bc9-a49fa2e45136" providerId="ADAL" clId="{2C331056-B283-4F0D-959A-3F208BD0D44C}" dt="2023-08-08T14:40:43.884" v="159" actId="6549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  <pc:docChgLst>
    <pc:chgData name="Sarah Balian" userId="b9b6ec2c-f67a-4485-ae9a-27dddf9569d2" providerId="ADAL" clId="{1104E811-E182-43B6-B257-C132CD985EB0}"/>
    <pc:docChg chg="undo custSel addSld delSld modSld modMainMaster">
      <pc:chgData name="Sarah Balian" userId="b9b6ec2c-f67a-4485-ae9a-27dddf9569d2" providerId="ADAL" clId="{1104E811-E182-43B6-B257-C132CD985EB0}" dt="2023-02-14T22:10:14.800" v="588" actId="20577"/>
      <pc:docMkLst>
        <pc:docMk/>
      </pc:docMkLst>
      <pc:sldChg chg="modSp mod">
        <pc:chgData name="Sarah Balian" userId="b9b6ec2c-f67a-4485-ae9a-27dddf9569d2" providerId="ADAL" clId="{1104E811-E182-43B6-B257-C132CD985EB0}" dt="2023-02-03T15:11:25.663" v="82" actId="790"/>
        <pc:sldMkLst>
          <pc:docMk/>
          <pc:sldMk cId="109857222" sldId="256"/>
        </pc:sldMkLst>
        <pc:spChg chg="mod">
          <ac:chgData name="Sarah Balian" userId="b9b6ec2c-f67a-4485-ae9a-27dddf9569d2" providerId="ADAL" clId="{1104E811-E182-43B6-B257-C132CD985EB0}" dt="2023-02-03T15:11:25.663" v="82" actId="79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1104E811-E182-43B6-B257-C132CD985EB0}" dt="2023-02-03T15:21:28.890" v="157" actId="27636"/>
        <pc:sldMkLst>
          <pc:docMk/>
          <pc:sldMk cId="2163988523" sldId="260"/>
        </pc:sldMkLst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32.596" v="83" actId="790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21:28.890" v="157" actId="2763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18:22:28.978" v="172" actId="20577"/>
        <pc:sldMkLst>
          <pc:docMk/>
          <pc:sldMk cId="1428788921" sldId="262"/>
        </pc:sldMkLst>
        <pc:spChg chg="mod">
          <ac:chgData name="Sarah Balian" userId="b9b6ec2c-f67a-4485-ae9a-27dddf9569d2" providerId="ADAL" clId="{1104E811-E182-43B6-B257-C132CD985EB0}" dt="2023-02-14T18:22:28.978" v="172" actId="20577"/>
          <ac:spMkLst>
            <pc:docMk/>
            <pc:sldMk cId="1428788921" sldId="262"/>
            <ac:spMk id="3" creationId="{E4FD1E92-5DBC-B105-F246-2355E4FF9A74}"/>
          </ac:spMkLst>
        </pc:spChg>
      </pc:sldChg>
      <pc:sldChg chg="modSp mod">
        <pc:chgData name="Sarah Balian" userId="b9b6ec2c-f67a-4485-ae9a-27dddf9569d2" providerId="ADAL" clId="{1104E811-E182-43B6-B257-C132CD985EB0}" dt="2023-02-03T15:12:46.112" v="88" actId="790"/>
        <pc:sldMkLst>
          <pc:docMk/>
          <pc:sldMk cId="1887431401" sldId="263"/>
        </pc:sldMkLst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03T15:12:46.112" v="88" actId="790"/>
          <ac:spMkLst>
            <pc:docMk/>
            <pc:sldMk cId="1887431401" sldId="263"/>
            <ac:spMk id="4" creationId="{283CD508-25B4-DACA-1101-A59CE6137D38}"/>
          </ac:spMkLst>
        </pc:spChg>
      </pc:sldChg>
      <pc:sldChg chg="modSp mod delCm">
        <pc:chgData name="Sarah Balian" userId="b9b6ec2c-f67a-4485-ae9a-27dddf9569d2" providerId="ADAL" clId="{1104E811-E182-43B6-B257-C132CD985EB0}" dt="2023-02-14T22:10:14.800" v="588" actId="20577"/>
        <pc:sldMkLst>
          <pc:docMk/>
          <pc:sldMk cId="3475639167" sldId="289"/>
        </pc:sldMkLst>
        <pc:spChg chg="mod">
          <ac:chgData name="Sarah Balian" userId="b9b6ec2c-f67a-4485-ae9a-27dddf9569d2" providerId="ADAL" clId="{1104E811-E182-43B6-B257-C132CD985EB0}" dt="2023-02-03T15:13:22.022" v="91" actId="790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Sarah Balian" userId="b9b6ec2c-f67a-4485-ae9a-27dddf9569d2" providerId="ADAL" clId="{1104E811-E182-43B6-B257-C132CD985EB0}" dt="2023-02-14T22:10:14.800" v="588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Sarah Balian" userId="b9b6ec2c-f67a-4485-ae9a-27dddf9569d2" providerId="ADAL" clId="{1104E811-E182-43B6-B257-C132CD985EB0}" dt="2023-02-14T21:22:18.939" v="459" actId="27636"/>
        <pc:sldMkLst>
          <pc:docMk/>
          <pc:sldMk cId="4205298638" sldId="292"/>
        </pc:sldMkLst>
        <pc:spChg chg="mod">
          <ac:chgData name="Sarah Balian" userId="b9b6ec2c-f67a-4485-ae9a-27dddf9569d2" providerId="ADAL" clId="{1104E811-E182-43B6-B257-C132CD985EB0}" dt="2023-02-14T18:27:54.476" v="360" actId="14100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2:18.939" v="459" actId="27636"/>
          <ac:spMkLst>
            <pc:docMk/>
            <pc:sldMk cId="4205298638" sldId="292"/>
            <ac:spMk id="5" creationId="{82A941A7-6446-2C70-8D36-1075DD0FEB78}"/>
          </ac:spMkLst>
        </pc:spChg>
      </pc:sldChg>
      <pc:sldChg chg="modSp mod delCm">
        <pc:chgData name="Sarah Balian" userId="b9b6ec2c-f67a-4485-ae9a-27dddf9569d2" providerId="ADAL" clId="{1104E811-E182-43B6-B257-C132CD985EB0}" dt="2023-02-14T22:08:32.492" v="559"/>
        <pc:sldMkLst>
          <pc:docMk/>
          <pc:sldMk cId="476875324" sldId="296"/>
        </pc:sldMkLst>
        <pc:spChg chg="mod">
          <ac:chgData name="Sarah Balian" userId="b9b6ec2c-f67a-4485-ae9a-27dddf9569d2" providerId="ADAL" clId="{1104E811-E182-43B6-B257-C132CD985EB0}" dt="2023-02-14T22:08:32.492" v="559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22:07:57.646" v="554" actId="14100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mod">
        <pc:chgData name="Sarah Balian" userId="b9b6ec2c-f67a-4485-ae9a-27dddf9569d2" providerId="ADAL" clId="{1104E811-E182-43B6-B257-C132CD985EB0}" dt="2023-02-14T22:05:19.408" v="540" actId="27918"/>
        <pc:sldMkLst>
          <pc:docMk/>
          <pc:sldMk cId="545205739" sldId="301"/>
        </pc:sldMkLst>
      </pc:sldChg>
      <pc:sldChg chg="modSp mod">
        <pc:chgData name="Sarah Balian" userId="b9b6ec2c-f67a-4485-ae9a-27dddf9569d2" providerId="ADAL" clId="{1104E811-E182-43B6-B257-C132CD985EB0}" dt="2023-02-03T15:11:50.500" v="84" actId="790"/>
        <pc:sldMkLst>
          <pc:docMk/>
          <pc:sldMk cId="1736530004" sldId="302"/>
        </pc:sldMkLst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1:50.500" v="84" actId="790"/>
          <ac:spMkLst>
            <pc:docMk/>
            <pc:sldMk cId="1736530004" sldId="302"/>
            <ac:spMk id="9" creationId="{E690F70B-E368-D7F5-795E-B5139345EF71}"/>
          </ac:spMkLst>
        </pc:spChg>
      </pc:sldChg>
      <pc:sldChg chg="mod">
        <pc:chgData name="Sarah Balian" userId="b9b6ec2c-f67a-4485-ae9a-27dddf9569d2" providerId="ADAL" clId="{1104E811-E182-43B6-B257-C132CD985EB0}" dt="2023-02-14T18:24:26.866" v="175" actId="27918"/>
        <pc:sldMkLst>
          <pc:docMk/>
          <pc:sldMk cId="1808293537" sldId="303"/>
        </pc:sldMkLst>
      </pc:sldChg>
      <pc:sldChg chg="modSp mod">
        <pc:chgData name="Sarah Balian" userId="b9b6ec2c-f67a-4485-ae9a-27dddf9569d2" providerId="ADAL" clId="{1104E811-E182-43B6-B257-C132CD985EB0}" dt="2023-02-14T18:25:43.410" v="281" actId="1076"/>
        <pc:sldMkLst>
          <pc:docMk/>
          <pc:sldMk cId="3610131762" sldId="304"/>
        </pc:sldMkLst>
        <pc:spChg chg="mod">
          <ac:chgData name="Sarah Balian" userId="b9b6ec2c-f67a-4485-ae9a-27dddf9569d2" providerId="ADAL" clId="{1104E811-E182-43B6-B257-C132CD985EB0}" dt="2023-02-14T18:25:37.734" v="278" actId="404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18:25:43.410" v="281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Sarah Balian" userId="b9b6ec2c-f67a-4485-ae9a-27dddf9569d2" providerId="ADAL" clId="{1104E811-E182-43B6-B257-C132CD985EB0}" dt="2023-02-14T18:24:54.481" v="176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mod">
        <pc:chgData name="Sarah Balian" userId="b9b6ec2c-f67a-4485-ae9a-27dddf9569d2" providerId="ADAL" clId="{1104E811-E182-43B6-B257-C132CD985EB0}" dt="2023-02-03T15:12:22.793" v="85" actId="790"/>
        <pc:sldMkLst>
          <pc:docMk/>
          <pc:sldMk cId="759788885" sldId="305"/>
        </pc:sldMkLst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22.793" v="85" actId="790"/>
          <ac:spMkLst>
            <pc:docMk/>
            <pc:sldMk cId="759788885" sldId="305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14T22:02:09.904" v="536" actId="20577"/>
        <pc:sldMkLst>
          <pc:docMk/>
          <pc:sldMk cId="2242843968" sldId="306"/>
        </pc:sldMkLst>
        <pc:spChg chg="mod">
          <ac:chgData name="Sarah Balian" userId="b9b6ec2c-f67a-4485-ae9a-27dddf9569d2" providerId="ADAL" clId="{1104E811-E182-43B6-B257-C132CD985EB0}" dt="2023-02-03T15:12:28.465" v="86" actId="790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Sarah Balian" userId="b9b6ec2c-f67a-4485-ae9a-27dddf9569d2" providerId="ADAL" clId="{1104E811-E182-43B6-B257-C132CD985EB0}" dt="2023-02-14T21:23:40.370" v="502" actId="20577"/>
          <ac:spMkLst>
            <pc:docMk/>
            <pc:sldMk cId="2242843968" sldId="306"/>
            <ac:spMk id="3" creationId="{E4FD1E92-5DBC-B105-F246-2355E4FF9A74}"/>
          </ac:spMkLst>
        </pc:spChg>
        <pc:spChg chg="mod">
          <ac:chgData name="Sarah Balian" userId="b9b6ec2c-f67a-4485-ae9a-27dddf9569d2" providerId="ADAL" clId="{1104E811-E182-43B6-B257-C132CD985EB0}" dt="2023-02-14T22:02:09.904" v="536" actId="20577"/>
          <ac:spMkLst>
            <pc:docMk/>
            <pc:sldMk cId="2242843968" sldId="306"/>
            <ac:spMk id="4" creationId="{0D57443E-586F-14D9-CC85-14378568580E}"/>
          </ac:spMkLst>
        </pc:spChg>
      </pc:sldChg>
      <pc:sldChg chg="modSp mod">
        <pc:chgData name="Sarah Balian" userId="b9b6ec2c-f67a-4485-ae9a-27dddf9569d2" providerId="ADAL" clId="{1104E811-E182-43B6-B257-C132CD985EB0}" dt="2023-02-03T15:12:41.044" v="87" actId="790"/>
        <pc:sldMkLst>
          <pc:docMk/>
          <pc:sldMk cId="1651503728" sldId="307"/>
        </pc:sldMkLst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41.044" v="87" actId="790"/>
          <ac:spMkLst>
            <pc:docMk/>
            <pc:sldMk cId="1651503728" sldId="307"/>
            <ac:spMk id="9" creationId="{E690F70B-E368-D7F5-795E-B5139345EF71}"/>
          </ac:spMkLst>
        </pc:spChg>
      </pc:sldChg>
      <pc:sldChg chg="modSp mod">
        <pc:chgData name="Sarah Balian" userId="b9b6ec2c-f67a-4485-ae9a-27dddf9569d2" providerId="ADAL" clId="{1104E811-E182-43B6-B257-C132CD985EB0}" dt="2023-02-03T15:12:51.511" v="89" actId="790"/>
        <pc:sldMkLst>
          <pc:docMk/>
          <pc:sldMk cId="2223194050" sldId="308"/>
        </pc:sldMkLst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3" creationId="{7F10B6DC-6AF4-BFD9-E1D5-B98AA266289F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6" creationId="{5D0F14F3-1A09-3E96-BCB2-D8B940E469DA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7" creationId="{CE64F085-394F-89FE-55C1-94E5F28AFADD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8" creationId="{E39DAA33-FEFE-A8BD-BBEA-A8F3D8B80ECE}"/>
          </ac:spMkLst>
        </pc:spChg>
        <pc:spChg chg="mod">
          <ac:chgData name="Sarah Balian" userId="b9b6ec2c-f67a-4485-ae9a-27dddf9569d2" providerId="ADAL" clId="{1104E811-E182-43B6-B257-C132CD985EB0}" dt="2023-02-03T15:12:51.511" v="89" actId="790"/>
          <ac:spMkLst>
            <pc:docMk/>
            <pc:sldMk cId="2223194050" sldId="308"/>
            <ac:spMk id="9" creationId="{E690F70B-E368-D7F5-795E-B5139345EF71}"/>
          </ac:spMkLst>
        </pc:spChg>
      </pc:sldChg>
      <pc:sldChg chg="new del">
        <pc:chgData name="Sarah Balian" userId="b9b6ec2c-f67a-4485-ae9a-27dddf9569d2" providerId="ADAL" clId="{1104E811-E182-43B6-B257-C132CD985EB0}" dt="2023-02-03T15:25:33.748" v="159" actId="47"/>
        <pc:sldMkLst>
          <pc:docMk/>
          <pc:sldMk cId="2667193846" sldId="309"/>
        </pc:sldMkLst>
      </pc:sldChg>
      <pc:sldChg chg="new del">
        <pc:chgData name="Sarah Balian" userId="b9b6ec2c-f67a-4485-ae9a-27dddf9569d2" providerId="ADAL" clId="{1104E811-E182-43B6-B257-C132CD985EB0}" dt="2023-02-03T15:15:15.072" v="156" actId="47"/>
        <pc:sldMkLst>
          <pc:docMk/>
          <pc:sldMk cId="3530961588" sldId="309"/>
        </pc:sldMkLst>
      </pc:sldChg>
      <pc:sldMasterChg chg="modSp mod modSldLayout">
        <pc:chgData name="Sarah Balian" userId="b9b6ec2c-f67a-4485-ae9a-27dddf9569d2" providerId="ADAL" clId="{1104E811-E182-43B6-B257-C132CD985EB0}" dt="2023-02-03T15:08:51.207" v="70" actId="790"/>
        <pc:sldMasterMkLst>
          <pc:docMk/>
          <pc:sldMasterMk cId="3850865728" sldId="2147483662"/>
        </pc:sldMasterMkLst>
        <pc:spChg chg="mod">
          <ac:chgData name="Sarah Balian" userId="b9b6ec2c-f67a-4485-ae9a-27dddf9569d2" providerId="ADAL" clId="{1104E811-E182-43B6-B257-C132CD985EB0}" dt="2023-02-03T15:06:35.035" v="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9b6ec2c-f67a-4485-ae9a-27dddf9569d2" providerId="ADAL" clId="{1104E811-E182-43B6-B257-C132CD985EB0}" dt="2023-02-03T15:08:41.950" v="69" actId="790"/>
          <ac:spMkLst>
            <pc:docMk/>
            <pc:sldMasterMk cId="3850865728" sldId="2147483662"/>
            <ac:spMk id="4" creationId="{EF1B5812-A233-6083-8BE7-6465D675F0CA}"/>
          </ac:spMkLst>
        </pc:spChg>
        <pc:sldLayoutChg chg="modSp mod">
          <pc:chgData name="Sarah Balian" userId="b9b6ec2c-f67a-4485-ae9a-27dddf9569d2" providerId="ADAL" clId="{1104E811-E182-43B6-B257-C132CD985EB0}" dt="2023-02-03T15:08:51.207" v="70" actId="790"/>
          <pc:sldLayoutMkLst>
            <pc:docMk/>
            <pc:sldMasterMk cId="1146392890" sldId="2147483697"/>
            <pc:sldLayoutMk cId="3824787925" sldId="2147483686"/>
          </pc:sldLayoutMkLst>
          <pc:spChg chg="mod">
            <ac:chgData name="Sarah Balian" userId="b9b6ec2c-f67a-4485-ae9a-27dddf9569d2" providerId="ADAL" clId="{1104E811-E182-43B6-B257-C132CD985EB0}" dt="2023-02-03T15:08:51.207" v="70" actId="790"/>
            <ac:spMkLst>
              <pc:docMk/>
              <pc:sldMasterMk cId="1146392890" sldId="2147483697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9b6ec2c-f67a-4485-ae9a-27dddf9569d2" providerId="ADAL" clId="{1104E811-E182-43B6-B257-C132CD985EB0}" dt="2023-02-03T15:10:22.659" v="81" actId="790"/>
        <pc:sldMasterMkLst>
          <pc:docMk/>
          <pc:sldMasterMk cId="3984714580" sldId="2147483687"/>
        </pc:sldMasterMkLst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9b6ec2c-f67a-4485-ae9a-27dddf9569d2" providerId="ADAL" clId="{1104E811-E182-43B6-B257-C132CD985EB0}" dt="2023-02-03T15:09:01.771" v="71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9b6ec2c-f67a-4485-ae9a-27dddf9569d2" providerId="ADAL" clId="{1104E811-E182-43B6-B257-C132CD985EB0}" dt="2023-02-03T15:09:25.705" v="74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9b6ec2c-f67a-4485-ae9a-27dddf9569d2" providerId="ADAL" clId="{1104E811-E182-43B6-B257-C132CD985EB0}" dt="2023-02-03T15:09:25.705" v="74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15.731" v="73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9b6ec2c-f67a-4485-ae9a-27dddf9569d2" providerId="ADAL" clId="{1104E811-E182-43B6-B257-C132CD985EB0}" dt="2023-02-03T15:09:15.731" v="73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44.146" v="75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9b6ec2c-f67a-4485-ae9a-27dddf9569d2" providerId="ADAL" clId="{1104E811-E182-43B6-B257-C132CD985EB0}" dt="2023-02-03T15:09:44.146" v="75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2.923" v="76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9b6ec2c-f67a-4485-ae9a-27dddf9569d2" providerId="ADAL" clId="{1104E811-E182-43B6-B257-C132CD985EB0}" dt="2023-02-03T15:09:52.923" v="76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09:59.130" v="77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9b6ec2c-f67a-4485-ae9a-27dddf9569d2" providerId="ADAL" clId="{1104E811-E182-43B6-B257-C132CD985EB0}" dt="2023-02-03T15:09:59.130" v="77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4.336" v="78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9b6ec2c-f67a-4485-ae9a-27dddf9569d2" providerId="ADAL" clId="{1104E811-E182-43B6-B257-C132CD985EB0}" dt="2023-02-03T15:10:04.336" v="78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09.570" v="79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9b6ec2c-f67a-4485-ae9a-27dddf9569d2" providerId="ADAL" clId="{1104E811-E182-43B6-B257-C132CD985EB0}" dt="2023-02-03T15:10:09.570" v="79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15.221" v="80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9b6ec2c-f67a-4485-ae9a-27dddf9569d2" providerId="ADAL" clId="{1104E811-E182-43B6-B257-C132CD985EB0}" dt="2023-02-03T15:10:15.221" v="80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9b6ec2c-f67a-4485-ae9a-27dddf9569d2" providerId="ADAL" clId="{1104E811-E182-43B6-B257-C132CD985EB0}" dt="2023-02-03T15:10:22.659" v="81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9b6ec2c-f67a-4485-ae9a-27dddf9569d2" providerId="ADAL" clId="{1104E811-E182-43B6-B257-C132CD985EB0}" dt="2023-02-03T15:10:22.659" v="81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</pc:docChg>
  </pc:docChgLst>
  <pc:docChgLst>
    <pc:chgData name="Balian, Sarah" userId="b3b060d9-4d34-479b-ad68-688eaebf93c5" providerId="ADAL" clId="{05AA5E46-6EC3-413F-870E-5D04F6D7BF73}"/>
    <pc:docChg chg="undo custSel addSld delSld modSld sldOrd">
      <pc:chgData name="Balian, Sarah" userId="b3b060d9-4d34-479b-ad68-688eaebf93c5" providerId="ADAL" clId="{05AA5E46-6EC3-413F-870E-5D04F6D7BF73}" dt="2022-12-14T03:28:20.253" v="1636" actId="404"/>
      <pc:docMkLst>
        <pc:docMk/>
      </pc:docMkLst>
      <pc:sldChg chg="modSp mod">
        <pc:chgData name="Balian, Sarah" userId="b3b060d9-4d34-479b-ad68-688eaebf93c5" providerId="ADAL" clId="{05AA5E46-6EC3-413F-870E-5D04F6D7BF73}" dt="2022-12-14T01:38:38.049" v="58" actId="1076"/>
        <pc:sldMkLst>
          <pc:docMk/>
          <pc:sldMk cId="109857222" sldId="256"/>
        </pc:sldMkLst>
        <pc:spChg chg="mod">
          <ac:chgData name="Balian, Sarah" userId="b3b060d9-4d34-479b-ad68-688eaebf93c5" providerId="ADAL" clId="{05AA5E46-6EC3-413F-870E-5D04F6D7BF73}" dt="2022-12-14T01:38:38.049" v="58" actId="1076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05AA5E46-6EC3-413F-870E-5D04F6D7BF73}" dt="2022-12-14T01:42:24.361" v="165" actId="20577"/>
        <pc:sldMkLst>
          <pc:docMk/>
          <pc:sldMk cId="2163988523" sldId="260"/>
        </pc:sldMkLst>
        <pc:spChg chg="mod">
          <ac:chgData name="Balian, Sarah" userId="b3b060d9-4d34-479b-ad68-688eaebf93c5" providerId="ADAL" clId="{05AA5E46-6EC3-413F-870E-5D04F6D7BF73}" dt="2022-12-14T01:42:24.361" v="165" actId="20577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05AA5E46-6EC3-413F-870E-5D04F6D7BF73}" dt="2022-12-14T01:41:21.865" v="7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 ord">
        <pc:chgData name="Balian, Sarah" userId="b3b060d9-4d34-479b-ad68-688eaebf93c5" providerId="ADAL" clId="{05AA5E46-6EC3-413F-870E-5D04F6D7BF73}" dt="2022-12-14T01:47:44.157" v="238" actId="1076"/>
        <pc:sldMkLst>
          <pc:docMk/>
          <pc:sldMk cId="1428788921" sldId="262"/>
        </pc:sldMkLst>
        <pc:spChg chg="mod">
          <ac:chgData name="Balian, Sarah" userId="b3b060d9-4d34-479b-ad68-688eaebf93c5" providerId="ADAL" clId="{05AA5E46-6EC3-413F-870E-5D04F6D7BF73}" dt="2022-12-14T01:45:02.250" v="215" actId="14100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1:47:44.157" v="238" actId="1076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1:47:40.068" v="237" actId="1076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05AA5E46-6EC3-413F-870E-5D04F6D7BF73}" dt="2022-12-14T03:10:26.363" v="1080" actId="27636"/>
        <pc:sldMkLst>
          <pc:docMk/>
          <pc:sldMk cId="1887431401" sldId="263"/>
        </pc:sldMkLst>
        <pc:spChg chg="mod">
          <ac:chgData name="Balian, Sarah" userId="b3b060d9-4d34-479b-ad68-688eaebf93c5" providerId="ADAL" clId="{05AA5E46-6EC3-413F-870E-5D04F6D7BF73}" dt="2022-12-14T03:09:00.452" v="1017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09:21.964" v="1022" actId="1076"/>
          <ac:spMkLst>
            <pc:docMk/>
            <pc:sldMk cId="1887431401" sldId="263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3:10:26.363" v="1080" actId="27636"/>
          <ac:spMkLst>
            <pc:docMk/>
            <pc:sldMk cId="1887431401" sldId="263"/>
            <ac:spMk id="4" creationId="{283CD508-25B4-DACA-1101-A59CE6137D38}"/>
          </ac:spMkLst>
        </pc:spChg>
        <pc:graphicFrameChg chg="del">
          <ac:chgData name="Balian, Sarah" userId="b3b060d9-4d34-479b-ad68-688eaebf93c5" providerId="ADAL" clId="{05AA5E46-6EC3-413F-870E-5D04F6D7BF73}" dt="2022-12-14T03:09:17.836" v="1021" actId="478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17:12.504" v="1091" actId="47"/>
        <pc:sldMkLst>
          <pc:docMk/>
          <pc:sldMk cId="2479953464" sldId="264"/>
        </pc:sldMkLst>
      </pc:sldChg>
      <pc:sldChg chg="del">
        <pc:chgData name="Balian, Sarah" userId="b3b060d9-4d34-479b-ad68-688eaebf93c5" providerId="ADAL" clId="{05AA5E46-6EC3-413F-870E-5D04F6D7BF73}" dt="2022-12-14T03:17:07.251" v="1089" actId="47"/>
        <pc:sldMkLst>
          <pc:docMk/>
          <pc:sldMk cId="3201893001" sldId="265"/>
        </pc:sldMkLst>
      </pc:sldChg>
      <pc:sldChg chg="modSp mod">
        <pc:chgData name="Balian, Sarah" userId="b3b060d9-4d34-479b-ad68-688eaebf93c5" providerId="ADAL" clId="{05AA5E46-6EC3-413F-870E-5D04F6D7BF73}" dt="2022-12-14T03:28:20.253" v="1636" actId="404"/>
        <pc:sldMkLst>
          <pc:docMk/>
          <pc:sldMk cId="3475639167" sldId="289"/>
        </pc:sldMkLst>
        <pc:spChg chg="mod">
          <ac:chgData name="Balian, Sarah" userId="b3b060d9-4d34-479b-ad68-688eaebf93c5" providerId="ADAL" clId="{05AA5E46-6EC3-413F-870E-5D04F6D7BF73}" dt="2022-12-14T03:27:51.626" v="1580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05AA5E46-6EC3-413F-870E-5D04F6D7BF73}" dt="2022-12-14T03:28:20.253" v="1636" actId="404"/>
          <ac:spMkLst>
            <pc:docMk/>
            <pc:sldMk cId="3475639167" sldId="289"/>
            <ac:spMk id="3" creationId="{F2A31AE5-F919-CA50-BF07-AF012D87D146}"/>
          </ac:spMkLst>
        </pc:spChg>
      </pc:sldChg>
      <pc:sldChg chg="del">
        <pc:chgData name="Balian, Sarah" userId="b3b060d9-4d34-479b-ad68-688eaebf93c5" providerId="ADAL" clId="{05AA5E46-6EC3-413F-870E-5D04F6D7BF73}" dt="2022-12-14T03:17:14.202" v="1092" actId="47"/>
        <pc:sldMkLst>
          <pc:docMk/>
          <pc:sldMk cId="61370533" sldId="290"/>
        </pc:sldMkLst>
      </pc:sldChg>
      <pc:sldChg chg="del">
        <pc:chgData name="Balian, Sarah" userId="b3b060d9-4d34-479b-ad68-688eaebf93c5" providerId="ADAL" clId="{05AA5E46-6EC3-413F-870E-5D04F6D7BF73}" dt="2022-12-14T03:00:20.549" v="993" actId="47"/>
        <pc:sldMkLst>
          <pc:docMk/>
          <pc:sldMk cId="3822647193" sldId="291"/>
        </pc:sldMkLst>
      </pc:sldChg>
      <pc:sldChg chg="addSp delSp modSp mod ord">
        <pc:chgData name="Balian, Sarah" userId="b3b060d9-4d34-479b-ad68-688eaebf93c5" providerId="ADAL" clId="{05AA5E46-6EC3-413F-870E-5D04F6D7BF73}" dt="2022-12-14T02:44:29.025" v="729" actId="1035"/>
        <pc:sldMkLst>
          <pc:docMk/>
          <pc:sldMk cId="4205298638" sldId="292"/>
        </pc:sldMkLst>
        <pc:spChg chg="mod">
          <ac:chgData name="Balian, Sarah" userId="b3b060d9-4d34-479b-ad68-688eaebf93c5" providerId="ADAL" clId="{05AA5E46-6EC3-413F-870E-5D04F6D7BF73}" dt="2022-12-14T02:42:54.940" v="713" actId="1076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2:17.959" v="708" actId="1076"/>
          <ac:spMkLst>
            <pc:docMk/>
            <pc:sldMk cId="4205298638" sldId="292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44:29.025" v="729" actId="1035"/>
          <ac:spMkLst>
            <pc:docMk/>
            <pc:sldMk cId="4205298638" sldId="292"/>
            <ac:spMk id="5" creationId="{82A941A7-6446-2C70-8D36-1075DD0FEB78}"/>
          </ac:spMkLst>
        </pc:spChg>
        <pc:graphicFrameChg chg="mod ord">
          <ac:chgData name="Balian, Sarah" userId="b3b060d9-4d34-479b-ad68-688eaebf93c5" providerId="ADAL" clId="{05AA5E46-6EC3-413F-870E-5D04F6D7BF73}" dt="2022-12-14T02:44:01.966" v="720" actId="1076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05AA5E46-6EC3-413F-870E-5D04F6D7BF73}" dt="2022-12-14T02:33:20.436" v="535" actId="478"/>
          <ac:picMkLst>
            <pc:docMk/>
            <pc:sldMk cId="4205298638" sldId="292"/>
            <ac:picMk id="4" creationId="{82144BBA-50C0-ED9E-E96A-D8D38C07ECF4}"/>
          </ac:picMkLst>
        </pc:picChg>
      </pc:sldChg>
      <pc:sldChg chg="del">
        <pc:chgData name="Balian, Sarah" userId="b3b060d9-4d34-479b-ad68-688eaebf93c5" providerId="ADAL" clId="{05AA5E46-6EC3-413F-870E-5D04F6D7BF73}" dt="2022-12-14T03:00:22.167" v="994" actId="47"/>
        <pc:sldMkLst>
          <pc:docMk/>
          <pc:sldMk cId="3986907055" sldId="293"/>
        </pc:sldMkLst>
      </pc:sldChg>
      <pc:sldChg chg="del">
        <pc:chgData name="Balian, Sarah" userId="b3b060d9-4d34-479b-ad68-688eaebf93c5" providerId="ADAL" clId="{05AA5E46-6EC3-413F-870E-5D04F6D7BF73}" dt="2022-12-14T03:17:09.477" v="1090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05AA5E46-6EC3-413F-870E-5D04F6D7BF73}" dt="2022-12-14T03:00:23.893" v="995" actId="47"/>
        <pc:sldMkLst>
          <pc:docMk/>
          <pc:sldMk cId="1062889223" sldId="295"/>
        </pc:sldMkLst>
      </pc:sldChg>
      <pc:sldChg chg="modSp mod">
        <pc:chgData name="Balian, Sarah" userId="b3b060d9-4d34-479b-ad68-688eaebf93c5" providerId="ADAL" clId="{05AA5E46-6EC3-413F-870E-5D04F6D7BF73}" dt="2022-12-14T03:21:49.628" v="1194" actId="20577"/>
        <pc:sldMkLst>
          <pc:docMk/>
          <pc:sldMk cId="476875324" sldId="296"/>
        </pc:sldMkLst>
        <pc:spChg chg="mod">
          <ac:chgData name="Balian, Sarah" userId="b3b060d9-4d34-479b-ad68-688eaebf93c5" providerId="ADAL" clId="{05AA5E46-6EC3-413F-870E-5D04F6D7BF73}" dt="2022-12-14T03:21:49.628" v="1194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3:17:41.005" v="1147" actId="1076"/>
          <ac:spMkLst>
            <pc:docMk/>
            <pc:sldMk cId="476875324" sldId="296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3:21:43.307" v="1193"/>
          <ac:graphicFrameMkLst>
            <pc:docMk/>
            <pc:sldMk cId="476875324" sldId="296"/>
            <ac:graphicFrameMk id="7" creationId="{BAE287F8-D626-0727-B8AA-36BF55EA7C9D}"/>
          </ac:graphicFrameMkLst>
        </pc:graphicFrameChg>
      </pc:sldChg>
      <pc:sldChg chg="del">
        <pc:chgData name="Balian, Sarah" userId="b3b060d9-4d34-479b-ad68-688eaebf93c5" providerId="ADAL" clId="{05AA5E46-6EC3-413F-870E-5D04F6D7BF73}" dt="2022-12-14T03:00:25.641" v="996" actId="47"/>
        <pc:sldMkLst>
          <pc:docMk/>
          <pc:sldMk cId="2516764295" sldId="297"/>
        </pc:sldMkLst>
      </pc:sldChg>
      <pc:sldChg chg="del">
        <pc:chgData name="Balian, Sarah" userId="b3b060d9-4d34-479b-ad68-688eaebf93c5" providerId="ADAL" clId="{05AA5E46-6EC3-413F-870E-5D04F6D7BF73}" dt="2022-12-14T03:17:05.016" v="1088" actId="47"/>
        <pc:sldMkLst>
          <pc:docMk/>
          <pc:sldMk cId="1182146475" sldId="298"/>
        </pc:sldMkLst>
      </pc:sldChg>
      <pc:sldChg chg="del">
        <pc:chgData name="Balian, Sarah" userId="b3b060d9-4d34-479b-ad68-688eaebf93c5" providerId="ADAL" clId="{05AA5E46-6EC3-413F-870E-5D04F6D7BF73}" dt="2022-12-14T03:16:12.021" v="1087" actId="47"/>
        <pc:sldMkLst>
          <pc:docMk/>
          <pc:sldMk cId="317324267" sldId="299"/>
        </pc:sldMkLst>
      </pc:sldChg>
      <pc:sldChg chg="del">
        <pc:chgData name="Balian, Sarah" userId="b3b060d9-4d34-479b-ad68-688eaebf93c5" providerId="ADAL" clId="{05AA5E46-6EC3-413F-870E-5D04F6D7BF73}" dt="2022-12-14T03:16:09.850" v="1086" actId="47"/>
        <pc:sldMkLst>
          <pc:docMk/>
          <pc:sldMk cId="3076330452" sldId="300"/>
        </pc:sldMkLst>
      </pc:sldChg>
      <pc:sldChg chg="modSp mod ord">
        <pc:chgData name="Balian, Sarah" userId="b3b060d9-4d34-479b-ad68-688eaebf93c5" providerId="ADAL" clId="{05AA5E46-6EC3-413F-870E-5D04F6D7BF73}" dt="2022-12-14T02:49:39.445" v="759" actId="20577"/>
        <pc:sldMkLst>
          <pc:docMk/>
          <pc:sldMk cId="545205739" sldId="301"/>
        </pc:sldMkLst>
        <pc:spChg chg="mod">
          <ac:chgData name="Balian, Sarah" userId="b3b060d9-4d34-479b-ad68-688eaebf93c5" providerId="ADAL" clId="{05AA5E46-6EC3-413F-870E-5D04F6D7BF73}" dt="2022-12-14T02:45:58.406" v="745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49:39.445" v="759" actId="20577"/>
          <ac:spMkLst>
            <pc:docMk/>
            <pc:sldMk cId="545205739" sldId="301"/>
            <ac:spMk id="3" creationId="{E4FD1E92-5DBC-B105-F246-2355E4FF9A74}"/>
          </ac:spMkLst>
        </pc:spChg>
      </pc:sldChg>
      <pc:sldChg chg="modSp add mod">
        <pc:chgData name="Balian, Sarah" userId="b3b060d9-4d34-479b-ad68-688eaebf93c5" providerId="ADAL" clId="{05AA5E46-6EC3-413F-870E-5D04F6D7BF73}" dt="2022-12-14T01:51:32.376" v="241" actId="108"/>
        <pc:sldMkLst>
          <pc:docMk/>
          <pc:sldMk cId="1736530004" sldId="302"/>
        </pc:sldMkLst>
        <pc:spChg chg="mod">
          <ac:chgData name="Balian, Sarah" userId="b3b060d9-4d34-479b-ad68-688eaebf93c5" providerId="ADAL" clId="{05AA5E46-6EC3-413F-870E-5D04F6D7BF73}" dt="2022-12-14T01:51:32.376" v="241" actId="108"/>
          <ac:spMkLst>
            <pc:docMk/>
            <pc:sldMk cId="1736530004" sldId="302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2:31:57.116" v="524"/>
        <pc:sldMkLst>
          <pc:docMk/>
          <pc:sldMk cId="1808293537" sldId="303"/>
        </pc:sldMkLst>
        <pc:spChg chg="mod">
          <ac:chgData name="Balian, Sarah" userId="b3b060d9-4d34-479b-ad68-688eaebf93c5" providerId="ADAL" clId="{05AA5E46-6EC3-413F-870E-5D04F6D7BF73}" dt="2022-12-14T02:29:17.057" v="313" actId="1076"/>
          <ac:spMkLst>
            <pc:docMk/>
            <pc:sldMk cId="1808293537" sldId="303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0:00.544" v="390" actId="20577"/>
          <ac:spMkLst>
            <pc:docMk/>
            <pc:sldMk cId="1808293537" sldId="303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57.116" v="524"/>
          <ac:graphicFrameMkLst>
            <pc:docMk/>
            <pc:sldMk cId="1808293537" sldId="303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32:16.184" v="530" actId="27918"/>
        <pc:sldMkLst>
          <pc:docMk/>
          <pc:sldMk cId="3610131762" sldId="304"/>
        </pc:sldMkLst>
        <pc:spChg chg="mod">
          <ac:chgData name="Balian, Sarah" userId="b3b060d9-4d34-479b-ad68-688eaebf93c5" providerId="ADAL" clId="{05AA5E46-6EC3-413F-870E-5D04F6D7BF73}" dt="2022-12-14T02:31:24.337" v="514" actId="1076"/>
          <ac:spMkLst>
            <pc:docMk/>
            <pc:sldMk cId="3610131762" sldId="304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31:26.800" v="515" actId="1076"/>
          <ac:spMkLst>
            <pc:docMk/>
            <pc:sldMk cId="3610131762" sldId="30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05AA5E46-6EC3-413F-870E-5D04F6D7BF73}" dt="2022-12-14T02:31:43.411" v="522"/>
          <ac:graphicFrameMkLst>
            <pc:docMk/>
            <pc:sldMk cId="3610131762" sldId="304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05AA5E46-6EC3-413F-870E-5D04F6D7BF73}" dt="2022-12-14T02:45:26.079" v="734" actId="108"/>
        <pc:sldMkLst>
          <pc:docMk/>
          <pc:sldMk cId="759788885" sldId="305"/>
        </pc:sldMkLst>
        <pc:spChg chg="mod">
          <ac:chgData name="Balian, Sarah" userId="b3b060d9-4d34-479b-ad68-688eaebf93c5" providerId="ADAL" clId="{05AA5E46-6EC3-413F-870E-5D04F6D7BF73}" dt="2022-12-14T02:45:26.079" v="734" actId="108"/>
          <ac:spMkLst>
            <pc:docMk/>
            <pc:sldMk cId="759788885" sldId="30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05AA5E46-6EC3-413F-870E-5D04F6D7BF73}" dt="2022-12-14T02:58:33.128" v="991" actId="1076"/>
        <pc:sldMkLst>
          <pc:docMk/>
          <pc:sldMk cId="2242843968" sldId="306"/>
        </pc:sldMkLst>
        <pc:spChg chg="mod">
          <ac:chgData name="Balian, Sarah" userId="b3b060d9-4d34-479b-ad68-688eaebf93c5" providerId="ADAL" clId="{05AA5E46-6EC3-413F-870E-5D04F6D7BF73}" dt="2022-12-14T02:49:56.974" v="781" actId="20577"/>
          <ac:spMkLst>
            <pc:docMk/>
            <pc:sldMk cId="2242843968" sldId="306"/>
            <ac:spMk id="2" creationId="{F6245169-1799-41CD-B28E-D2D20D16AD73}"/>
          </ac:spMkLst>
        </pc:spChg>
        <pc:spChg chg="mod">
          <ac:chgData name="Balian, Sarah" userId="b3b060d9-4d34-479b-ad68-688eaebf93c5" providerId="ADAL" clId="{05AA5E46-6EC3-413F-870E-5D04F6D7BF73}" dt="2022-12-14T02:50:21.007" v="849" actId="20577"/>
          <ac:spMkLst>
            <pc:docMk/>
            <pc:sldMk cId="2242843968" sldId="306"/>
            <ac:spMk id="3" creationId="{E4FD1E92-5DBC-B105-F246-2355E4FF9A74}"/>
          </ac:spMkLst>
        </pc:spChg>
        <pc:spChg chg="add mod">
          <ac:chgData name="Balian, Sarah" userId="b3b060d9-4d34-479b-ad68-688eaebf93c5" providerId="ADAL" clId="{05AA5E46-6EC3-413F-870E-5D04F6D7BF73}" dt="2022-12-14T02:51:22" v="919" actId="20577"/>
          <ac:spMkLst>
            <pc:docMk/>
            <pc:sldMk cId="2242843968" sldId="306"/>
            <ac:spMk id="4" creationId="{0D57443E-586F-14D9-CC85-14378568580E}"/>
          </ac:spMkLst>
        </pc:spChg>
        <pc:spChg chg="add del mod">
          <ac:chgData name="Balian, Sarah" userId="b3b060d9-4d34-479b-ad68-688eaebf93c5" providerId="ADAL" clId="{05AA5E46-6EC3-413F-870E-5D04F6D7BF73}" dt="2022-12-14T02:51:32.980" v="921"/>
          <ac:spMkLst>
            <pc:docMk/>
            <pc:sldMk cId="2242843968" sldId="306"/>
            <ac:spMk id="5" creationId="{5F08992F-818A-0B71-1792-AC9A47EC6928}"/>
          </ac:spMkLst>
        </pc:spChg>
        <pc:graphicFrameChg chg="del">
          <ac:chgData name="Balian, Sarah" userId="b3b060d9-4d34-479b-ad68-688eaebf93c5" providerId="ADAL" clId="{05AA5E46-6EC3-413F-870E-5D04F6D7BF73}" dt="2022-12-14T02:49:30.016" v="757" actId="478"/>
          <ac:graphicFrameMkLst>
            <pc:docMk/>
            <pc:sldMk cId="2242843968" sldId="306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05AA5E46-6EC3-413F-870E-5D04F6D7BF73}" dt="2022-12-14T02:52:00.723" v="930" actId="1076"/>
          <ac:picMkLst>
            <pc:docMk/>
            <pc:sldMk cId="2242843968" sldId="306"/>
            <ac:picMk id="6" creationId="{01C9639C-8BE7-74F1-D964-8C35D6574706}"/>
          </ac:picMkLst>
        </pc:picChg>
        <pc:picChg chg="add mod">
          <ac:chgData name="Balian, Sarah" userId="b3b060d9-4d34-479b-ad68-688eaebf93c5" providerId="ADAL" clId="{05AA5E46-6EC3-413F-870E-5D04F6D7BF73}" dt="2022-12-14T02:58:30.816" v="990" actId="1076"/>
          <ac:picMkLst>
            <pc:docMk/>
            <pc:sldMk cId="2242843968" sldId="306"/>
            <ac:picMk id="7" creationId="{7C42E611-BD9C-6072-D674-A4AC59D8A108}"/>
          </ac:picMkLst>
        </pc:picChg>
        <pc:picChg chg="add del mod">
          <ac:chgData name="Balian, Sarah" userId="b3b060d9-4d34-479b-ad68-688eaebf93c5" providerId="ADAL" clId="{05AA5E46-6EC3-413F-870E-5D04F6D7BF73}" dt="2022-12-14T02:57:00.643" v="934" actId="478"/>
          <ac:picMkLst>
            <pc:docMk/>
            <pc:sldMk cId="2242843968" sldId="306"/>
            <ac:picMk id="8" creationId="{783B3D3D-06ED-8278-52B6-E2604CD6B4AB}"/>
          </ac:picMkLst>
        </pc:picChg>
        <pc:picChg chg="add del mod">
          <ac:chgData name="Balian, Sarah" userId="b3b060d9-4d34-479b-ad68-688eaebf93c5" providerId="ADAL" clId="{05AA5E46-6EC3-413F-870E-5D04F6D7BF73}" dt="2022-12-14T02:57:51.943" v="938" actId="478"/>
          <ac:picMkLst>
            <pc:docMk/>
            <pc:sldMk cId="2242843968" sldId="306"/>
            <ac:picMk id="10" creationId="{8A171B9A-1027-E032-030E-766A46099DE0}"/>
          </ac:picMkLst>
        </pc:picChg>
        <pc:picChg chg="add mod">
          <ac:chgData name="Balian, Sarah" userId="b3b060d9-4d34-479b-ad68-688eaebf93c5" providerId="ADAL" clId="{05AA5E46-6EC3-413F-870E-5D04F6D7BF73}" dt="2022-12-14T02:58:33.128" v="991" actId="1076"/>
          <ac:picMkLst>
            <pc:docMk/>
            <pc:sldMk cId="2242843968" sldId="306"/>
            <ac:picMk id="12" creationId="{E125F29E-9BDD-CCF8-6CB4-98302F338F87}"/>
          </ac:picMkLst>
        </pc:picChg>
      </pc:sldChg>
      <pc:sldChg chg="modSp add mod">
        <pc:chgData name="Balian, Sarah" userId="b3b060d9-4d34-479b-ad68-688eaebf93c5" providerId="ADAL" clId="{05AA5E46-6EC3-413F-870E-5D04F6D7BF73}" dt="2022-12-14T03:14:17.543" v="1082" actId="108"/>
        <pc:sldMkLst>
          <pc:docMk/>
          <pc:sldMk cId="1651503728" sldId="307"/>
        </pc:sldMkLst>
        <pc:spChg chg="mod">
          <ac:chgData name="Balian, Sarah" userId="b3b060d9-4d34-479b-ad68-688eaebf93c5" providerId="ADAL" clId="{05AA5E46-6EC3-413F-870E-5D04F6D7BF73}" dt="2022-12-14T03:14:17.543" v="1082" actId="108"/>
          <ac:spMkLst>
            <pc:docMk/>
            <pc:sldMk cId="1651503728" sldId="307"/>
            <ac:spMk id="3" creationId="{7F10B6DC-6AF4-BFD9-E1D5-B98AA266289F}"/>
          </ac:spMkLst>
        </pc:spChg>
      </pc:sldChg>
      <pc:sldChg chg="modSp add mod">
        <pc:chgData name="Balian, Sarah" userId="b3b060d9-4d34-479b-ad68-688eaebf93c5" providerId="ADAL" clId="{05AA5E46-6EC3-413F-870E-5D04F6D7BF73}" dt="2022-12-14T03:14:38.745" v="1085" actId="108"/>
        <pc:sldMkLst>
          <pc:docMk/>
          <pc:sldMk cId="2223194050" sldId="308"/>
        </pc:sldMkLst>
        <pc:spChg chg="mod">
          <ac:chgData name="Balian, Sarah" userId="b3b060d9-4d34-479b-ad68-688eaebf93c5" providerId="ADAL" clId="{05AA5E46-6EC3-413F-870E-5D04F6D7BF73}" dt="2022-12-14T03:14:38.745" v="1085" actId="108"/>
          <ac:spMkLst>
            <pc:docMk/>
            <pc:sldMk cId="2223194050" sldId="308"/>
            <ac:spMk id="3" creationId="{7F10B6DC-6AF4-BFD9-E1D5-B98AA266289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6.5052339045854557E-2"/>
          <c:w val="0.99465162487760739"/>
          <c:h val="0.692694548129580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51</c:v>
                </c:pt>
                <c:pt idx="1">
                  <c:v>54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des ARV qui traitent le VIH</c:v>
                </c:pt>
                <c:pt idx="1">
                  <c:v>Sachant que le risque de TME peut être réduit par la prise de médicaments spéciaux par la mère</c:v>
                </c:pt>
                <c:pt idx="2">
                  <c:v>Ayant entendu parler de la PrEP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51</c:v>
                </c:pt>
                <c:pt idx="1">
                  <c:v>49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8.4533737123473493E-2"/>
          <c:w val="0.99465162487760739"/>
          <c:h val="0.569660375802677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43</c:v>
                </c:pt>
                <c:pt idx="1">
                  <c:v>48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Qui ne pense pas que les enfants vivant avec le VIH doivent pouvoir fréquenter l'école avec les enfants VIH négatifs </c:v>
                </c:pt>
                <c:pt idx="1">
                  <c:v>Qui n'achèterait pas des légumes frais à un commerçant qui a le VIH</c:v>
                </c:pt>
                <c:pt idx="2">
                  <c:v>Ayant des attitudes discriminatoires à l'égard des personnes vivant avec le VIH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40</c:v>
                </c:pt>
                <c:pt idx="1">
                  <c:v>48</c:v>
                </c:pt>
                <c:pt idx="2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71125591304299E-3"/>
          <c:y val="0.10584472803630755"/>
          <c:w val="0.99465162487760739"/>
          <c:h val="0.759849463858677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53</c:v>
                </c:pt>
                <c:pt idx="1">
                  <c:v>47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53</c:v>
                </c:pt>
                <c:pt idx="1">
                  <c:v>45</c:v>
                </c:pt>
                <c:pt idx="2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2387328193472337"/>
          <c:y val="1.1252967636365505E-2"/>
          <c:w val="0.34758209845316196"/>
          <c:h val="7.56506616789998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8.010390904352295E-2"/>
          <c:w val="1"/>
          <c:h val="0.53570680571979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</c:v>
                </c:pt>
                <c:pt idx="1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 eu des rapports sexuels au cours des 12 derniers mois avec une personne qui n'était ni leur mari/épouse, ni le/la partenaire avec qui elle/il vivait</c:v>
                </c:pt>
                <c:pt idx="1">
                  <c:v>Ayant utilisé un condom au cours des derniers rapports sexuels avec cette personne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38</c:v>
                </c:pt>
                <c:pt idx="1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6882984862081161"/>
          <c:y val="2.3612270621368826E-2"/>
          <c:w val="0.37226142596898282"/>
          <c:h val="6.63965253128192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5502166035473943E-2"/>
          <c:w val="0.95416666666666672"/>
          <c:h val="0.715877830150123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Ayant déjà fait un test du VIH et reçu le résultat</c:v>
                </c:pt>
                <c:pt idx="1">
                  <c:v>Ayant fait un test dans les 12 mois précédant l’enquête et reçu le résultat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26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54072225659357032"/>
          <c:y val="0"/>
          <c:w val="0.46115476272312728"/>
          <c:h val="0.978370730781864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Connaissance des moyens de prévention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</c:v>
                </c:pt>
                <c:pt idx="1">
                  <c:v>69</c:v>
                </c:pt>
                <c:pt idx="2">
                  <c:v>63</c:v>
                </c:pt>
                <c:pt idx="3">
                  <c:v>62</c:v>
                </c:pt>
                <c:pt idx="4">
                  <c:v>68</c:v>
                </c:pt>
                <c:pt idx="5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Connaissance des moyens de prévention du VIH</c:v>
                </c:pt>
                <c:pt idx="1">
                  <c:v>Une personne ne peut pas contracter le VIH en partageant de la nourriture avec une personne qui a le VIH</c:v>
                </c:pt>
                <c:pt idx="2">
                  <c:v>Le VIH ne peut pas être transmis par des piqûres de moustiques</c:v>
                </c:pt>
                <c:pt idx="3">
                  <c:v>Une personne paraissant en bonne santé peut cependant avoir le VIH</c:v>
                </c:pt>
                <c:pt idx="4">
                  <c:v>Le risque de transmission du VIH peut être réduit en ayant des rapports sexuels avec un seul partenaire non infecté et qui n’a pas d'autres partenaires </c:v>
                </c:pt>
                <c:pt idx="5">
                  <c:v>Le risque de transmission du VIH peut être réduit par l’utilisation de condoms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29</c:v>
                </c:pt>
                <c:pt idx="1">
                  <c:v>66</c:v>
                </c:pt>
                <c:pt idx="2">
                  <c:v>68</c:v>
                </c:pt>
                <c:pt idx="3">
                  <c:v>59</c:v>
                </c:pt>
                <c:pt idx="4">
                  <c:v>63</c:v>
                </c:pt>
                <c:pt idx="5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324315404086704"/>
          <c:y val="0.34112922634524562"/>
          <c:w val="0.12856475541180576"/>
          <c:h val="0.149398143334632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8/30/2023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10AA9-7519-4FF2-AC3A-7F561B40DB09}" type="datetimeFigureOut">
              <a:rPr lang="en-US" smtClean="0"/>
              <a:t>8/30/2023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A8E72-B499-4951-BF63-5F76B52BDD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moitié</a:t>
            </a:r>
            <a:r>
              <a:rPr lang="en-US" dirty="0"/>
              <a:t> des femmes et des hommes </a:t>
            </a:r>
            <a:r>
              <a:rPr lang="en-US" dirty="0" err="1"/>
              <a:t>ont</a:t>
            </a:r>
            <a:r>
              <a:rPr lang="en-US" dirty="0"/>
              <a:t> entendu </a:t>
            </a:r>
            <a:r>
              <a:rPr lang="en-US" dirty="0" err="1"/>
              <a:t>parler</a:t>
            </a:r>
            <a:r>
              <a:rPr lang="en-US" dirty="0"/>
              <a:t> des ARV qui </a:t>
            </a:r>
            <a:r>
              <a:rPr lang="en-US" dirty="0" err="1"/>
              <a:t>traitement</a:t>
            </a:r>
            <a:r>
              <a:rPr lang="en-US" dirty="0"/>
              <a:t> le VIH.</a:t>
            </a:r>
          </a:p>
          <a:p>
            <a:endParaRPr lang="en-US" dirty="0"/>
          </a:p>
          <a:p>
            <a:r>
              <a:rPr lang="en-US" dirty="0"/>
              <a:t>Notes: ARV = medicaments antirétroviraux, TME = </a:t>
            </a:r>
            <a:r>
              <a:rPr lang="fr-FR" dirty="0"/>
              <a:t>transmission du VIH de la mère à l'enfant</a:t>
            </a:r>
            <a:r>
              <a:rPr lang="en-US" dirty="0"/>
              <a:t>, </a:t>
            </a:r>
            <a:r>
              <a:rPr lang="en-US" dirty="0" err="1"/>
              <a:t>PrEP</a:t>
            </a:r>
            <a:r>
              <a:rPr lang="en-US" dirty="0"/>
              <a:t> = </a:t>
            </a:r>
            <a:r>
              <a:rPr lang="en-US" dirty="0" err="1"/>
              <a:t>prophylaxie</a:t>
            </a:r>
            <a:r>
              <a:rPr lang="en-US" dirty="0"/>
              <a:t> </a:t>
            </a:r>
            <a:r>
              <a:rPr lang="en-US" dirty="0" err="1"/>
              <a:t>pré</a:t>
            </a:r>
            <a:r>
              <a:rPr lang="en-US" dirty="0"/>
              <a:t>-exposition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61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53% des femmes et 53% des hommes </a:t>
            </a:r>
            <a:r>
              <a:rPr lang="en-US" dirty="0" err="1"/>
              <a:t>ont</a:t>
            </a:r>
            <a:r>
              <a:rPr lang="en-US" dirty="0"/>
              <a:t> des attitudes </a:t>
            </a:r>
            <a:r>
              <a:rPr lang="en-US" dirty="0" err="1"/>
              <a:t>discriminatoires</a:t>
            </a:r>
            <a:r>
              <a:rPr lang="en-US" dirty="0"/>
              <a:t> à </a:t>
            </a:r>
            <a:r>
              <a:rPr lang="en-US" dirty="0" err="1"/>
              <a:t>l’égard</a:t>
            </a:r>
            <a:r>
              <a:rPr lang="en-US" dirty="0"/>
              <a:t> des </a:t>
            </a:r>
            <a:r>
              <a:rPr lang="en-US" dirty="0" err="1"/>
              <a:t>personnes</a:t>
            </a:r>
            <a:r>
              <a:rPr lang="en-US" dirty="0"/>
              <a:t> vivant avec le VIH, </a:t>
            </a:r>
            <a:r>
              <a:rPr lang="en-US" dirty="0" err="1"/>
              <a:t>c’est</a:t>
            </a:r>
            <a:r>
              <a:rPr lang="en-US" dirty="0"/>
              <a:t>-à-dire </a:t>
            </a:r>
            <a:r>
              <a:rPr lang="en-US" dirty="0" err="1"/>
              <a:t>qu’ils</a:t>
            </a:r>
            <a:r>
              <a:rPr lang="en-US" dirty="0"/>
              <a:t> </a:t>
            </a:r>
            <a:r>
              <a:rPr lang="en-US" dirty="0" err="1"/>
              <a:t>pense</a:t>
            </a:r>
            <a:r>
              <a:rPr lang="en-US" dirty="0"/>
              <a:t> </a:t>
            </a:r>
            <a:r>
              <a:rPr lang="fr-FR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 pensent pas que les enfants vivant avec le VIH doivent pouvoir fréquenter l'école avec les enfants VIH négatifs et/ou ils disent qu’ils n'achèteraient pas des légumes frais à un commerçant qui a le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595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plus </a:t>
            </a:r>
            <a:r>
              <a:rPr lang="en-US" dirty="0" err="1"/>
              <a:t>élevés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rural </a:t>
            </a:r>
            <a:r>
              <a:rPr lang="en-US" dirty="0" err="1"/>
              <a:t>qu’en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Avoir</a:t>
            </a:r>
            <a:r>
              <a:rPr lang="en-US" dirty="0"/>
              <a:t> attitudes </a:t>
            </a:r>
            <a:r>
              <a:rPr lang="en-US" dirty="0" err="1"/>
              <a:t>discriminatoires</a:t>
            </a:r>
            <a:r>
              <a:rPr lang="en-US" dirty="0"/>
              <a:t> </a:t>
            </a:r>
            <a:r>
              <a:rPr lang="en-US" dirty="0" err="1"/>
              <a:t>envers</a:t>
            </a:r>
            <a:r>
              <a:rPr lang="en-US" dirty="0"/>
              <a:t> les </a:t>
            </a:r>
            <a:r>
              <a:rPr lang="en-US" dirty="0" err="1"/>
              <a:t>personnes</a:t>
            </a:r>
            <a:r>
              <a:rPr lang="en-US" dirty="0"/>
              <a:t> vivant avec le VIH = </a:t>
            </a:r>
            <a:r>
              <a:rPr lang="fr-FR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Pourcentage qui ne pense pas que les enfants vivant avec le VIH doivent pouvoir fréquenter l'école avec les enfants VIH négatifs, pourcentage qui n'achèterait pas des légumes frais à un commerçant qui a le </a:t>
            </a:r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VIH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63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Parmi les femmes et les hommes de 15–49 ans, respectivement 23 % et 38 % ont eu des rapports sexuels avec un partenaire non-cohabitant, c’est-à-dire une personne autre que leur conjoint ou que la personne avec qui ils vivaient. Parmi ces femmes et ces hommes, respectivement </a:t>
            </a:r>
            <a:r>
              <a:rPr lang="fr-CI" sz="1800" b="1" dirty="0">
                <a:solidFill>
                  <a:srgbClr val="FF0000"/>
                </a:solidFill>
                <a:effectLst/>
                <a:highlight>
                  <a:srgbClr val="FF0000"/>
                </a:highlight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24 %</a:t>
            </a: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48 % ont utilisé un condom au cours des derniers rapports sexuels avec cette personne non-cohabitante 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242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noProof="0" dirty="0"/>
              <a:t>49 % des femmes enceintes ont eu un test de dépistage du VIH Durant une visite prénatale et ont reçu le résultat</a:t>
            </a:r>
            <a:r>
              <a:rPr lang="en-US" dirty="0"/>
              <a:t>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84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45 % des femmes et 26 % des hommes ont déjà été testés et ont reçu le résultat, et 13 % des femmes et 8 % des hommes l’ont fait et reçu le résultat dans les 12 mois précédant l’enquête.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466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</a:t>
            </a:r>
            <a:r>
              <a:rPr lang="fr-FR" dirty="0"/>
              <a:t>Y compris tous les hommes ayant déclaré être circoncis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83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29% des femmes et 31% d’hommes de 15-24 ans ont </a:t>
            </a:r>
            <a:r>
              <a:rPr lang="fr-CI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 connaissance des </a:t>
            </a:r>
            <a:r>
              <a:rPr lang="fr-CI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moyens de prévention </a:t>
            </a:r>
            <a:r>
              <a:rPr lang="fr-CI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 VIH.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0A8E72-B499-4951-BF63-5F76B52BDD8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354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1829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b="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#CotedIvoireEDS</a:t>
            </a:r>
          </a:p>
        </p:txBody>
      </p:sp>
    </p:spTree>
    <p:extLst>
      <p:ext uri="{BB962C8B-B14F-4D97-AF65-F5344CB8AC3E}">
        <p14:creationId xmlns:p14="http://schemas.microsoft.com/office/powerpoint/2010/main" val="67128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50054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23513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95215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33832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73650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19032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87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094048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85473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44591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79661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158970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8214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890737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813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24873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6792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96501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30/08/2023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5477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579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5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lephants playing in the dirt&#10;&#10;Description automatically generated with low confidence">
            <a:extLst>
              <a:ext uri="{FF2B5EF4-FFF2-40B4-BE49-F238E27FC236}">
                <a16:creationId xmlns:a16="http://schemas.microsoft.com/office/drawing/2014/main" id="{3951C9FB-1A6B-BD7D-42B5-C4F3E766CE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36" y="1913103"/>
            <a:ext cx="9220671" cy="361467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#CotedIvoireEDS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696287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634884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 Enquête Démographique et de Santé en Côte d’Ivoire (EDS-CI)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F87D67-C9E5-B72C-E461-0C92C6194BCD}"/>
              </a:ext>
            </a:extLst>
          </p:cNvPr>
          <p:cNvSpPr/>
          <p:nvPr userDrawn="1"/>
        </p:nvSpPr>
        <p:spPr>
          <a:xfrm>
            <a:off x="0" y="1615250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C1480-E9EB-4FAB-EAC9-59696CD82C10}"/>
              </a:ext>
            </a:extLst>
          </p:cNvPr>
          <p:cNvSpPr/>
          <p:nvPr userDrawn="1"/>
        </p:nvSpPr>
        <p:spPr>
          <a:xfrm>
            <a:off x="0" y="5542961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88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bg1"/>
          </a:solidFill>
          <a:latin typeface="Source Sans Pro SemiBold" panose="020B0603030403020204" pitchFamily="34" charset="0"/>
          <a:ea typeface="Source Sans Pro SemiBold" panose="020B06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21689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9206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228600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Connaissance et comportements liés au VIH/sida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de dépistage du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4383952"/>
              </p:ext>
            </p:extLst>
          </p:nvPr>
        </p:nvGraphicFramePr>
        <p:xfrm>
          <a:off x="628649" y="1656921"/>
          <a:ext cx="7886699" cy="483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3000"/>
                </a:solidFill>
              </a:rPr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dans la population des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5E0808BF-554C-CC53-CEB2-433BCC599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15037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fr-FR" noProof="0" dirty="0"/>
              <a:t>Circoncision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132113"/>
            <a:ext cx="7886700" cy="419100"/>
          </a:xfrm>
        </p:spPr>
        <p:txBody>
          <a:bodyPr/>
          <a:lstStyle/>
          <a:p>
            <a:r>
              <a:rPr lang="fr-FR" noProof="0" dirty="0"/>
              <a:t>Pourcentage d’hommes de 15-49 ans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83CD508-25B4-DACA-1101-A59CE6137D38}"/>
              </a:ext>
            </a:extLst>
          </p:cNvPr>
          <p:cNvSpPr txBox="1">
            <a:spLocks/>
          </p:cNvSpPr>
          <p:nvPr/>
        </p:nvSpPr>
        <p:spPr>
          <a:xfrm>
            <a:off x="1066017" y="2969572"/>
            <a:ext cx="7011961" cy="171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3600" b="1" i="0" dirty="0">
                <a:solidFill>
                  <a:schemeClr val="accent5"/>
                </a:solidFill>
              </a:rPr>
              <a:t>97 %</a:t>
            </a:r>
            <a:r>
              <a:rPr lang="fr-FR" sz="3600" i="0" dirty="0"/>
              <a:t> des hommes en Côte d’Ivoire sont </a:t>
            </a:r>
            <a:r>
              <a:rPr lang="fr-FR" sz="3600" b="1" i="0" dirty="0">
                <a:solidFill>
                  <a:schemeClr val="accent5"/>
                </a:solidFill>
              </a:rPr>
              <a:t>circoncis</a:t>
            </a:r>
            <a:r>
              <a:rPr lang="fr-FR" sz="3600" i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rgbClr val="003000"/>
                </a:solidFill>
              </a:rPr>
              <a:t>VIH dans la population des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9497266D-7E8D-0ED9-C0DB-B8CE285ED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1940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fr-FR" noProof="0" dirty="0"/>
              <a:t>Connaissance sur le VIH parmi les jeunes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0" y="1156856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femmes et d’hommes de 15–24 ans possédant des informations spécifiques sur la prévention et la transmission du VIH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6876857"/>
              </p:ext>
            </p:extLst>
          </p:nvPr>
        </p:nvGraphicFramePr>
        <p:xfrm>
          <a:off x="-157655" y="1880756"/>
          <a:ext cx="9301655" cy="495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72462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990600"/>
            <a:ext cx="8101693" cy="56949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51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51 %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entendu parler des ARV pour traiter le VIH et</a:t>
            </a:r>
            <a:r>
              <a:rPr lang="fr-FR" sz="2200" i="0" noProof="0" dirty="0"/>
              <a:t> </a:t>
            </a:r>
            <a:r>
              <a:rPr lang="fr-FR" sz="2200" b="1" i="0" dirty="0">
                <a:solidFill>
                  <a:schemeClr val="accent5"/>
                </a:solidFill>
              </a:rPr>
              <a:t>54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49 % </a:t>
            </a:r>
            <a:r>
              <a:rPr lang="fr-FR" sz="2200" i="0" noProof="0" dirty="0"/>
              <a:t>des hommes savent que </a:t>
            </a:r>
            <a:r>
              <a:rPr lang="fr-FR" sz="2200" b="1" i="0" noProof="0" dirty="0">
                <a:solidFill>
                  <a:schemeClr val="accent5"/>
                </a:solidFill>
              </a:rPr>
              <a:t>le risque de TME peut être réduit par la prise de médicaments spéciaux par la mère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dirty="0">
                <a:solidFill>
                  <a:schemeClr val="accent5"/>
                </a:solidFill>
              </a:rPr>
              <a:t>53 </a:t>
            </a:r>
            <a:r>
              <a:rPr lang="fr-FR" sz="2200" b="1" i="0" noProof="0" dirty="0">
                <a:solidFill>
                  <a:schemeClr val="accent5"/>
                </a:solidFill>
              </a:rPr>
              <a:t>% </a:t>
            </a:r>
            <a:r>
              <a:rPr lang="fr-FR" sz="2200" i="0" noProof="0" dirty="0"/>
              <a:t>des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53 % </a:t>
            </a:r>
            <a:r>
              <a:rPr lang="fr-FR" sz="2200" i="0" noProof="0" dirty="0"/>
              <a:t>des hommes qui on entendu parler du VIH ont des </a:t>
            </a:r>
            <a:r>
              <a:rPr lang="fr-FR" sz="2200" b="1" i="0" dirty="0">
                <a:solidFill>
                  <a:srgbClr val="003000"/>
                </a:solidFill>
              </a:rPr>
              <a:t>a</a:t>
            </a:r>
            <a:r>
              <a:rPr lang="fr-FR" sz="2200" b="1" i="0" noProof="0" dirty="0" err="1">
                <a:solidFill>
                  <a:srgbClr val="003000"/>
                </a:solidFill>
              </a:rPr>
              <a:t>ttitudes</a:t>
            </a:r>
            <a:r>
              <a:rPr lang="fr-FR" sz="2200" b="1" i="0" noProof="0" dirty="0">
                <a:solidFill>
                  <a:srgbClr val="003000"/>
                </a:solidFill>
              </a:rPr>
              <a:t> discriminatoires à l’égard des personnes vivant avec le VIH</a:t>
            </a:r>
            <a:r>
              <a:rPr lang="fr-FR" sz="2200" i="0" noProof="0" dirty="0"/>
              <a:t>.</a:t>
            </a:r>
            <a:endParaRPr lang="fr-FR" sz="22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45 % </a:t>
            </a:r>
            <a:r>
              <a:rPr lang="fr-FR" sz="2200" i="0" noProof="0" dirty="0"/>
              <a:t>des femmes </a:t>
            </a:r>
            <a:r>
              <a:rPr lang="fr-FR" sz="2200" i="0" dirty="0"/>
              <a:t>et </a:t>
            </a:r>
            <a:r>
              <a:rPr lang="fr-FR" sz="2200" i="0" noProof="0" dirty="0"/>
              <a:t> </a:t>
            </a:r>
            <a:r>
              <a:rPr lang="fr-FR" sz="2200" b="1" i="0" noProof="0" dirty="0">
                <a:solidFill>
                  <a:schemeClr val="accent5"/>
                </a:solidFill>
              </a:rPr>
              <a:t>26 % </a:t>
            </a:r>
            <a:r>
              <a:rPr lang="fr-FR" sz="2200" i="0" noProof="0" dirty="0"/>
              <a:t>des hommes </a:t>
            </a:r>
            <a:r>
              <a:rPr lang="fr-FR" sz="2200" b="1" i="0" noProof="0" dirty="0">
                <a:solidFill>
                  <a:schemeClr val="accent5"/>
                </a:solidFill>
              </a:rPr>
              <a:t>ont été testés pour le VIH et on reçu le résultat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97 % </a:t>
            </a:r>
            <a:r>
              <a:rPr lang="fr-FR" sz="2200" i="0" noProof="0" dirty="0"/>
              <a:t>des hommes sont </a:t>
            </a:r>
            <a:r>
              <a:rPr lang="fr-FR" sz="2200" b="1" i="0" noProof="0" dirty="0">
                <a:solidFill>
                  <a:schemeClr val="accent5"/>
                </a:solidFill>
              </a:rPr>
              <a:t>circoncis</a:t>
            </a:r>
            <a:r>
              <a:rPr lang="fr-FR" sz="22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200" b="1" i="0" noProof="0" dirty="0">
                <a:solidFill>
                  <a:schemeClr val="accent5"/>
                </a:solidFill>
              </a:rPr>
              <a:t>29 % </a:t>
            </a:r>
            <a:r>
              <a:rPr lang="fr-FR" sz="2200" i="0" noProof="0" dirty="0"/>
              <a:t>des jeunes femmes et </a:t>
            </a:r>
            <a:r>
              <a:rPr lang="fr-FR" sz="2200" b="1" i="0" noProof="0" dirty="0">
                <a:solidFill>
                  <a:schemeClr val="accent5"/>
                </a:solidFill>
              </a:rPr>
              <a:t>31 % </a:t>
            </a:r>
            <a:r>
              <a:rPr lang="fr-FR" sz="2200" i="0" noProof="0" dirty="0"/>
              <a:t>des jeunes hommes de 15-24 ans </a:t>
            </a:r>
            <a:r>
              <a:rPr lang="fr-FR" sz="2200" b="1" i="0" noProof="0">
                <a:solidFill>
                  <a:schemeClr val="accent5"/>
                </a:solidFill>
              </a:rPr>
              <a:t>connaissent les </a:t>
            </a:r>
            <a:r>
              <a:rPr lang="fr-FR" sz="2200" b="1" i="0" noProof="0" dirty="0">
                <a:solidFill>
                  <a:schemeClr val="accent5"/>
                </a:solidFill>
              </a:rPr>
              <a:t>moyens de prévention du VIH</a:t>
            </a:r>
            <a:r>
              <a:rPr lang="fr-FR" sz="2200" i="0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dans la population des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9808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FB0C7FB1-BBE7-F691-DDB9-B8D5259A3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Connaissance des médicaments pour traiter ou prévenir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02227"/>
            <a:ext cx="7886700" cy="419100"/>
          </a:xfrm>
        </p:spPr>
        <p:txBody>
          <a:bodyPr/>
          <a:lstStyle/>
          <a:p>
            <a:r>
              <a:rPr lang="fr-FR" noProof="0" dirty="0"/>
              <a:t>Pourcentage de femmes et d’hommes de 15-49 ans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32185"/>
              </p:ext>
            </p:extLst>
          </p:nvPr>
        </p:nvGraphicFramePr>
        <p:xfrm>
          <a:off x="493939" y="1937656"/>
          <a:ext cx="8156122" cy="4751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Test de dépistage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dans la population des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C4786823-AF08-0400-EB49-4A14678FE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6530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1646"/>
            <a:ext cx="7886700" cy="1120774"/>
          </a:xfrm>
        </p:spPr>
        <p:txBody>
          <a:bodyPr>
            <a:noAutofit/>
          </a:bodyPr>
          <a:lstStyle/>
          <a:p>
            <a:r>
              <a:rPr lang="fr-FR" noProof="0" dirty="0"/>
              <a:t>Attitudes discriminatoires à l’égard des personnes vivant avec le VIH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57321"/>
            <a:ext cx="7886700" cy="769043"/>
          </a:xfrm>
        </p:spPr>
        <p:txBody>
          <a:bodyPr>
            <a:noAutofit/>
          </a:bodyPr>
          <a:lstStyle/>
          <a:p>
            <a:r>
              <a:rPr lang="fr-FR" noProof="0" dirty="0"/>
              <a:t>Parmi les femmes et les hommes de 15-49 ans qui ont entendu parler du VIH, pourcentage 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5046"/>
              </p:ext>
            </p:extLst>
          </p:nvPr>
        </p:nvGraphicFramePr>
        <p:xfrm>
          <a:off x="493939" y="1921325"/>
          <a:ext cx="8156122" cy="485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0829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00672"/>
            <a:ext cx="7886700" cy="1120774"/>
          </a:xfrm>
        </p:spPr>
        <p:txBody>
          <a:bodyPr>
            <a:noAutofit/>
          </a:bodyPr>
          <a:lstStyle/>
          <a:p>
            <a:r>
              <a:rPr lang="fr-FR" sz="3200" noProof="0" dirty="0"/>
              <a:t>Attitudes discriminatoires à l’égard des personnes vivant avec le VIH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6550"/>
            <a:ext cx="7886700" cy="923932"/>
          </a:xfrm>
        </p:spPr>
        <p:txBody>
          <a:bodyPr>
            <a:normAutofit/>
          </a:bodyPr>
          <a:lstStyle/>
          <a:p>
            <a:r>
              <a:rPr lang="fr-FR" noProof="0" dirty="0"/>
              <a:t>Parmi les femmes et les hommes de 15-49 ans qui ont entendu parler du VIH, pourcentage </a:t>
            </a:r>
            <a:r>
              <a:rPr lang="fr-FR" dirty="0"/>
              <a:t>ayant des attitudes discriminatoires à l’égard des personnes vivant avec le VIH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3715907"/>
              </p:ext>
            </p:extLst>
          </p:nvPr>
        </p:nvGraphicFramePr>
        <p:xfrm>
          <a:off x="493939" y="2398642"/>
          <a:ext cx="8156122" cy="4459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013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1880644"/>
              </p:ext>
            </p:extLst>
          </p:nvPr>
        </p:nvGraphicFramePr>
        <p:xfrm>
          <a:off x="283029" y="2662443"/>
          <a:ext cx="8741228" cy="4464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6268"/>
            <a:ext cx="7886700" cy="1191253"/>
          </a:xfrm>
        </p:spPr>
        <p:txBody>
          <a:bodyPr>
            <a:noAutofit/>
          </a:bodyPr>
          <a:lstStyle/>
          <a:p>
            <a:r>
              <a:rPr lang="fr-FR" noProof="0" dirty="0"/>
              <a:t>Partenaires sexuels multiples et rapports sexuels à hauts risques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269" y="1857404"/>
            <a:ext cx="3037114" cy="733878"/>
          </a:xfrm>
        </p:spPr>
        <p:txBody>
          <a:bodyPr>
            <a:normAutofit/>
          </a:bodyPr>
          <a:lstStyle/>
          <a:p>
            <a:pPr algn="ctr"/>
            <a:r>
              <a:rPr lang="fr-FR" noProof="0" dirty="0"/>
              <a:t>Pourcentage de femmes et d’hommes de 15-49 ans qui 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2A941A7-6446-2C70-8D36-1075DD0FEB78}"/>
              </a:ext>
            </a:extLst>
          </p:cNvPr>
          <p:cNvSpPr txBox="1">
            <a:spLocks/>
          </p:cNvSpPr>
          <p:nvPr/>
        </p:nvSpPr>
        <p:spPr>
          <a:xfrm>
            <a:off x="4572000" y="1447521"/>
            <a:ext cx="4288971" cy="107259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/>
              <a:t>Parmi ceux et celles qui ont eu des rapports sexuels avec un personne qui n’était pas leur mari ni le partenaire avec qu’ils vivaient, pourcentage 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010B9B-B07F-4A36-33DE-9DA4420E47F2}"/>
              </a:ext>
            </a:extLst>
          </p:cNvPr>
          <p:cNvCxnSpPr/>
          <p:nvPr/>
        </p:nvCxnSpPr>
        <p:spPr>
          <a:xfrm>
            <a:off x="1032542" y="2520119"/>
            <a:ext cx="27105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879C868-FF77-C556-CDB7-92B2F7A4E40A}"/>
              </a:ext>
            </a:extLst>
          </p:cNvPr>
          <p:cNvCxnSpPr/>
          <p:nvPr/>
        </p:nvCxnSpPr>
        <p:spPr>
          <a:xfrm>
            <a:off x="4760722" y="2505379"/>
            <a:ext cx="39115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Connaissance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Comportements liés au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b="1" i="0" noProof="0" dirty="0">
                <a:solidFill>
                  <a:schemeClr val="accent5"/>
                </a:solidFill>
              </a:rPr>
              <a:t>Test de dépi</a:t>
            </a:r>
            <a:r>
              <a:rPr lang="fr-FR" sz="3200" b="1" i="0" noProof="0" dirty="0">
                <a:solidFill>
                  <a:srgbClr val="003000"/>
                </a:solidFill>
              </a:rPr>
              <a:t>sta</a:t>
            </a:r>
            <a:r>
              <a:rPr lang="fr-FR" sz="3200" b="1" i="0" noProof="0" dirty="0">
                <a:solidFill>
                  <a:schemeClr val="accent5"/>
                </a:solidFill>
              </a:rPr>
              <a:t>ge du VIH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Circoncision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fr-FR" sz="3200" i="0" noProof="0" dirty="0"/>
              <a:t>VIH dans la population des  jeunes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13 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2F5A2AF4-2743-7C59-6A27-1FE5745D35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93" y="1197428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9788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Test du VIH durant une visite prénatale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des femmes de 15-49 ans qui ont eu une naissance dans les 2 dernières années 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57443E-586F-14D9-CC85-14378568580E}"/>
              </a:ext>
            </a:extLst>
          </p:cNvPr>
          <p:cNvSpPr txBox="1"/>
          <p:nvPr/>
        </p:nvSpPr>
        <p:spPr>
          <a:xfrm>
            <a:off x="704850" y="1904999"/>
            <a:ext cx="2064547" cy="4411207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49 % des femmes enceintes ont eu un test de dépistage du VIH durant une visite prénatale et ont reçu le résultat.</a:t>
            </a:r>
          </a:p>
        </p:txBody>
      </p:sp>
      <p:pic>
        <p:nvPicPr>
          <p:cNvPr id="6" name="Picture 5" descr="Shape&#10;&#10;Description automatically generated with low confidence">
            <a:extLst>
              <a:ext uri="{FF2B5EF4-FFF2-40B4-BE49-F238E27FC236}">
                <a16:creationId xmlns:a16="http://schemas.microsoft.com/office/drawing/2014/main" id="{01C9639C-8BE7-74F1-D964-8C35D65747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2769397" y="1823468"/>
            <a:ext cx="2042041" cy="4411206"/>
          </a:xfrm>
          <a:prstGeom prst="rect">
            <a:avLst/>
          </a:prstGeom>
        </p:spPr>
      </p:pic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7C42E611-BD9C-6072-D674-A4AC59D8A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04" t="14445" r="32698" b="14921"/>
          <a:stretch/>
        </p:blipFill>
        <p:spPr>
          <a:xfrm>
            <a:off x="4648200" y="1823468"/>
            <a:ext cx="2042041" cy="4411206"/>
          </a:xfrm>
          <a:prstGeom prst="rect">
            <a:avLst/>
          </a:prstGeom>
        </p:spPr>
      </p:pic>
      <p:pic>
        <p:nvPicPr>
          <p:cNvPr id="12" name="Picture 11" descr="A picture containing clipart&#10;&#10;Description automatically generated">
            <a:extLst>
              <a:ext uri="{FF2B5EF4-FFF2-40B4-BE49-F238E27FC236}">
                <a16:creationId xmlns:a16="http://schemas.microsoft.com/office/drawing/2014/main" id="{E125F29E-9BDD-CCF8-6CB4-98302F338F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05" y="1692271"/>
            <a:ext cx="1959379" cy="4673600"/>
          </a:xfrm>
          <a:prstGeom prst="rect">
            <a:avLst/>
          </a:prstGeom>
        </p:spPr>
      </p:pic>
      <p:pic>
        <p:nvPicPr>
          <p:cNvPr id="5" name="Picture 4" descr="A picture containing clipart&#10;&#10;Description automatically generated">
            <a:extLst>
              <a:ext uri="{FF2B5EF4-FFF2-40B4-BE49-F238E27FC236}">
                <a16:creationId xmlns:a16="http://schemas.microsoft.com/office/drawing/2014/main" id="{A1FC0C3B-BBEB-EAEB-1EE5-B88145B37D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24"/>
          <a:stretch/>
        </p:blipFill>
        <p:spPr>
          <a:xfrm>
            <a:off x="5653825" y="1765232"/>
            <a:ext cx="932671" cy="457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4396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ote d'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Cote d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VMX3MACP777Z-1177381151-24117</_dlc_DocId>
    <_dlc_DocIdUrl xmlns="d16efad5-0601-4cf0-b7c2-89968258c777">
      <Url>https://icfonline.sharepoint.com/sites/ihd-dhs/Dissemination/_layouts/15/DocIdRedir.aspx?ID=VMX3MACP777Z-1177381151-24117</Url>
      <Description>VMX3MACP777Z-1177381151-24117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81E3BE-0910-4E81-BE17-3B9CCC885C4D}">
  <ds:schemaRefs>
    <ds:schemaRef ds:uri="http://purl.org/dc/elements/1.1/"/>
    <ds:schemaRef ds:uri="d16efad5-0601-4cf0-b7c2-89968258c777"/>
    <ds:schemaRef ds:uri="fa6a9aea-fb0f-4ddd-aff8-712634b7d5fe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infopath/2007/PartnerControls"/>
    <ds:schemaRef ds:uri="83c4e5ee-5eea-4e8c-8b50-726738bccb6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EEDA7D0-CCFD-4FA1-8BB0-24992E0675CB}"/>
</file>

<file path=customXml/itemProps4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11651</TotalTime>
  <Words>852</Words>
  <Application>Microsoft Office PowerPoint</Application>
  <PresentationFormat>On-screen Show (4:3)</PresentationFormat>
  <Paragraphs>81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Source Sans Pro</vt:lpstr>
      <vt:lpstr>Source Sans Pro SemiBold</vt:lpstr>
      <vt:lpstr>Custom Design</vt:lpstr>
      <vt:lpstr>3_Custom Design</vt:lpstr>
      <vt:lpstr>1_Custom Design</vt:lpstr>
      <vt:lpstr>PowerPoint Presentation</vt:lpstr>
      <vt:lpstr>PowerPoint Presentation</vt:lpstr>
      <vt:lpstr>Connaissance des médicaments pour traiter ou prévenir le VIH</vt:lpstr>
      <vt:lpstr>PowerPoint Presentation</vt:lpstr>
      <vt:lpstr>Attitudes discriminatoires à l’égard des personnes vivant avec le VIH</vt:lpstr>
      <vt:lpstr>Attitudes discriminatoires à l’égard des personnes vivant avec le VIH selon le milieu de résidence</vt:lpstr>
      <vt:lpstr>Partenaires sexuels multiples et rapports sexuels à hauts risques</vt:lpstr>
      <vt:lpstr>PowerPoint Presentation</vt:lpstr>
      <vt:lpstr>Test du VIH durant une visite prénatale</vt:lpstr>
      <vt:lpstr>Test de dépistage du VIH</vt:lpstr>
      <vt:lpstr>PowerPoint Presentation</vt:lpstr>
      <vt:lpstr>Circoncision</vt:lpstr>
      <vt:lpstr>PowerPoint Presentation</vt:lpstr>
      <vt:lpstr>Connaissance sur le VIH parmi les jeunes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3</cp:revision>
  <dcterms:created xsi:type="dcterms:W3CDTF">2022-12-05T19:39:34Z</dcterms:created>
  <dcterms:modified xsi:type="dcterms:W3CDTF">2023-08-30T22:23:59Z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85224bea-3865-4459-9e51-636330e9111c</vt:lpwstr>
  </property>
  <property fmtid="{D5CDD505-2E9C-101B-9397-08002B2CF9AE}" pid="4" name="MediaServiceImageTags">
    <vt:lpwstr/>
  </property>
</Properties>
</file>