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5672A7-A3F9-41EC-8BF4-3E03B41E2A11}" v="7" dt="2023-09-18T19:40:56.4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McFarland, Annette (CNTR)" userId="e93d1f50-85ab-41a8-a34a-185a53159573" providerId="ADAL" clId="{4E8DB845-6623-47B9-98CB-F0AF41A33484}"/>
    <pc:docChg chg="undo custSel modSld modMainMaster">
      <pc:chgData name="McFarland, Annette (CNTR)" userId="e93d1f50-85ab-41a8-a34a-185a53159573" providerId="ADAL" clId="{4E8DB845-6623-47B9-98CB-F0AF41A33484}" dt="2023-04-28T13:18:14.381" v="7884" actId="1076"/>
      <pc:docMkLst>
        <pc:docMk/>
      </pc:docMkLst>
      <pc:sldChg chg="modSp mod">
        <pc:chgData name="McFarland, Annette (CNTR)" userId="e93d1f50-85ab-41a8-a34a-185a53159573" providerId="ADAL" clId="{4E8DB845-6623-47B9-98CB-F0AF41A33484}" dt="2023-04-27T19:24:06.316" v="73" actId="790"/>
        <pc:sldMkLst>
          <pc:docMk/>
          <pc:sldMk cId="109857222" sldId="256"/>
        </pc:sldMkLst>
        <pc:spChg chg="mod">
          <ac:chgData name="McFarland, Annette (CNTR)" userId="e93d1f50-85ab-41a8-a34a-185a53159573" providerId="ADAL" clId="{4E8DB845-6623-47B9-98CB-F0AF41A33484}" dt="2023-04-27T19:24:06.316" v="73" actId="790"/>
          <ac:spMkLst>
            <pc:docMk/>
            <pc:sldMk cId="109857222" sldId="256"/>
            <ac:spMk id="3" creationId="{00000000-0000-0000-0000-000000000000}"/>
          </ac:spMkLst>
        </pc:spChg>
      </pc:sldChg>
      <pc:sldChg chg="modSp mod">
        <pc:chgData name="McFarland, Annette (CNTR)" userId="e93d1f50-85ab-41a8-a34a-185a53159573" providerId="ADAL" clId="{4E8DB845-6623-47B9-98CB-F0AF41A33484}" dt="2023-04-27T20:56:53.224" v="7390" actId="20577"/>
        <pc:sldMkLst>
          <pc:docMk/>
          <pc:sldMk cId="1253443104" sldId="270"/>
        </pc:sldMkLst>
        <pc:spChg chg="mod">
          <ac:chgData name="McFarland, Annette (CNTR)" userId="e93d1f50-85ab-41a8-a34a-185a53159573" providerId="ADAL" clId="{4E8DB845-6623-47B9-98CB-F0AF41A33484}" dt="2023-04-27T20:55:02.872" v="7116" actId="20577"/>
          <ac:spMkLst>
            <pc:docMk/>
            <pc:sldMk cId="1253443104" sldId="270"/>
            <ac:spMk id="2" creationId="{00000000-0000-0000-0000-000000000000}"/>
          </ac:spMkLst>
        </pc:spChg>
        <pc:graphicFrameChg chg="modGraphic">
          <ac:chgData name="McFarland, Annette (CNTR)" userId="e93d1f50-85ab-41a8-a34a-185a53159573" providerId="ADAL" clId="{4E8DB845-6623-47B9-98CB-F0AF41A33484}" dt="2023-04-27T20:56:53.224" v="7390" actId="20577"/>
          <ac:graphicFrameMkLst>
            <pc:docMk/>
            <pc:sldMk cId="1253443104" sldId="270"/>
            <ac:graphicFrameMk id="4" creationId="{00000000-0000-0000-0000-000000000000}"/>
          </ac:graphicFrameMkLst>
        </pc:graphicFrameChg>
      </pc:sldChg>
      <pc:sldChg chg="addSp modSp mod">
        <pc:chgData name="McFarland, Annette (CNTR)" userId="e93d1f50-85ab-41a8-a34a-185a53159573" providerId="ADAL" clId="{4E8DB845-6623-47B9-98CB-F0AF41A33484}" dt="2023-04-28T13:18:14.381" v="7884" actId="1076"/>
        <pc:sldMkLst>
          <pc:docMk/>
          <pc:sldMk cId="1195380260" sldId="271"/>
        </pc:sldMkLst>
        <pc:spChg chg="mod">
          <ac:chgData name="McFarland, Annette (CNTR)" userId="e93d1f50-85ab-41a8-a34a-185a53159573" providerId="ADAL" clId="{4E8DB845-6623-47B9-98CB-F0AF41A33484}" dt="2023-04-27T20:57:18.095" v="7447" actId="790"/>
          <ac:spMkLst>
            <pc:docMk/>
            <pc:sldMk cId="1195380260" sldId="271"/>
            <ac:spMk id="2" creationId="{00000000-0000-0000-0000-000000000000}"/>
          </ac:spMkLst>
        </pc:spChg>
        <pc:spChg chg="add mod">
          <ac:chgData name="McFarland, Annette (CNTR)" userId="e93d1f50-85ab-41a8-a34a-185a53159573" providerId="ADAL" clId="{4E8DB845-6623-47B9-98CB-F0AF41A33484}" dt="2023-04-27T20:57:51.436" v="7484" actId="1076"/>
          <ac:spMkLst>
            <pc:docMk/>
            <pc:sldMk cId="1195380260" sldId="271"/>
            <ac:spMk id="4" creationId="{A7CB605D-A0B7-AF32-C608-BB32730498D5}"/>
          </ac:spMkLst>
        </pc:spChg>
        <pc:spChg chg="mod">
          <ac:chgData name="McFarland, Annette (CNTR)" userId="e93d1f50-85ab-41a8-a34a-185a53159573" providerId="ADAL" clId="{4E8DB845-6623-47B9-98CB-F0AF41A33484}" dt="2023-04-27T20:57:18.095" v="7447" actId="790"/>
          <ac:spMkLst>
            <pc:docMk/>
            <pc:sldMk cId="1195380260" sldId="271"/>
            <ac:spMk id="10" creationId="{00000000-0000-0000-0000-000000000000}"/>
          </ac:spMkLst>
        </pc:spChg>
        <pc:spChg chg="mod">
          <ac:chgData name="McFarland, Annette (CNTR)" userId="e93d1f50-85ab-41a8-a34a-185a53159573" providerId="ADAL" clId="{4E8DB845-6623-47B9-98CB-F0AF41A33484}" dt="2023-04-28T13:17:49.756" v="7879" actId="1076"/>
          <ac:spMkLst>
            <pc:docMk/>
            <pc:sldMk cId="1195380260" sldId="271"/>
            <ac:spMk id="11" creationId="{00000000-0000-0000-0000-000000000000}"/>
          </ac:spMkLst>
        </pc:spChg>
        <pc:spChg chg="mod">
          <ac:chgData name="McFarland, Annette (CNTR)" userId="e93d1f50-85ab-41a8-a34a-185a53159573" providerId="ADAL" clId="{4E8DB845-6623-47B9-98CB-F0AF41A33484}" dt="2023-04-27T20:57:24.615" v="7460" actId="20577"/>
          <ac:spMkLst>
            <pc:docMk/>
            <pc:sldMk cId="1195380260" sldId="271"/>
            <ac:spMk id="12" creationId="{00000000-0000-0000-0000-000000000000}"/>
          </ac:spMkLst>
        </pc:spChg>
        <pc:spChg chg="mod">
          <ac:chgData name="McFarland, Annette (CNTR)" userId="e93d1f50-85ab-41a8-a34a-185a53159573" providerId="ADAL" clId="{4E8DB845-6623-47B9-98CB-F0AF41A33484}" dt="2023-04-27T20:58:02.945" v="7487" actId="1076"/>
          <ac:spMkLst>
            <pc:docMk/>
            <pc:sldMk cId="1195380260" sldId="271"/>
            <ac:spMk id="13" creationId="{00000000-0000-0000-0000-000000000000}"/>
          </ac:spMkLst>
        </pc:spChg>
        <pc:spChg chg="mod">
          <ac:chgData name="McFarland, Annette (CNTR)" userId="e93d1f50-85ab-41a8-a34a-185a53159573" providerId="ADAL" clId="{4E8DB845-6623-47B9-98CB-F0AF41A33484}" dt="2023-04-27T20:57:18.095" v="7447" actId="790"/>
          <ac:spMkLst>
            <pc:docMk/>
            <pc:sldMk cId="1195380260" sldId="271"/>
            <ac:spMk id="15" creationId="{00000000-0000-0000-0000-000000000000}"/>
          </ac:spMkLst>
        </pc:spChg>
        <pc:spChg chg="mod">
          <ac:chgData name="McFarland, Annette (CNTR)" userId="e93d1f50-85ab-41a8-a34a-185a53159573" providerId="ADAL" clId="{4E8DB845-6623-47B9-98CB-F0AF41A33484}" dt="2023-04-27T20:58:19.665" v="7520" actId="1076"/>
          <ac:spMkLst>
            <pc:docMk/>
            <pc:sldMk cId="1195380260" sldId="271"/>
            <ac:spMk id="16" creationId="{00000000-0000-0000-0000-000000000000}"/>
          </ac:spMkLst>
        </pc:spChg>
        <pc:picChg chg="add mod">
          <ac:chgData name="McFarland, Annette (CNTR)" userId="e93d1f50-85ab-41a8-a34a-185a53159573" providerId="ADAL" clId="{4E8DB845-6623-47B9-98CB-F0AF41A33484}" dt="2023-04-28T13:16:48.653" v="7873" actId="14861"/>
          <ac:picMkLst>
            <pc:docMk/>
            <pc:sldMk cId="1195380260" sldId="271"/>
            <ac:picMk id="5" creationId="{BD7B4B30-2D95-995F-CDEC-4E91EE50215D}"/>
          </ac:picMkLst>
        </pc:picChg>
        <pc:picChg chg="mod">
          <ac:chgData name="McFarland, Annette (CNTR)" userId="e93d1f50-85ab-41a8-a34a-185a53159573" providerId="ADAL" clId="{4E8DB845-6623-47B9-98CB-F0AF41A33484}" dt="2023-04-28T13:17:00.005" v="7875" actId="1076"/>
          <ac:picMkLst>
            <pc:docMk/>
            <pc:sldMk cId="1195380260" sldId="271"/>
            <ac:picMk id="6" creationId="{D133144D-6C01-3A14-5250-4D2B9E92053D}"/>
          </ac:picMkLst>
        </pc:picChg>
        <pc:picChg chg="mod">
          <ac:chgData name="McFarland, Annette (CNTR)" userId="e93d1f50-85ab-41a8-a34a-185a53159573" providerId="ADAL" clId="{4E8DB845-6623-47B9-98CB-F0AF41A33484}" dt="2023-04-28T13:18:08.710" v="7883" actId="1076"/>
          <ac:picMkLst>
            <pc:docMk/>
            <pc:sldMk cId="1195380260" sldId="271"/>
            <ac:picMk id="17" creationId="{BB3731B8-CFE9-21F0-198B-01BBB1B6549D}"/>
          </ac:picMkLst>
        </pc:picChg>
        <pc:picChg chg="mod">
          <ac:chgData name="McFarland, Annette (CNTR)" userId="e93d1f50-85ab-41a8-a34a-185a53159573" providerId="ADAL" clId="{4E8DB845-6623-47B9-98CB-F0AF41A33484}" dt="2023-04-28T13:18:14.381" v="7884" actId="1076"/>
          <ac:picMkLst>
            <pc:docMk/>
            <pc:sldMk cId="1195380260" sldId="271"/>
            <ac:picMk id="19" creationId="{29500492-31D7-049A-728D-FD7B9D427C05}"/>
          </ac:picMkLst>
        </pc:picChg>
      </pc:sldChg>
      <pc:sldChg chg="delSp modSp mod">
        <pc:chgData name="McFarland, Annette (CNTR)" userId="e93d1f50-85ab-41a8-a34a-185a53159573" providerId="ADAL" clId="{4E8DB845-6623-47B9-98CB-F0AF41A33484}" dt="2023-04-27T19:45:40.424" v="1287" actId="478"/>
        <pc:sldMkLst>
          <pc:docMk/>
          <pc:sldMk cId="1157318186" sldId="290"/>
        </pc:sldMkLst>
        <pc:spChg chg="mod">
          <ac:chgData name="McFarland, Annette (CNTR)" userId="e93d1f50-85ab-41a8-a34a-185a53159573" providerId="ADAL" clId="{4E8DB845-6623-47B9-98CB-F0AF41A33484}" dt="2023-04-27T19:45:34.733" v="1285" actId="403"/>
          <ac:spMkLst>
            <pc:docMk/>
            <pc:sldMk cId="1157318186" sldId="290"/>
            <ac:spMk id="4" creationId="{99210A28-DB60-83E2-1BC5-C5D718C2E25C}"/>
          </ac:spMkLst>
        </pc:spChg>
        <pc:picChg chg="del">
          <ac:chgData name="McFarland, Annette (CNTR)" userId="e93d1f50-85ab-41a8-a34a-185a53159573" providerId="ADAL" clId="{4E8DB845-6623-47B9-98CB-F0AF41A33484}" dt="2023-04-27T19:45:40.424" v="1287" actId="478"/>
          <ac:picMkLst>
            <pc:docMk/>
            <pc:sldMk cId="1157318186" sldId="290"/>
            <ac:picMk id="8" creationId="{AB044916-95BC-DCEB-4E92-76E03EAB2C41}"/>
          </ac:picMkLst>
        </pc:picChg>
        <pc:picChg chg="del">
          <ac:chgData name="McFarland, Annette (CNTR)" userId="e93d1f50-85ab-41a8-a34a-185a53159573" providerId="ADAL" clId="{4E8DB845-6623-47B9-98CB-F0AF41A33484}" dt="2023-04-27T19:45:38.803" v="1286" actId="478"/>
          <ac:picMkLst>
            <pc:docMk/>
            <pc:sldMk cId="1157318186" sldId="290"/>
            <ac:picMk id="12" creationId="{C9CA095F-D4E5-5759-A9B0-EF48DCA0E0D1}"/>
          </ac:picMkLst>
        </pc:picChg>
      </pc:sldChg>
      <pc:sldChg chg="modSp mod">
        <pc:chgData name="McFarland, Annette (CNTR)" userId="e93d1f50-85ab-41a8-a34a-185a53159573" providerId="ADAL" clId="{4E8DB845-6623-47B9-98CB-F0AF41A33484}" dt="2023-04-27T19:51:51.532" v="2135" actId="20577"/>
        <pc:sldMkLst>
          <pc:docMk/>
          <pc:sldMk cId="3804841529" sldId="291"/>
        </pc:sldMkLst>
        <pc:spChg chg="mod">
          <ac:chgData name="McFarland, Annette (CNTR)" userId="e93d1f50-85ab-41a8-a34a-185a53159573" providerId="ADAL" clId="{4E8DB845-6623-47B9-98CB-F0AF41A33484}" dt="2023-04-27T19:51:51.532" v="2135" actId="20577"/>
          <ac:spMkLst>
            <pc:docMk/>
            <pc:sldMk cId="3804841529" sldId="291"/>
            <ac:spMk id="2" creationId="{61787511-8064-1BF8-DF69-03EE3ECA8D92}"/>
          </ac:spMkLst>
        </pc:spChg>
        <pc:spChg chg="mod">
          <ac:chgData name="McFarland, Annette (CNTR)" userId="e93d1f50-85ab-41a8-a34a-185a53159573" providerId="ADAL" clId="{4E8DB845-6623-47B9-98CB-F0AF41A33484}" dt="2023-04-27T19:51:38.987" v="2121" actId="1076"/>
          <ac:spMkLst>
            <pc:docMk/>
            <pc:sldMk cId="3804841529" sldId="291"/>
            <ac:spMk id="3" creationId="{1D9AC8D4-D686-CE0E-ECA4-8C3BC9A93320}"/>
          </ac:spMkLst>
        </pc:spChg>
      </pc:sldChg>
      <pc:sldChg chg="modSp mod">
        <pc:chgData name="McFarland, Annette (CNTR)" userId="e93d1f50-85ab-41a8-a34a-185a53159573" providerId="ADAL" clId="{4E8DB845-6623-47B9-98CB-F0AF41A33484}" dt="2023-04-27T19:54:31.955" v="2744" actId="6549"/>
        <pc:sldMkLst>
          <pc:docMk/>
          <pc:sldMk cId="3991819526" sldId="292"/>
        </pc:sldMkLst>
        <pc:spChg chg="mod">
          <ac:chgData name="McFarland, Annette (CNTR)" userId="e93d1f50-85ab-41a8-a34a-185a53159573" providerId="ADAL" clId="{4E8DB845-6623-47B9-98CB-F0AF41A33484}" dt="2023-04-27T19:52:08.694" v="2146" actId="790"/>
          <ac:spMkLst>
            <pc:docMk/>
            <pc:sldMk cId="3991819526" sldId="292"/>
            <ac:spMk id="2" creationId="{61787511-8064-1BF8-DF69-03EE3ECA8D92}"/>
          </ac:spMkLst>
        </pc:spChg>
        <pc:spChg chg="mod">
          <ac:chgData name="McFarland, Annette (CNTR)" userId="e93d1f50-85ab-41a8-a34a-185a53159573" providerId="ADAL" clId="{4E8DB845-6623-47B9-98CB-F0AF41A33484}" dt="2023-04-27T19:54:31.955" v="2744" actId="6549"/>
          <ac:spMkLst>
            <pc:docMk/>
            <pc:sldMk cId="3991819526" sldId="292"/>
            <ac:spMk id="3" creationId="{1D9AC8D4-D686-CE0E-ECA4-8C3BC9A93320}"/>
          </ac:spMkLst>
        </pc:spChg>
      </pc:sldChg>
      <pc:sldChg chg="modSp mod addCm">
        <pc:chgData name="McFarland, Annette (CNTR)" userId="e93d1f50-85ab-41a8-a34a-185a53159573" providerId="ADAL" clId="{4E8DB845-6623-47B9-98CB-F0AF41A33484}" dt="2023-04-27T20:02:26.599" v="3541"/>
        <pc:sldMkLst>
          <pc:docMk/>
          <pc:sldMk cId="1549423769" sldId="293"/>
        </pc:sldMkLst>
        <pc:spChg chg="mod">
          <ac:chgData name="McFarland, Annette (CNTR)" userId="e93d1f50-85ab-41a8-a34a-185a53159573" providerId="ADAL" clId="{4E8DB845-6623-47B9-98CB-F0AF41A33484}" dt="2023-04-27T19:55:35.359" v="2761" actId="790"/>
          <ac:spMkLst>
            <pc:docMk/>
            <pc:sldMk cId="1549423769" sldId="293"/>
            <ac:spMk id="2" creationId="{61787511-8064-1BF8-DF69-03EE3ECA8D92}"/>
          </ac:spMkLst>
        </pc:spChg>
        <pc:spChg chg="mod">
          <ac:chgData name="McFarland, Annette (CNTR)" userId="e93d1f50-85ab-41a8-a34a-185a53159573" providerId="ADAL" clId="{4E8DB845-6623-47B9-98CB-F0AF41A33484}" dt="2023-04-27T20:02:15.179" v="3540" actId="20577"/>
          <ac:spMkLst>
            <pc:docMk/>
            <pc:sldMk cId="1549423769" sldId="293"/>
            <ac:spMk id="3" creationId="{1D9AC8D4-D686-CE0E-ECA4-8C3BC9A93320}"/>
          </ac:spMkLst>
        </pc:spChg>
      </pc:sldChg>
      <pc:sldChg chg="modSp mod">
        <pc:chgData name="McFarland, Annette (CNTR)" userId="e93d1f50-85ab-41a8-a34a-185a53159573" providerId="ADAL" clId="{4E8DB845-6623-47B9-98CB-F0AF41A33484}" dt="2023-04-27T20:02:37.796" v="3547" actId="20577"/>
        <pc:sldMkLst>
          <pc:docMk/>
          <pc:sldMk cId="3245625903" sldId="294"/>
        </pc:sldMkLst>
        <pc:spChg chg="mod">
          <ac:chgData name="McFarland, Annette (CNTR)" userId="e93d1f50-85ab-41a8-a34a-185a53159573" providerId="ADAL" clId="{4E8DB845-6623-47B9-98CB-F0AF41A33484}" dt="2023-04-27T20:02:37.796" v="3547" actId="20577"/>
          <ac:spMkLst>
            <pc:docMk/>
            <pc:sldMk cId="3245625903" sldId="294"/>
            <ac:spMk id="2" creationId="{61787511-8064-1BF8-DF69-03EE3ECA8D92}"/>
          </ac:spMkLst>
        </pc:spChg>
        <pc:grpChg chg="mod">
          <ac:chgData name="McFarland, Annette (CNTR)" userId="e93d1f50-85ab-41a8-a34a-185a53159573" providerId="ADAL" clId="{4E8DB845-6623-47B9-98CB-F0AF41A33484}" dt="2023-04-27T20:02:33.758" v="3543" actId="1076"/>
          <ac:grpSpMkLst>
            <pc:docMk/>
            <pc:sldMk cId="3245625903" sldId="294"/>
            <ac:grpSpMk id="7" creationId="{5B04AAE2-04F2-D330-DBCF-8B43124CEDF8}"/>
          </ac:grpSpMkLst>
        </pc:grpChg>
      </pc:sldChg>
      <pc:sldChg chg="modSp mod">
        <pc:chgData name="McFarland, Annette (CNTR)" userId="e93d1f50-85ab-41a8-a34a-185a53159573" providerId="ADAL" clId="{4E8DB845-6623-47B9-98CB-F0AF41A33484}" dt="2023-04-27T20:04:24.465" v="3749" actId="6549"/>
        <pc:sldMkLst>
          <pc:docMk/>
          <pc:sldMk cId="3005443028" sldId="295"/>
        </pc:sldMkLst>
        <pc:spChg chg="mod">
          <ac:chgData name="McFarland, Annette (CNTR)" userId="e93d1f50-85ab-41a8-a34a-185a53159573" providerId="ADAL" clId="{4E8DB845-6623-47B9-98CB-F0AF41A33484}" dt="2023-04-27T20:04:24.465" v="3749" actId="6549"/>
          <ac:spMkLst>
            <pc:docMk/>
            <pc:sldMk cId="3005443028" sldId="295"/>
            <ac:spMk id="3" creationId="{1D9AC8D4-D686-CE0E-ECA4-8C3BC9A93320}"/>
          </ac:spMkLst>
        </pc:spChg>
      </pc:sldChg>
      <pc:sldChg chg="modSp mod">
        <pc:chgData name="McFarland, Annette (CNTR)" userId="e93d1f50-85ab-41a8-a34a-185a53159573" providerId="ADAL" clId="{4E8DB845-6623-47B9-98CB-F0AF41A33484}" dt="2023-04-27T20:10:42.013" v="4238" actId="6549"/>
        <pc:sldMkLst>
          <pc:docMk/>
          <pc:sldMk cId="2285495904" sldId="296"/>
        </pc:sldMkLst>
        <pc:spChg chg="mod">
          <ac:chgData name="McFarland, Annette (CNTR)" userId="e93d1f50-85ab-41a8-a34a-185a53159573" providerId="ADAL" clId="{4E8DB845-6623-47B9-98CB-F0AF41A33484}" dt="2023-04-27T20:04:51.083" v="3767" actId="20577"/>
          <ac:spMkLst>
            <pc:docMk/>
            <pc:sldMk cId="2285495904" sldId="296"/>
            <ac:spMk id="2" creationId="{61787511-8064-1BF8-DF69-03EE3ECA8D92}"/>
          </ac:spMkLst>
        </pc:spChg>
        <pc:spChg chg="mod">
          <ac:chgData name="McFarland, Annette (CNTR)" userId="e93d1f50-85ab-41a8-a34a-185a53159573" providerId="ADAL" clId="{4E8DB845-6623-47B9-98CB-F0AF41A33484}" dt="2023-04-27T20:10:42.013" v="4238" actId="6549"/>
          <ac:spMkLst>
            <pc:docMk/>
            <pc:sldMk cId="2285495904" sldId="296"/>
            <ac:spMk id="3" creationId="{1D9AC8D4-D686-CE0E-ECA4-8C3BC9A93320}"/>
          </ac:spMkLst>
        </pc:spChg>
      </pc:sldChg>
      <pc:sldChg chg="modSp mod">
        <pc:chgData name="McFarland, Annette (CNTR)" userId="e93d1f50-85ab-41a8-a34a-185a53159573" providerId="ADAL" clId="{4E8DB845-6623-47B9-98CB-F0AF41A33484}" dt="2023-04-27T20:41:43.563" v="5081" actId="20577"/>
        <pc:sldMkLst>
          <pc:docMk/>
          <pc:sldMk cId="2127329223" sldId="297"/>
        </pc:sldMkLst>
        <pc:spChg chg="mod">
          <ac:chgData name="McFarland, Annette (CNTR)" userId="e93d1f50-85ab-41a8-a34a-185a53159573" providerId="ADAL" clId="{4E8DB845-6623-47B9-98CB-F0AF41A33484}" dt="2023-04-27T20:11:09.345" v="4253" actId="20577"/>
          <ac:spMkLst>
            <pc:docMk/>
            <pc:sldMk cId="2127329223" sldId="297"/>
            <ac:spMk id="2" creationId="{61787511-8064-1BF8-DF69-03EE3ECA8D92}"/>
          </ac:spMkLst>
        </pc:spChg>
        <pc:spChg chg="mod">
          <ac:chgData name="McFarland, Annette (CNTR)" userId="e93d1f50-85ab-41a8-a34a-185a53159573" providerId="ADAL" clId="{4E8DB845-6623-47B9-98CB-F0AF41A33484}" dt="2023-04-27T20:41:43.563" v="5081" actId="20577"/>
          <ac:spMkLst>
            <pc:docMk/>
            <pc:sldMk cId="2127329223" sldId="297"/>
            <ac:spMk id="3" creationId="{1D9AC8D4-D686-CE0E-ECA4-8C3BC9A93320}"/>
          </ac:spMkLst>
        </pc:spChg>
      </pc:sldChg>
      <pc:sldChg chg="modSp mod">
        <pc:chgData name="McFarland, Annette (CNTR)" userId="e93d1f50-85ab-41a8-a34a-185a53159573" providerId="ADAL" clId="{4E8DB845-6623-47B9-98CB-F0AF41A33484}" dt="2023-04-27T20:44:40.956" v="5517" actId="20577"/>
        <pc:sldMkLst>
          <pc:docMk/>
          <pc:sldMk cId="3618636295" sldId="298"/>
        </pc:sldMkLst>
        <pc:spChg chg="mod">
          <ac:chgData name="McFarland, Annette (CNTR)" userId="e93d1f50-85ab-41a8-a34a-185a53159573" providerId="ADAL" clId="{4E8DB845-6623-47B9-98CB-F0AF41A33484}" dt="2023-04-27T20:42:02.863" v="5094" actId="20577"/>
          <ac:spMkLst>
            <pc:docMk/>
            <pc:sldMk cId="3618636295" sldId="298"/>
            <ac:spMk id="2" creationId="{61787511-8064-1BF8-DF69-03EE3ECA8D92}"/>
          </ac:spMkLst>
        </pc:spChg>
        <pc:spChg chg="mod">
          <ac:chgData name="McFarland, Annette (CNTR)" userId="e93d1f50-85ab-41a8-a34a-185a53159573" providerId="ADAL" clId="{4E8DB845-6623-47B9-98CB-F0AF41A33484}" dt="2023-04-27T20:44:40.956" v="5517" actId="20577"/>
          <ac:spMkLst>
            <pc:docMk/>
            <pc:sldMk cId="3618636295" sldId="298"/>
            <ac:spMk id="3" creationId="{1D9AC8D4-D686-CE0E-ECA4-8C3BC9A93320}"/>
          </ac:spMkLst>
        </pc:spChg>
      </pc:sldChg>
      <pc:sldChg chg="modSp mod">
        <pc:chgData name="McFarland, Annette (CNTR)" userId="e93d1f50-85ab-41a8-a34a-185a53159573" providerId="ADAL" clId="{4E8DB845-6623-47B9-98CB-F0AF41A33484}" dt="2023-04-27T20:46:29.530" v="5806"/>
        <pc:sldMkLst>
          <pc:docMk/>
          <pc:sldMk cId="4064364450" sldId="299"/>
        </pc:sldMkLst>
        <pc:spChg chg="mod">
          <ac:chgData name="McFarland, Annette (CNTR)" userId="e93d1f50-85ab-41a8-a34a-185a53159573" providerId="ADAL" clId="{4E8DB845-6623-47B9-98CB-F0AF41A33484}" dt="2023-04-27T20:45:23.184" v="5607" actId="790"/>
          <ac:spMkLst>
            <pc:docMk/>
            <pc:sldMk cId="4064364450" sldId="299"/>
            <ac:spMk id="2" creationId="{61787511-8064-1BF8-DF69-03EE3ECA8D92}"/>
          </ac:spMkLst>
        </pc:spChg>
        <pc:spChg chg="mod">
          <ac:chgData name="McFarland, Annette (CNTR)" userId="e93d1f50-85ab-41a8-a34a-185a53159573" providerId="ADAL" clId="{4E8DB845-6623-47B9-98CB-F0AF41A33484}" dt="2023-04-27T20:46:29.530" v="5806"/>
          <ac:spMkLst>
            <pc:docMk/>
            <pc:sldMk cId="4064364450" sldId="299"/>
            <ac:spMk id="3" creationId="{1D9AC8D4-D686-CE0E-ECA4-8C3BC9A93320}"/>
          </ac:spMkLst>
        </pc:spChg>
      </pc:sldChg>
      <pc:sldChg chg="modSp mod">
        <pc:chgData name="McFarland, Annette (CNTR)" userId="e93d1f50-85ab-41a8-a34a-185a53159573" providerId="ADAL" clId="{4E8DB845-6623-47B9-98CB-F0AF41A33484}" dt="2023-04-27T20:49:05.018" v="6170" actId="20577"/>
        <pc:sldMkLst>
          <pc:docMk/>
          <pc:sldMk cId="2456718483" sldId="300"/>
        </pc:sldMkLst>
        <pc:spChg chg="mod">
          <ac:chgData name="McFarland, Annette (CNTR)" userId="e93d1f50-85ab-41a8-a34a-185a53159573" providerId="ADAL" clId="{4E8DB845-6623-47B9-98CB-F0AF41A33484}" dt="2023-04-27T20:47:13.615" v="5848" actId="27636"/>
          <ac:spMkLst>
            <pc:docMk/>
            <pc:sldMk cId="2456718483" sldId="300"/>
            <ac:spMk id="2" creationId="{61787511-8064-1BF8-DF69-03EE3ECA8D92}"/>
          </ac:spMkLst>
        </pc:spChg>
        <pc:spChg chg="mod">
          <ac:chgData name="McFarland, Annette (CNTR)" userId="e93d1f50-85ab-41a8-a34a-185a53159573" providerId="ADAL" clId="{4E8DB845-6623-47B9-98CB-F0AF41A33484}" dt="2023-04-27T20:49:05.018" v="6170" actId="20577"/>
          <ac:spMkLst>
            <pc:docMk/>
            <pc:sldMk cId="2456718483" sldId="300"/>
            <ac:spMk id="3" creationId="{1D9AC8D4-D686-CE0E-ECA4-8C3BC9A93320}"/>
          </ac:spMkLst>
        </pc:spChg>
      </pc:sldChg>
      <pc:sldChg chg="modSp mod">
        <pc:chgData name="McFarland, Annette (CNTR)" userId="e93d1f50-85ab-41a8-a34a-185a53159573" providerId="ADAL" clId="{4E8DB845-6623-47B9-98CB-F0AF41A33484}" dt="2023-04-27T20:54:15.952" v="7067" actId="20577"/>
        <pc:sldMkLst>
          <pc:docMk/>
          <pc:sldMk cId="1870759883" sldId="301"/>
        </pc:sldMkLst>
        <pc:spChg chg="mod">
          <ac:chgData name="McFarland, Annette (CNTR)" userId="e93d1f50-85ab-41a8-a34a-185a53159573" providerId="ADAL" clId="{4E8DB845-6623-47B9-98CB-F0AF41A33484}" dt="2023-04-27T20:49:36.393" v="6208" actId="20577"/>
          <ac:spMkLst>
            <pc:docMk/>
            <pc:sldMk cId="1870759883" sldId="301"/>
            <ac:spMk id="2" creationId="{61787511-8064-1BF8-DF69-03EE3ECA8D92}"/>
          </ac:spMkLst>
        </pc:spChg>
        <pc:spChg chg="mod">
          <ac:chgData name="McFarland, Annette (CNTR)" userId="e93d1f50-85ab-41a8-a34a-185a53159573" providerId="ADAL" clId="{4E8DB845-6623-47B9-98CB-F0AF41A33484}" dt="2023-04-27T20:54:15.952" v="7067" actId="20577"/>
          <ac:spMkLst>
            <pc:docMk/>
            <pc:sldMk cId="1870759883" sldId="301"/>
            <ac:spMk id="3" creationId="{1D9AC8D4-D686-CE0E-ECA4-8C3BC9A93320}"/>
          </ac:spMkLst>
        </pc:spChg>
      </pc:sldChg>
      <pc:sldChg chg="modSp mod">
        <pc:chgData name="McFarland, Annette (CNTR)" userId="e93d1f50-85ab-41a8-a34a-185a53159573" providerId="ADAL" clId="{4E8DB845-6623-47B9-98CB-F0AF41A33484}" dt="2023-04-28T13:16:17.191" v="7871" actId="1076"/>
        <pc:sldMkLst>
          <pc:docMk/>
          <pc:sldMk cId="2380529716" sldId="302"/>
        </pc:sldMkLst>
        <pc:spChg chg="mod">
          <ac:chgData name="McFarland, Annette (CNTR)" userId="e93d1f50-85ab-41a8-a34a-185a53159573" providerId="ADAL" clId="{4E8DB845-6623-47B9-98CB-F0AF41A33484}" dt="2023-04-27T20:59:01.208" v="7593" actId="790"/>
          <ac:spMkLst>
            <pc:docMk/>
            <pc:sldMk cId="2380529716" sldId="302"/>
            <ac:spMk id="7" creationId="{FB3B0189-48A8-524D-3DF5-A55EB076D84E}"/>
          </ac:spMkLst>
        </pc:spChg>
        <pc:spChg chg="mod">
          <ac:chgData name="McFarland, Annette (CNTR)" userId="e93d1f50-85ab-41a8-a34a-185a53159573" providerId="ADAL" clId="{4E8DB845-6623-47B9-98CB-F0AF41A33484}" dt="2023-04-27T20:59:01.208" v="7593" actId="790"/>
          <ac:spMkLst>
            <pc:docMk/>
            <pc:sldMk cId="2380529716" sldId="302"/>
            <ac:spMk id="16" creationId="{5BB6AFB7-500F-920E-63A8-A599AC387435}"/>
          </ac:spMkLst>
        </pc:spChg>
        <pc:spChg chg="mod">
          <ac:chgData name="McFarland, Annette (CNTR)" userId="e93d1f50-85ab-41a8-a34a-185a53159573" providerId="ADAL" clId="{4E8DB845-6623-47B9-98CB-F0AF41A33484}" dt="2023-04-28T13:15:50.003" v="7866" actId="1076"/>
          <ac:spMkLst>
            <pc:docMk/>
            <pc:sldMk cId="2380529716" sldId="302"/>
            <ac:spMk id="17" creationId="{411F2DE6-F5E7-1DE8-CBC6-A64F6004FD71}"/>
          </ac:spMkLst>
        </pc:spChg>
        <pc:spChg chg="mod">
          <ac:chgData name="McFarland, Annette (CNTR)" userId="e93d1f50-85ab-41a8-a34a-185a53159573" providerId="ADAL" clId="{4E8DB845-6623-47B9-98CB-F0AF41A33484}" dt="2023-04-28T13:15:26.891" v="7863" actId="1076"/>
          <ac:spMkLst>
            <pc:docMk/>
            <pc:sldMk cId="2380529716" sldId="302"/>
            <ac:spMk id="18" creationId="{05D672BE-AF2B-AB33-72B1-E1807FFB2564}"/>
          </ac:spMkLst>
        </pc:spChg>
        <pc:spChg chg="mod">
          <ac:chgData name="McFarland, Annette (CNTR)" userId="e93d1f50-85ab-41a8-a34a-185a53159573" providerId="ADAL" clId="{4E8DB845-6623-47B9-98CB-F0AF41A33484}" dt="2023-04-28T13:13:34.387" v="7851" actId="1076"/>
          <ac:spMkLst>
            <pc:docMk/>
            <pc:sldMk cId="2380529716" sldId="302"/>
            <ac:spMk id="19" creationId="{7B619C22-AF1C-B15E-3CCD-B4044DE27F62}"/>
          </ac:spMkLst>
        </pc:spChg>
        <pc:spChg chg="mod">
          <ac:chgData name="McFarland, Annette (CNTR)" userId="e93d1f50-85ab-41a8-a34a-185a53159573" providerId="ADAL" clId="{4E8DB845-6623-47B9-98CB-F0AF41A33484}" dt="2023-04-27T20:59:01.208" v="7593" actId="790"/>
          <ac:spMkLst>
            <pc:docMk/>
            <pc:sldMk cId="2380529716" sldId="302"/>
            <ac:spMk id="26" creationId="{BC0E94E1-3A6B-827B-2232-DB45D4C2F78D}"/>
          </ac:spMkLst>
        </pc:spChg>
        <pc:spChg chg="mod">
          <ac:chgData name="McFarland, Annette (CNTR)" userId="e93d1f50-85ab-41a8-a34a-185a53159573" providerId="ADAL" clId="{4E8DB845-6623-47B9-98CB-F0AF41A33484}" dt="2023-04-28T13:15:56.268" v="7867" actId="1076"/>
          <ac:spMkLst>
            <pc:docMk/>
            <pc:sldMk cId="2380529716" sldId="302"/>
            <ac:spMk id="27" creationId="{4E6AF18E-63BB-DD08-89AF-031BC75898B3}"/>
          </ac:spMkLst>
        </pc:spChg>
        <pc:spChg chg="mod">
          <ac:chgData name="McFarland, Annette (CNTR)" userId="e93d1f50-85ab-41a8-a34a-185a53159573" providerId="ADAL" clId="{4E8DB845-6623-47B9-98CB-F0AF41A33484}" dt="2023-04-28T12:55:30.849" v="7836" actId="122"/>
          <ac:spMkLst>
            <pc:docMk/>
            <pc:sldMk cId="2380529716" sldId="302"/>
            <ac:spMk id="48" creationId="{6E4FE4EE-6274-1BC9-451A-F6895DF440B2}"/>
          </ac:spMkLst>
        </pc:spChg>
        <pc:picChg chg="mod">
          <ac:chgData name="McFarland, Annette (CNTR)" userId="e93d1f50-85ab-41a8-a34a-185a53159573" providerId="ADAL" clId="{4E8DB845-6623-47B9-98CB-F0AF41A33484}" dt="2023-04-28T13:16:17.191" v="7871" actId="1076"/>
          <ac:picMkLst>
            <pc:docMk/>
            <pc:sldMk cId="2380529716" sldId="302"/>
            <ac:picMk id="23" creationId="{9DC2C437-0AB0-8F35-A120-DEA044108850}"/>
          </ac:picMkLst>
        </pc:picChg>
        <pc:picChg chg="mod">
          <ac:chgData name="McFarland, Annette (CNTR)" userId="e93d1f50-85ab-41a8-a34a-185a53159573" providerId="ADAL" clId="{4E8DB845-6623-47B9-98CB-F0AF41A33484}" dt="2023-04-28T13:16:10.946" v="7870" actId="1076"/>
          <ac:picMkLst>
            <pc:docMk/>
            <pc:sldMk cId="2380529716" sldId="302"/>
            <ac:picMk id="31" creationId="{51A56432-FDB1-B7C7-809C-308053E3457D}"/>
          </ac:picMkLst>
        </pc:picChg>
        <pc:picChg chg="mod">
          <ac:chgData name="McFarland, Annette (CNTR)" userId="e93d1f50-85ab-41a8-a34a-185a53159573" providerId="ADAL" clId="{4E8DB845-6623-47B9-98CB-F0AF41A33484}" dt="2023-04-28T13:15:50.003" v="7866" actId="1076"/>
          <ac:picMkLst>
            <pc:docMk/>
            <pc:sldMk cId="2380529716" sldId="302"/>
            <ac:picMk id="35" creationId="{E73C2072-B038-F37B-9A3A-A97E8786FE03}"/>
          </ac:picMkLst>
        </pc:picChg>
        <pc:picChg chg="mod">
          <ac:chgData name="McFarland, Annette (CNTR)" userId="e93d1f50-85ab-41a8-a34a-185a53159573" providerId="ADAL" clId="{4E8DB845-6623-47B9-98CB-F0AF41A33484}" dt="2023-04-28T13:16:01.537" v="7868" actId="1076"/>
          <ac:picMkLst>
            <pc:docMk/>
            <pc:sldMk cId="2380529716" sldId="302"/>
            <ac:picMk id="37" creationId="{7B303655-376E-556A-2D35-4F5516DEF35C}"/>
          </ac:picMkLst>
        </pc:picChg>
      </pc:sldChg>
      <pc:sldMasterChg chg="delSp modSp mod">
        <pc:chgData name="McFarland, Annette (CNTR)" userId="e93d1f50-85ab-41a8-a34a-185a53159573" providerId="ADAL" clId="{4E8DB845-6623-47B9-98CB-F0AF41A33484}" dt="2023-04-27T19:23:49.233" v="57" actId="790"/>
        <pc:sldMasterMkLst>
          <pc:docMk/>
          <pc:sldMasterMk cId="3850865728" sldId="2147483662"/>
        </pc:sldMasterMkLst>
        <pc:spChg chg="mod">
          <ac:chgData name="McFarland, Annette (CNTR)" userId="e93d1f50-85ab-41a8-a34a-185a53159573" providerId="ADAL" clId="{4E8DB845-6623-47B9-98CB-F0AF41A33484}" dt="2023-04-27T19:23:49.233" v="57" actId="790"/>
          <ac:spMkLst>
            <pc:docMk/>
            <pc:sldMasterMk cId="3850865728" sldId="2147483662"/>
            <ac:spMk id="4" creationId="{0B609212-0AFA-BD44-BB7F-4D988B3E7A6C}"/>
          </ac:spMkLst>
        </pc:spChg>
        <pc:spChg chg="mod">
          <ac:chgData name="McFarland, Annette (CNTR)" userId="e93d1f50-85ab-41a8-a34a-185a53159573" providerId="ADAL" clId="{4E8DB845-6623-47B9-98CB-F0AF41A33484}" dt="2023-04-27T19:22:17.939" v="1" actId="207"/>
          <ac:spMkLst>
            <pc:docMk/>
            <pc:sldMasterMk cId="3850865728" sldId="2147483662"/>
            <ac:spMk id="7" creationId="{2139826A-640E-12A1-234F-57C1984C22CC}"/>
          </ac:spMkLst>
        </pc:spChg>
        <pc:spChg chg="mod">
          <ac:chgData name="McFarland, Annette (CNTR)" userId="e93d1f50-85ab-41a8-a34a-185a53159573" providerId="ADAL" clId="{4E8DB845-6623-47B9-98CB-F0AF41A33484}" dt="2023-04-27T19:22:22.549" v="2" actId="207"/>
          <ac:spMkLst>
            <pc:docMk/>
            <pc:sldMasterMk cId="3850865728" sldId="2147483662"/>
            <ac:spMk id="8" creationId="{BD89CD6A-460E-F8B9-A2A8-47A478D0A124}"/>
          </ac:spMkLst>
        </pc:spChg>
        <pc:picChg chg="del">
          <ac:chgData name="McFarland, Annette (CNTR)" userId="e93d1f50-85ab-41a8-a34a-185a53159573" providerId="ADAL" clId="{4E8DB845-6623-47B9-98CB-F0AF41A33484}" dt="2023-04-27T19:22:07.741" v="0" actId="478"/>
          <ac:picMkLst>
            <pc:docMk/>
            <pc:sldMasterMk cId="3850865728" sldId="2147483662"/>
            <ac:picMk id="6" creationId="{79BFB340-6AC1-0D07-8E00-21C2D9544023}"/>
          </ac:picMkLst>
        </pc:pic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B04B1CBD-FB97-4197-B45E-89C1652E3BD3}"/>
    <pc:docChg chg="undo redo custSel addSld delSld modSld modMainMaster">
      <pc:chgData name="McFarland, Annette (CNTR)" userId="e93d1f50-85ab-41a8-a34a-185a53159573" providerId="ADAL" clId="{B04B1CBD-FB97-4197-B45E-89C1652E3BD3}" dt="2023-07-28T12:44:07.579" v="1698" actId="20577"/>
      <pc:docMkLst>
        <pc:docMk/>
      </pc:docMkLst>
      <pc:sldChg chg="addSp delSp modSp mod chgLayout">
        <pc:chgData name="McFarland, Annette (CNTR)" userId="e93d1f50-85ab-41a8-a34a-185a53159573" providerId="ADAL" clId="{B04B1CBD-FB97-4197-B45E-89C1652E3BD3}" dt="2023-07-25T19:09:02.429" v="19" actId="20577"/>
        <pc:sldMkLst>
          <pc:docMk/>
          <pc:sldMk cId="109857222" sldId="256"/>
        </pc:sldMkLst>
        <pc:spChg chg="add del mod ord">
          <ac:chgData name="McFarland, Annette (CNTR)" userId="e93d1f50-85ab-41a8-a34a-185a53159573" providerId="ADAL" clId="{B04B1CBD-FB97-4197-B45E-89C1652E3BD3}" dt="2023-07-25T19:06:42.515" v="13" actId="700"/>
          <ac:spMkLst>
            <pc:docMk/>
            <pc:sldMk cId="109857222" sldId="256"/>
            <ac:spMk id="2" creationId="{C2ADEF3C-8526-365A-5747-B9E679971A5D}"/>
          </ac:spMkLst>
        </pc:spChg>
        <pc:spChg chg="mod ord">
          <ac:chgData name="McFarland, Annette (CNTR)" userId="e93d1f50-85ab-41a8-a34a-185a53159573" providerId="ADAL" clId="{B04B1CBD-FB97-4197-B45E-89C1652E3BD3}" dt="2023-07-25T19:09:02.429" v="19" actId="20577"/>
          <ac:spMkLst>
            <pc:docMk/>
            <pc:sldMk cId="109857222" sldId="256"/>
            <ac:spMk id="3" creationId="{00000000-0000-0000-0000-000000000000}"/>
          </ac:spMkLst>
        </pc:spChg>
      </pc:sldChg>
      <pc:sldChg chg="modSp mod">
        <pc:chgData name="McFarland, Annette (CNTR)" userId="e93d1f50-85ab-41a8-a34a-185a53159573" providerId="ADAL" clId="{B04B1CBD-FB97-4197-B45E-89C1652E3BD3}" dt="2023-07-26T20:03:30.271" v="1695" actId="20577"/>
        <pc:sldMkLst>
          <pc:docMk/>
          <pc:sldMk cId="1253443104" sldId="270"/>
        </pc:sldMkLst>
        <pc:graphicFrameChg chg="modGraphic">
          <ac:chgData name="McFarland, Annette (CNTR)" userId="e93d1f50-85ab-41a8-a34a-185a53159573" providerId="ADAL" clId="{B04B1CBD-FB97-4197-B45E-89C1652E3BD3}" dt="2023-07-26T20:03:30.271" v="1695" actId="20577"/>
          <ac:graphicFrameMkLst>
            <pc:docMk/>
            <pc:sldMk cId="1253443104" sldId="270"/>
            <ac:graphicFrameMk id="4" creationId="{00000000-0000-0000-0000-000000000000}"/>
          </ac:graphicFrameMkLst>
        </pc:graphicFrameChg>
      </pc:sldChg>
      <pc:sldChg chg="delSp modSp mod">
        <pc:chgData name="McFarland, Annette (CNTR)" userId="e93d1f50-85ab-41a8-a34a-185a53159573" providerId="ADAL" clId="{B04B1CBD-FB97-4197-B45E-89C1652E3BD3}" dt="2023-07-26T20:06:03.355" v="1697" actId="1076"/>
        <pc:sldMkLst>
          <pc:docMk/>
          <pc:sldMk cId="1195380260" sldId="271"/>
        </pc:sldMkLst>
        <pc:spChg chg="mod">
          <ac:chgData name="McFarland, Annette (CNTR)" userId="e93d1f50-85ab-41a8-a34a-185a53159573" providerId="ADAL" clId="{B04B1CBD-FB97-4197-B45E-89C1652E3BD3}" dt="2023-07-25T19:23:29.148" v="771" actId="20577"/>
          <ac:spMkLst>
            <pc:docMk/>
            <pc:sldMk cId="1195380260" sldId="271"/>
            <ac:spMk id="2" creationId="{00000000-0000-0000-0000-000000000000}"/>
          </ac:spMkLst>
        </pc:spChg>
        <pc:spChg chg="mod">
          <ac:chgData name="McFarland, Annette (CNTR)" userId="e93d1f50-85ab-41a8-a34a-185a53159573" providerId="ADAL" clId="{B04B1CBD-FB97-4197-B45E-89C1652E3BD3}" dt="2023-07-26T20:05:59.803" v="1696" actId="1076"/>
          <ac:spMkLst>
            <pc:docMk/>
            <pc:sldMk cId="1195380260" sldId="271"/>
            <ac:spMk id="16" creationId="{00000000-0000-0000-0000-000000000000}"/>
          </ac:spMkLst>
        </pc:spChg>
        <pc:picChg chg="del">
          <ac:chgData name="McFarland, Annette (CNTR)" userId="e93d1f50-85ab-41a8-a34a-185a53159573" providerId="ADAL" clId="{B04B1CBD-FB97-4197-B45E-89C1652E3BD3}" dt="2023-07-25T19:23:33.548" v="772" actId="478"/>
          <ac:picMkLst>
            <pc:docMk/>
            <pc:sldMk cId="1195380260" sldId="271"/>
            <ac:picMk id="3" creationId="{9F4DECB8-6A74-0321-5D25-189CA9188A26}"/>
          </ac:picMkLst>
        </pc:picChg>
        <pc:picChg chg="del">
          <ac:chgData name="McFarland, Annette (CNTR)" userId="e93d1f50-85ab-41a8-a34a-185a53159573" providerId="ADAL" clId="{B04B1CBD-FB97-4197-B45E-89C1652E3BD3}" dt="2023-07-25T19:23:38.852" v="774" actId="478"/>
          <ac:picMkLst>
            <pc:docMk/>
            <pc:sldMk cId="1195380260" sldId="271"/>
            <ac:picMk id="5" creationId="{BD7B4B30-2D95-995F-CDEC-4E91EE50215D}"/>
          </ac:picMkLst>
        </pc:picChg>
        <pc:picChg chg="del">
          <ac:chgData name="McFarland, Annette (CNTR)" userId="e93d1f50-85ab-41a8-a34a-185a53159573" providerId="ADAL" clId="{B04B1CBD-FB97-4197-B45E-89C1652E3BD3}" dt="2023-07-25T19:23:36.299" v="773" actId="478"/>
          <ac:picMkLst>
            <pc:docMk/>
            <pc:sldMk cId="1195380260" sldId="271"/>
            <ac:picMk id="6" creationId="{D133144D-6C01-3A14-5250-4D2B9E92053D}"/>
          </ac:picMkLst>
        </pc:picChg>
        <pc:picChg chg="mod">
          <ac:chgData name="McFarland, Annette (CNTR)" userId="e93d1f50-85ab-41a8-a34a-185a53159573" providerId="ADAL" clId="{B04B1CBD-FB97-4197-B45E-89C1652E3BD3}" dt="2023-07-26T20:06:03.355" v="1697" actId="1076"/>
          <ac:picMkLst>
            <pc:docMk/>
            <pc:sldMk cId="1195380260" sldId="271"/>
            <ac:picMk id="18" creationId="{64D8CC1B-A59B-476E-A67C-FA789785D5B3}"/>
          </ac:picMkLst>
        </pc:picChg>
      </pc:sldChg>
      <pc:sldChg chg="addSp delSp modSp mod setBg modClrScheme chgLayout">
        <pc:chgData name="McFarland, Annette (CNTR)" userId="e93d1f50-85ab-41a8-a34a-185a53159573" providerId="ADAL" clId="{B04B1CBD-FB97-4197-B45E-89C1652E3BD3}" dt="2023-07-25T19:20:54.167" v="730" actId="1076"/>
        <pc:sldMkLst>
          <pc:docMk/>
          <pc:sldMk cId="1157318186" sldId="290"/>
        </pc:sldMkLst>
        <pc:spChg chg="mod">
          <ac:chgData name="McFarland, Annette (CNTR)" userId="e93d1f50-85ab-41a8-a34a-185a53159573" providerId="ADAL" clId="{B04B1CBD-FB97-4197-B45E-89C1652E3BD3}" dt="2023-07-25T19:16:41.215" v="684" actId="1076"/>
          <ac:spMkLst>
            <pc:docMk/>
            <pc:sldMk cId="1157318186" sldId="290"/>
            <ac:spMk id="4" creationId="{99210A28-DB60-83E2-1BC5-C5D718C2E25C}"/>
          </ac:spMkLst>
        </pc:spChg>
        <pc:grpChg chg="add del">
          <ac:chgData name="McFarland, Annette (CNTR)" userId="e93d1f50-85ab-41a8-a34a-185a53159573" providerId="ADAL" clId="{B04B1CBD-FB97-4197-B45E-89C1652E3BD3}" dt="2023-07-25T19:15:49.067" v="669" actId="165"/>
          <ac:grpSpMkLst>
            <pc:docMk/>
            <pc:sldMk cId="1157318186" sldId="290"/>
            <ac:grpSpMk id="2" creationId="{35817E92-4CF9-2E7E-2E9C-CE4EA92AB4F8}"/>
          </ac:grpSpMkLst>
        </pc:grpChg>
        <pc:grpChg chg="add mod">
          <ac:chgData name="McFarland, Annette (CNTR)" userId="e93d1f50-85ab-41a8-a34a-185a53159573" providerId="ADAL" clId="{B04B1CBD-FB97-4197-B45E-89C1652E3BD3}" dt="2023-07-25T19:20:54.167" v="730" actId="1076"/>
          <ac:grpSpMkLst>
            <pc:docMk/>
            <pc:sldMk cId="1157318186" sldId="290"/>
            <ac:grpSpMk id="23" creationId="{00F4CFE5-B45F-209F-3B68-C37263B6EA16}"/>
          </ac:grpSpMkLst>
        </pc:grpChg>
        <pc:picChg chg="del">
          <ac:chgData name="McFarland, Annette (CNTR)" userId="e93d1f50-85ab-41a8-a34a-185a53159573" providerId="ADAL" clId="{B04B1CBD-FB97-4197-B45E-89C1652E3BD3}" dt="2023-07-25T19:15:38.547" v="666" actId="478"/>
          <ac:picMkLst>
            <pc:docMk/>
            <pc:sldMk cId="1157318186" sldId="290"/>
            <ac:picMk id="3" creationId="{7DF337FF-DA55-9DB7-25F9-63590EFCF030}"/>
          </ac:picMkLst>
        </pc:picChg>
        <pc:picChg chg="del mod topLvl">
          <ac:chgData name="McFarland, Annette (CNTR)" userId="e93d1f50-85ab-41a8-a34a-185a53159573" providerId="ADAL" clId="{B04B1CBD-FB97-4197-B45E-89C1652E3BD3}" dt="2023-07-25T19:15:59.195" v="672" actId="478"/>
          <ac:picMkLst>
            <pc:docMk/>
            <pc:sldMk cId="1157318186" sldId="290"/>
            <ac:picMk id="6" creationId="{E638F709-4A1E-3AF7-90ED-AB5B4F4A7D16}"/>
          </ac:picMkLst>
        </pc:picChg>
        <pc:picChg chg="add del mod">
          <ac:chgData name="McFarland, Annette (CNTR)" userId="e93d1f50-85ab-41a8-a34a-185a53159573" providerId="ADAL" clId="{B04B1CBD-FB97-4197-B45E-89C1652E3BD3}" dt="2023-07-25T19:16:37.494" v="683" actId="1076"/>
          <ac:picMkLst>
            <pc:docMk/>
            <pc:sldMk cId="1157318186" sldId="290"/>
            <ac:picMk id="7" creationId="{9081802A-EDA2-D9BF-65E6-FC12183480F8}"/>
          </ac:picMkLst>
        </pc:picChg>
        <pc:picChg chg="add mod">
          <ac:chgData name="McFarland, Annette (CNTR)" userId="e93d1f50-85ab-41a8-a34a-185a53159573" providerId="ADAL" clId="{B04B1CBD-FB97-4197-B45E-89C1652E3BD3}" dt="2023-07-25T19:20:49.303" v="729" actId="164"/>
          <ac:picMkLst>
            <pc:docMk/>
            <pc:sldMk cId="1157318186" sldId="290"/>
            <ac:picMk id="9" creationId="{36C4C069-C1D1-6CCE-8CB5-BD6DDCA9E6B2}"/>
          </ac:picMkLst>
        </pc:picChg>
        <pc:picChg chg="del mod topLvl">
          <ac:chgData name="McFarland, Annette (CNTR)" userId="e93d1f50-85ab-41a8-a34a-185a53159573" providerId="ADAL" clId="{B04B1CBD-FB97-4197-B45E-89C1652E3BD3}" dt="2023-07-25T19:15:57.921" v="671" actId="478"/>
          <ac:picMkLst>
            <pc:docMk/>
            <pc:sldMk cId="1157318186" sldId="290"/>
            <ac:picMk id="10" creationId="{4590D946-299A-B2B9-0EA3-6A647F05D668}"/>
          </ac:picMkLst>
        </pc:picChg>
        <pc:picChg chg="add mod">
          <ac:chgData name="McFarland, Annette (CNTR)" userId="e93d1f50-85ab-41a8-a34a-185a53159573" providerId="ADAL" clId="{B04B1CBD-FB97-4197-B45E-89C1652E3BD3}" dt="2023-07-25T19:20:49.303" v="729" actId="164"/>
          <ac:picMkLst>
            <pc:docMk/>
            <pc:sldMk cId="1157318186" sldId="290"/>
            <ac:picMk id="12" creationId="{471E0873-5549-2E82-31C1-5700D3990D2F}"/>
          </ac:picMkLst>
        </pc:picChg>
        <pc:picChg chg="mod topLvl">
          <ac:chgData name="McFarland, Annette (CNTR)" userId="e93d1f50-85ab-41a8-a34a-185a53159573" providerId="ADAL" clId="{B04B1CBD-FB97-4197-B45E-89C1652E3BD3}" dt="2023-07-25T19:20:49.303" v="729" actId="164"/>
          <ac:picMkLst>
            <pc:docMk/>
            <pc:sldMk cId="1157318186" sldId="290"/>
            <ac:picMk id="14" creationId="{B3A572FF-B5CA-1073-DA6C-61E4A7A32B72}"/>
          </ac:picMkLst>
        </pc:picChg>
        <pc:picChg chg="add mod">
          <ac:chgData name="McFarland, Annette (CNTR)" userId="e93d1f50-85ab-41a8-a34a-185a53159573" providerId="ADAL" clId="{B04B1CBD-FB97-4197-B45E-89C1652E3BD3}" dt="2023-07-25T19:20:49.303" v="729" actId="164"/>
          <ac:picMkLst>
            <pc:docMk/>
            <pc:sldMk cId="1157318186" sldId="290"/>
            <ac:picMk id="15" creationId="{E4AEF352-F583-BA9C-687B-710E4ADD3D24}"/>
          </ac:picMkLst>
        </pc:picChg>
        <pc:picChg chg="mod topLvl">
          <ac:chgData name="McFarland, Annette (CNTR)" userId="e93d1f50-85ab-41a8-a34a-185a53159573" providerId="ADAL" clId="{B04B1CBD-FB97-4197-B45E-89C1652E3BD3}" dt="2023-07-25T19:20:49.303" v="729" actId="164"/>
          <ac:picMkLst>
            <pc:docMk/>
            <pc:sldMk cId="1157318186" sldId="290"/>
            <ac:picMk id="16" creationId="{68961FF2-C4E7-A9C1-B0A6-C0D7DE7B70D3}"/>
          </ac:picMkLst>
        </pc:picChg>
        <pc:picChg chg="mod topLvl">
          <ac:chgData name="McFarland, Annette (CNTR)" userId="e93d1f50-85ab-41a8-a34a-185a53159573" providerId="ADAL" clId="{B04B1CBD-FB97-4197-B45E-89C1652E3BD3}" dt="2023-07-25T19:20:49.303" v="729" actId="164"/>
          <ac:picMkLst>
            <pc:docMk/>
            <pc:sldMk cId="1157318186" sldId="290"/>
            <ac:picMk id="18" creationId="{6EEF03CE-7ABD-5908-0A3E-7D8D284FB215}"/>
          </ac:picMkLst>
        </pc:picChg>
        <pc:picChg chg="add mod">
          <ac:chgData name="McFarland, Annette (CNTR)" userId="e93d1f50-85ab-41a8-a34a-185a53159573" providerId="ADAL" clId="{B04B1CBD-FB97-4197-B45E-89C1652E3BD3}" dt="2023-07-25T19:20:49.303" v="729" actId="164"/>
          <ac:picMkLst>
            <pc:docMk/>
            <pc:sldMk cId="1157318186" sldId="290"/>
            <ac:picMk id="19" creationId="{FA47C105-F279-FECA-D192-96120A617301}"/>
          </ac:picMkLst>
        </pc:picChg>
        <pc:picChg chg="del mod topLvl">
          <ac:chgData name="McFarland, Annette (CNTR)" userId="e93d1f50-85ab-41a8-a34a-185a53159573" providerId="ADAL" clId="{B04B1CBD-FB97-4197-B45E-89C1652E3BD3}" dt="2023-07-25T19:15:51.427" v="670" actId="478"/>
          <ac:picMkLst>
            <pc:docMk/>
            <pc:sldMk cId="1157318186" sldId="290"/>
            <ac:picMk id="20" creationId="{E8C01CD7-BD52-C5EF-E7D0-6F71BF32866C}"/>
          </ac:picMkLst>
        </pc:picChg>
        <pc:picChg chg="add mod">
          <ac:chgData name="McFarland, Annette (CNTR)" userId="e93d1f50-85ab-41a8-a34a-185a53159573" providerId="ADAL" clId="{B04B1CBD-FB97-4197-B45E-89C1652E3BD3}" dt="2023-07-25T19:20:49.303" v="729" actId="164"/>
          <ac:picMkLst>
            <pc:docMk/>
            <pc:sldMk cId="1157318186" sldId="290"/>
            <ac:picMk id="22" creationId="{9F747456-D0BC-E9FE-858F-821C46D7ACFA}"/>
          </ac:picMkLst>
        </pc:picChg>
      </pc:sldChg>
      <pc:sldChg chg="modSp mod">
        <pc:chgData name="McFarland, Annette (CNTR)" userId="e93d1f50-85ab-41a8-a34a-185a53159573" providerId="ADAL" clId="{B04B1CBD-FB97-4197-B45E-89C1652E3BD3}" dt="2023-07-26T13:23:43.818" v="898" actId="20577"/>
        <pc:sldMkLst>
          <pc:docMk/>
          <pc:sldMk cId="3804841529" sldId="291"/>
        </pc:sldMkLst>
        <pc:spChg chg="mod">
          <ac:chgData name="McFarland, Annette (CNTR)" userId="e93d1f50-85ab-41a8-a34a-185a53159573" providerId="ADAL" clId="{B04B1CBD-FB97-4197-B45E-89C1652E3BD3}" dt="2023-07-26T13:23:43.818" v="898" actId="20577"/>
          <ac:spMkLst>
            <pc:docMk/>
            <pc:sldMk cId="3804841529" sldId="291"/>
            <ac:spMk id="3" creationId="{1D9AC8D4-D686-CE0E-ECA4-8C3BC9A93320}"/>
          </ac:spMkLst>
        </pc:spChg>
      </pc:sldChg>
      <pc:sldChg chg="modSp mod">
        <pc:chgData name="McFarland, Annette (CNTR)" userId="e93d1f50-85ab-41a8-a34a-185a53159573" providerId="ADAL" clId="{B04B1CBD-FB97-4197-B45E-89C1652E3BD3}" dt="2023-07-26T13:35:33.931" v="947" actId="20577"/>
        <pc:sldMkLst>
          <pc:docMk/>
          <pc:sldMk cId="3991819526" sldId="292"/>
        </pc:sldMkLst>
        <pc:spChg chg="mod">
          <ac:chgData name="McFarland, Annette (CNTR)" userId="e93d1f50-85ab-41a8-a34a-185a53159573" providerId="ADAL" clId="{B04B1CBD-FB97-4197-B45E-89C1652E3BD3}" dt="2023-07-26T13:35:33.931" v="947" actId="20577"/>
          <ac:spMkLst>
            <pc:docMk/>
            <pc:sldMk cId="3991819526" sldId="292"/>
            <ac:spMk id="3" creationId="{1D9AC8D4-D686-CE0E-ECA4-8C3BC9A93320}"/>
          </ac:spMkLst>
        </pc:spChg>
      </pc:sldChg>
      <pc:sldChg chg="modSp mod delCm modCm">
        <pc:chgData name="McFarland, Annette (CNTR)" userId="e93d1f50-85ab-41a8-a34a-185a53159573" providerId="ADAL" clId="{B04B1CBD-FB97-4197-B45E-89C1652E3BD3}" dt="2023-07-26T13:39:14.755" v="1157" actId="20577"/>
        <pc:sldMkLst>
          <pc:docMk/>
          <pc:sldMk cId="1549423769" sldId="293"/>
        </pc:sldMkLst>
        <pc:spChg chg="mod">
          <ac:chgData name="McFarland, Annette (CNTR)" userId="e93d1f50-85ab-41a8-a34a-185a53159573" providerId="ADAL" clId="{B04B1CBD-FB97-4197-B45E-89C1652E3BD3}" dt="2023-07-26T13:39:14.755" v="1157" actId="20577"/>
          <ac:spMkLst>
            <pc:docMk/>
            <pc:sldMk cId="1549423769" sldId="293"/>
            <ac:spMk id="3" creationId="{1D9AC8D4-D686-CE0E-ECA4-8C3BC9A93320}"/>
          </ac:spMkLst>
        </pc:spChg>
      </pc:sldChg>
      <pc:sldChg chg="addSp delSp modSp mod">
        <pc:chgData name="McFarland, Annette (CNTR)" userId="e93d1f50-85ab-41a8-a34a-185a53159573" providerId="ADAL" clId="{B04B1CBD-FB97-4197-B45E-89C1652E3BD3}" dt="2023-07-26T13:41:46.284" v="1200" actId="1076"/>
        <pc:sldMkLst>
          <pc:docMk/>
          <pc:sldMk cId="3245625903" sldId="294"/>
        </pc:sldMkLst>
        <pc:spChg chg="mod">
          <ac:chgData name="McFarland, Annette (CNTR)" userId="e93d1f50-85ab-41a8-a34a-185a53159573" providerId="ADAL" clId="{B04B1CBD-FB97-4197-B45E-89C1652E3BD3}" dt="2023-07-26T13:39:41.789" v="1179" actId="20577"/>
          <ac:spMkLst>
            <pc:docMk/>
            <pc:sldMk cId="3245625903" sldId="294"/>
            <ac:spMk id="2" creationId="{61787511-8064-1BF8-DF69-03EE3ECA8D92}"/>
          </ac:spMkLst>
        </pc:spChg>
        <pc:spChg chg="del">
          <ac:chgData name="McFarland, Annette (CNTR)" userId="e93d1f50-85ab-41a8-a34a-185a53159573" providerId="ADAL" clId="{B04B1CBD-FB97-4197-B45E-89C1652E3BD3}" dt="2023-07-26T13:39:28.764" v="1158" actId="478"/>
          <ac:spMkLst>
            <pc:docMk/>
            <pc:sldMk cId="3245625903" sldId="294"/>
            <ac:spMk id="3" creationId="{10550D2E-5AC4-73D9-A1ED-4FF2E28DAD98}"/>
          </ac:spMkLst>
        </pc:spChg>
        <pc:spChg chg="del">
          <ac:chgData name="McFarland, Annette (CNTR)" userId="e93d1f50-85ab-41a8-a34a-185a53159573" providerId="ADAL" clId="{B04B1CBD-FB97-4197-B45E-89C1652E3BD3}" dt="2023-07-26T13:39:28.764" v="1158" actId="478"/>
          <ac:spMkLst>
            <pc:docMk/>
            <pc:sldMk cId="3245625903" sldId="294"/>
            <ac:spMk id="4" creationId="{07D9D652-AA8D-843A-CDCE-62C6AF520C79}"/>
          </ac:spMkLst>
        </pc:spChg>
        <pc:spChg chg="del">
          <ac:chgData name="McFarland, Annette (CNTR)" userId="e93d1f50-85ab-41a8-a34a-185a53159573" providerId="ADAL" clId="{B04B1CBD-FB97-4197-B45E-89C1652E3BD3}" dt="2023-07-26T13:39:28.764" v="1158" actId="478"/>
          <ac:spMkLst>
            <pc:docMk/>
            <pc:sldMk cId="3245625903" sldId="294"/>
            <ac:spMk id="5" creationId="{9D939342-5B96-E803-B3B4-937883B0F2BF}"/>
          </ac:spMkLst>
        </pc:spChg>
        <pc:spChg chg="del">
          <ac:chgData name="McFarland, Annette (CNTR)" userId="e93d1f50-85ab-41a8-a34a-185a53159573" providerId="ADAL" clId="{B04B1CBD-FB97-4197-B45E-89C1652E3BD3}" dt="2023-07-26T13:39:28.764" v="1158" actId="478"/>
          <ac:spMkLst>
            <pc:docMk/>
            <pc:sldMk cId="3245625903" sldId="294"/>
            <ac:spMk id="36" creationId="{55FBE395-13A3-A9E0-C3E2-120446955518}"/>
          </ac:spMkLst>
        </pc:spChg>
        <pc:spChg chg="del">
          <ac:chgData name="McFarland, Annette (CNTR)" userId="e93d1f50-85ab-41a8-a34a-185a53159573" providerId="ADAL" clId="{B04B1CBD-FB97-4197-B45E-89C1652E3BD3}" dt="2023-07-26T13:39:28.764" v="1158" actId="478"/>
          <ac:spMkLst>
            <pc:docMk/>
            <pc:sldMk cId="3245625903" sldId="294"/>
            <ac:spMk id="37" creationId="{474458A9-C115-7735-F9C0-98D072809B4C}"/>
          </ac:spMkLst>
        </pc:spChg>
        <pc:spChg chg="del">
          <ac:chgData name="McFarland, Annette (CNTR)" userId="e93d1f50-85ab-41a8-a34a-185a53159573" providerId="ADAL" clId="{B04B1CBD-FB97-4197-B45E-89C1652E3BD3}" dt="2023-07-26T13:39:28.764" v="1158" actId="478"/>
          <ac:spMkLst>
            <pc:docMk/>
            <pc:sldMk cId="3245625903" sldId="294"/>
            <ac:spMk id="38" creationId="{898E707C-3EDC-A0E4-328C-11B4C5B30BE1}"/>
          </ac:spMkLst>
        </pc:spChg>
        <pc:spChg chg="del">
          <ac:chgData name="McFarland, Annette (CNTR)" userId="e93d1f50-85ab-41a8-a34a-185a53159573" providerId="ADAL" clId="{B04B1CBD-FB97-4197-B45E-89C1652E3BD3}" dt="2023-07-26T13:39:28.764" v="1158" actId="478"/>
          <ac:spMkLst>
            <pc:docMk/>
            <pc:sldMk cId="3245625903" sldId="294"/>
            <ac:spMk id="39" creationId="{359DA703-150F-B35D-811C-B249A579F5CD}"/>
          </ac:spMkLst>
        </pc:spChg>
        <pc:spChg chg="del">
          <ac:chgData name="McFarland, Annette (CNTR)" userId="e93d1f50-85ab-41a8-a34a-185a53159573" providerId="ADAL" clId="{B04B1CBD-FB97-4197-B45E-89C1652E3BD3}" dt="2023-07-26T13:39:28.764" v="1158" actId="478"/>
          <ac:spMkLst>
            <pc:docMk/>
            <pc:sldMk cId="3245625903" sldId="294"/>
            <ac:spMk id="40" creationId="{3DC84B29-5336-580E-208F-F4C645135483}"/>
          </ac:spMkLst>
        </pc:spChg>
        <pc:spChg chg="del">
          <ac:chgData name="McFarland, Annette (CNTR)" userId="e93d1f50-85ab-41a8-a34a-185a53159573" providerId="ADAL" clId="{B04B1CBD-FB97-4197-B45E-89C1652E3BD3}" dt="2023-07-26T13:39:28.764" v="1158" actId="478"/>
          <ac:spMkLst>
            <pc:docMk/>
            <pc:sldMk cId="3245625903" sldId="294"/>
            <ac:spMk id="41" creationId="{C4F83385-E51A-CF36-AFD2-12FB53615095}"/>
          </ac:spMkLst>
        </pc:spChg>
        <pc:spChg chg="del">
          <ac:chgData name="McFarland, Annette (CNTR)" userId="e93d1f50-85ab-41a8-a34a-185a53159573" providerId="ADAL" clId="{B04B1CBD-FB97-4197-B45E-89C1652E3BD3}" dt="2023-07-26T13:39:28.764" v="1158" actId="478"/>
          <ac:spMkLst>
            <pc:docMk/>
            <pc:sldMk cId="3245625903" sldId="294"/>
            <ac:spMk id="42" creationId="{5CFEA62B-E460-CEA4-C1EF-4233C0CFA000}"/>
          </ac:spMkLst>
        </pc:spChg>
        <pc:spChg chg="del">
          <ac:chgData name="McFarland, Annette (CNTR)" userId="e93d1f50-85ab-41a8-a34a-185a53159573" providerId="ADAL" clId="{B04B1CBD-FB97-4197-B45E-89C1652E3BD3}" dt="2023-07-26T13:39:28.764" v="1158" actId="478"/>
          <ac:spMkLst>
            <pc:docMk/>
            <pc:sldMk cId="3245625903" sldId="294"/>
            <ac:spMk id="43" creationId="{996B117F-D159-DC48-E263-C3AF946DF940}"/>
          </ac:spMkLst>
        </pc:spChg>
        <pc:spChg chg="del">
          <ac:chgData name="McFarland, Annette (CNTR)" userId="e93d1f50-85ab-41a8-a34a-185a53159573" providerId="ADAL" clId="{B04B1CBD-FB97-4197-B45E-89C1652E3BD3}" dt="2023-07-26T13:39:28.764" v="1158" actId="478"/>
          <ac:spMkLst>
            <pc:docMk/>
            <pc:sldMk cId="3245625903" sldId="294"/>
            <ac:spMk id="44" creationId="{1BE39412-B8A4-572F-C24A-288B9DBCF12F}"/>
          </ac:spMkLst>
        </pc:spChg>
        <pc:spChg chg="del">
          <ac:chgData name="McFarland, Annette (CNTR)" userId="e93d1f50-85ab-41a8-a34a-185a53159573" providerId="ADAL" clId="{B04B1CBD-FB97-4197-B45E-89C1652E3BD3}" dt="2023-07-26T13:39:28.764" v="1158" actId="478"/>
          <ac:spMkLst>
            <pc:docMk/>
            <pc:sldMk cId="3245625903" sldId="294"/>
            <ac:spMk id="45" creationId="{458BA4F0-1F0F-FB56-F132-7E1F4226D38B}"/>
          </ac:spMkLst>
        </pc:spChg>
        <pc:spChg chg="del">
          <ac:chgData name="McFarland, Annette (CNTR)" userId="e93d1f50-85ab-41a8-a34a-185a53159573" providerId="ADAL" clId="{B04B1CBD-FB97-4197-B45E-89C1652E3BD3}" dt="2023-07-26T13:39:28.764" v="1158" actId="478"/>
          <ac:spMkLst>
            <pc:docMk/>
            <pc:sldMk cId="3245625903" sldId="294"/>
            <ac:spMk id="46" creationId="{5C40C233-DA1B-B934-A0A7-305E78213D14}"/>
          </ac:spMkLst>
        </pc:spChg>
        <pc:spChg chg="del">
          <ac:chgData name="McFarland, Annette (CNTR)" userId="e93d1f50-85ab-41a8-a34a-185a53159573" providerId="ADAL" clId="{B04B1CBD-FB97-4197-B45E-89C1652E3BD3}" dt="2023-07-26T13:39:28.764" v="1158" actId="478"/>
          <ac:spMkLst>
            <pc:docMk/>
            <pc:sldMk cId="3245625903" sldId="294"/>
            <ac:spMk id="47" creationId="{D3C5359F-5BC4-4A0D-D2A6-78C47FC0DBAE}"/>
          </ac:spMkLst>
        </pc:spChg>
        <pc:spChg chg="del">
          <ac:chgData name="McFarland, Annette (CNTR)" userId="e93d1f50-85ab-41a8-a34a-185a53159573" providerId="ADAL" clId="{B04B1CBD-FB97-4197-B45E-89C1652E3BD3}" dt="2023-07-26T13:39:28.764" v="1158" actId="478"/>
          <ac:spMkLst>
            <pc:docMk/>
            <pc:sldMk cId="3245625903" sldId="294"/>
            <ac:spMk id="48" creationId="{3DFFB47F-B9DB-0812-2DA1-0266001B224F}"/>
          </ac:spMkLst>
        </pc:spChg>
        <pc:spChg chg="del">
          <ac:chgData name="McFarland, Annette (CNTR)" userId="e93d1f50-85ab-41a8-a34a-185a53159573" providerId="ADAL" clId="{B04B1CBD-FB97-4197-B45E-89C1652E3BD3}" dt="2023-07-26T13:39:28.764" v="1158" actId="478"/>
          <ac:spMkLst>
            <pc:docMk/>
            <pc:sldMk cId="3245625903" sldId="294"/>
            <ac:spMk id="49" creationId="{58AD1BCC-379A-8D6D-6F88-8917052F988A}"/>
          </ac:spMkLst>
        </pc:spChg>
        <pc:spChg chg="del">
          <ac:chgData name="McFarland, Annette (CNTR)" userId="e93d1f50-85ab-41a8-a34a-185a53159573" providerId="ADAL" clId="{B04B1CBD-FB97-4197-B45E-89C1652E3BD3}" dt="2023-07-26T13:39:28.764" v="1158" actId="478"/>
          <ac:spMkLst>
            <pc:docMk/>
            <pc:sldMk cId="3245625903" sldId="294"/>
            <ac:spMk id="50" creationId="{51C321DA-181E-46F9-1EC9-550DE7F44EB9}"/>
          </ac:spMkLst>
        </pc:spChg>
        <pc:spChg chg="del">
          <ac:chgData name="McFarland, Annette (CNTR)" userId="e93d1f50-85ab-41a8-a34a-185a53159573" providerId="ADAL" clId="{B04B1CBD-FB97-4197-B45E-89C1652E3BD3}" dt="2023-07-26T13:39:28.764" v="1158" actId="478"/>
          <ac:spMkLst>
            <pc:docMk/>
            <pc:sldMk cId="3245625903" sldId="294"/>
            <ac:spMk id="52" creationId="{759EA988-3844-E4A1-2CA4-B77C64381C05}"/>
          </ac:spMkLst>
        </pc:spChg>
        <pc:spChg chg="del mod">
          <ac:chgData name="McFarland, Annette (CNTR)" userId="e93d1f50-85ab-41a8-a34a-185a53159573" providerId="ADAL" clId="{B04B1CBD-FB97-4197-B45E-89C1652E3BD3}" dt="2023-07-26T13:39:34.695" v="1161" actId="478"/>
          <ac:spMkLst>
            <pc:docMk/>
            <pc:sldMk cId="3245625903" sldId="294"/>
            <ac:spMk id="53" creationId="{1029B76F-E070-77D5-695B-40831CD6D610}"/>
          </ac:spMkLst>
        </pc:spChg>
        <pc:spChg chg="del">
          <ac:chgData name="McFarland, Annette (CNTR)" userId="e93d1f50-85ab-41a8-a34a-185a53159573" providerId="ADAL" clId="{B04B1CBD-FB97-4197-B45E-89C1652E3BD3}" dt="2023-07-26T13:39:28.764" v="1158" actId="478"/>
          <ac:spMkLst>
            <pc:docMk/>
            <pc:sldMk cId="3245625903" sldId="294"/>
            <ac:spMk id="54" creationId="{41679809-01C1-260B-24EA-60C3DF4795A3}"/>
          </ac:spMkLst>
        </pc:spChg>
        <pc:spChg chg="del">
          <ac:chgData name="McFarland, Annette (CNTR)" userId="e93d1f50-85ab-41a8-a34a-185a53159573" providerId="ADAL" clId="{B04B1CBD-FB97-4197-B45E-89C1652E3BD3}" dt="2023-07-26T13:39:28.764" v="1158" actId="478"/>
          <ac:spMkLst>
            <pc:docMk/>
            <pc:sldMk cId="3245625903" sldId="294"/>
            <ac:spMk id="55" creationId="{A625AB54-CA35-5254-8576-C3225ACD0962}"/>
          </ac:spMkLst>
        </pc:spChg>
        <pc:spChg chg="del">
          <ac:chgData name="McFarland, Annette (CNTR)" userId="e93d1f50-85ab-41a8-a34a-185a53159573" providerId="ADAL" clId="{B04B1CBD-FB97-4197-B45E-89C1652E3BD3}" dt="2023-07-26T13:39:31.850" v="1159" actId="478"/>
          <ac:spMkLst>
            <pc:docMk/>
            <pc:sldMk cId="3245625903" sldId="294"/>
            <ac:spMk id="56" creationId="{0760D8C8-BFD1-BCF1-165E-64B738A98C92}"/>
          </ac:spMkLst>
        </pc:spChg>
        <pc:spChg chg="del">
          <ac:chgData name="McFarland, Annette (CNTR)" userId="e93d1f50-85ab-41a8-a34a-185a53159573" providerId="ADAL" clId="{B04B1CBD-FB97-4197-B45E-89C1652E3BD3}" dt="2023-07-26T13:39:28.764" v="1158" actId="478"/>
          <ac:spMkLst>
            <pc:docMk/>
            <pc:sldMk cId="3245625903" sldId="294"/>
            <ac:spMk id="57" creationId="{7178A561-18FA-6C29-1876-13527C52ACB5}"/>
          </ac:spMkLst>
        </pc:spChg>
        <pc:spChg chg="del">
          <ac:chgData name="McFarland, Annette (CNTR)" userId="e93d1f50-85ab-41a8-a34a-185a53159573" providerId="ADAL" clId="{B04B1CBD-FB97-4197-B45E-89C1652E3BD3}" dt="2023-07-26T13:39:28.764" v="1158" actId="478"/>
          <ac:spMkLst>
            <pc:docMk/>
            <pc:sldMk cId="3245625903" sldId="294"/>
            <ac:spMk id="59" creationId="{46F35DEE-EE44-6B01-F32E-B0D2CC313AE0}"/>
          </ac:spMkLst>
        </pc:spChg>
        <pc:spChg chg="add del mod">
          <ac:chgData name="McFarland, Annette (CNTR)" userId="e93d1f50-85ab-41a8-a34a-185a53159573" providerId="ADAL" clId="{B04B1CBD-FB97-4197-B45E-89C1652E3BD3}" dt="2023-07-26T13:40:53.138" v="1196" actId="478"/>
          <ac:spMkLst>
            <pc:docMk/>
            <pc:sldMk cId="3245625903" sldId="294"/>
            <ac:spMk id="62" creationId="{79F30861-23C2-5249-66AA-63A44EF8AA23}"/>
          </ac:spMkLst>
        </pc:spChg>
        <pc:spChg chg="mod">
          <ac:chgData name="McFarland, Annette (CNTR)" userId="e93d1f50-85ab-41a8-a34a-185a53159573" providerId="ADAL" clId="{B04B1CBD-FB97-4197-B45E-89C1652E3BD3}" dt="2023-07-26T13:41:46.284" v="1200" actId="1076"/>
          <ac:spMkLst>
            <pc:docMk/>
            <pc:sldMk cId="3245625903" sldId="294"/>
            <ac:spMk id="64" creationId="{80F8B641-CEC2-FEB1-B499-CD11EAD23544}"/>
          </ac:spMkLst>
        </pc:spChg>
        <pc:spChg chg="mod">
          <ac:chgData name="McFarland, Annette (CNTR)" userId="e93d1f50-85ab-41a8-a34a-185a53159573" providerId="ADAL" clId="{B04B1CBD-FB97-4197-B45E-89C1652E3BD3}" dt="2023-07-26T13:41:46.284" v="1200" actId="1076"/>
          <ac:spMkLst>
            <pc:docMk/>
            <pc:sldMk cId="3245625903" sldId="294"/>
            <ac:spMk id="65" creationId="{40C4EA39-22C7-88C6-05BA-56C73B6A6D7F}"/>
          </ac:spMkLst>
        </pc:spChg>
        <pc:spChg chg="mod">
          <ac:chgData name="McFarland, Annette (CNTR)" userId="e93d1f50-85ab-41a8-a34a-185a53159573" providerId="ADAL" clId="{B04B1CBD-FB97-4197-B45E-89C1652E3BD3}" dt="2023-07-26T13:41:46.284" v="1200" actId="1076"/>
          <ac:spMkLst>
            <pc:docMk/>
            <pc:sldMk cId="3245625903" sldId="294"/>
            <ac:spMk id="66" creationId="{CCFF62C6-B573-C62C-B438-424DD1E89B78}"/>
          </ac:spMkLst>
        </pc:spChg>
        <pc:spChg chg="mod">
          <ac:chgData name="McFarland, Annette (CNTR)" userId="e93d1f50-85ab-41a8-a34a-185a53159573" providerId="ADAL" clId="{B04B1CBD-FB97-4197-B45E-89C1652E3BD3}" dt="2023-07-26T13:41:46.284" v="1200" actId="1076"/>
          <ac:spMkLst>
            <pc:docMk/>
            <pc:sldMk cId="3245625903" sldId="294"/>
            <ac:spMk id="67" creationId="{F951953A-A239-1336-BFCC-8CDA65ABBB1A}"/>
          </ac:spMkLst>
        </pc:spChg>
        <pc:spChg chg="mod">
          <ac:chgData name="McFarland, Annette (CNTR)" userId="e93d1f50-85ab-41a8-a34a-185a53159573" providerId="ADAL" clId="{B04B1CBD-FB97-4197-B45E-89C1652E3BD3}" dt="2023-07-26T13:41:46.284" v="1200" actId="1076"/>
          <ac:spMkLst>
            <pc:docMk/>
            <pc:sldMk cId="3245625903" sldId="294"/>
            <ac:spMk id="68" creationId="{9EC36239-B3AC-B95F-9849-3C2393AFEDF8}"/>
          </ac:spMkLst>
        </pc:spChg>
        <pc:spChg chg="mod">
          <ac:chgData name="McFarland, Annette (CNTR)" userId="e93d1f50-85ab-41a8-a34a-185a53159573" providerId="ADAL" clId="{B04B1CBD-FB97-4197-B45E-89C1652E3BD3}" dt="2023-07-26T13:41:46.284" v="1200" actId="1076"/>
          <ac:spMkLst>
            <pc:docMk/>
            <pc:sldMk cId="3245625903" sldId="294"/>
            <ac:spMk id="69" creationId="{01B53748-CDAB-1BA9-B60B-057C40C28C93}"/>
          </ac:spMkLst>
        </pc:spChg>
        <pc:spChg chg="mod">
          <ac:chgData name="McFarland, Annette (CNTR)" userId="e93d1f50-85ab-41a8-a34a-185a53159573" providerId="ADAL" clId="{B04B1CBD-FB97-4197-B45E-89C1652E3BD3}" dt="2023-07-26T13:41:46.284" v="1200" actId="1076"/>
          <ac:spMkLst>
            <pc:docMk/>
            <pc:sldMk cId="3245625903" sldId="294"/>
            <ac:spMk id="70" creationId="{99C105DB-A1D3-94A5-767E-B78A78F48762}"/>
          </ac:spMkLst>
        </pc:spChg>
        <pc:spChg chg="mod">
          <ac:chgData name="McFarland, Annette (CNTR)" userId="e93d1f50-85ab-41a8-a34a-185a53159573" providerId="ADAL" clId="{B04B1CBD-FB97-4197-B45E-89C1652E3BD3}" dt="2023-07-26T13:41:46.284" v="1200" actId="1076"/>
          <ac:spMkLst>
            <pc:docMk/>
            <pc:sldMk cId="3245625903" sldId="294"/>
            <ac:spMk id="71" creationId="{84BBAB18-B437-29FD-FFDB-E786348CDA31}"/>
          </ac:spMkLst>
        </pc:spChg>
        <pc:spChg chg="mod">
          <ac:chgData name="McFarland, Annette (CNTR)" userId="e93d1f50-85ab-41a8-a34a-185a53159573" providerId="ADAL" clId="{B04B1CBD-FB97-4197-B45E-89C1652E3BD3}" dt="2023-07-26T13:41:46.284" v="1200" actId="1076"/>
          <ac:spMkLst>
            <pc:docMk/>
            <pc:sldMk cId="3245625903" sldId="294"/>
            <ac:spMk id="72" creationId="{E5BE92CD-8E78-C204-4354-285D6191D6FA}"/>
          </ac:spMkLst>
        </pc:spChg>
        <pc:spChg chg="mod">
          <ac:chgData name="McFarland, Annette (CNTR)" userId="e93d1f50-85ab-41a8-a34a-185a53159573" providerId="ADAL" clId="{B04B1CBD-FB97-4197-B45E-89C1652E3BD3}" dt="2023-07-26T13:41:46.284" v="1200" actId="1076"/>
          <ac:spMkLst>
            <pc:docMk/>
            <pc:sldMk cId="3245625903" sldId="294"/>
            <ac:spMk id="73" creationId="{3F7144C4-4C31-0193-B0A5-9794799290D8}"/>
          </ac:spMkLst>
        </pc:spChg>
        <pc:spChg chg="mod">
          <ac:chgData name="McFarland, Annette (CNTR)" userId="e93d1f50-85ab-41a8-a34a-185a53159573" providerId="ADAL" clId="{B04B1CBD-FB97-4197-B45E-89C1652E3BD3}" dt="2023-07-26T13:41:46.284" v="1200" actId="1076"/>
          <ac:spMkLst>
            <pc:docMk/>
            <pc:sldMk cId="3245625903" sldId="294"/>
            <ac:spMk id="74" creationId="{AEE5E070-F70C-B526-0951-5FF2319187D9}"/>
          </ac:spMkLst>
        </pc:spChg>
        <pc:spChg chg="mod">
          <ac:chgData name="McFarland, Annette (CNTR)" userId="e93d1f50-85ab-41a8-a34a-185a53159573" providerId="ADAL" clId="{B04B1CBD-FB97-4197-B45E-89C1652E3BD3}" dt="2023-07-26T13:41:46.284" v="1200" actId="1076"/>
          <ac:spMkLst>
            <pc:docMk/>
            <pc:sldMk cId="3245625903" sldId="294"/>
            <ac:spMk id="75" creationId="{9F753061-67EC-264C-A993-778CBBF12709}"/>
          </ac:spMkLst>
        </pc:spChg>
        <pc:spChg chg="mod">
          <ac:chgData name="McFarland, Annette (CNTR)" userId="e93d1f50-85ab-41a8-a34a-185a53159573" providerId="ADAL" clId="{B04B1CBD-FB97-4197-B45E-89C1652E3BD3}" dt="2023-07-26T13:41:46.284" v="1200" actId="1076"/>
          <ac:spMkLst>
            <pc:docMk/>
            <pc:sldMk cId="3245625903" sldId="294"/>
            <ac:spMk id="76" creationId="{8B1632B5-C4F7-3C8A-593E-5DEF4DB64172}"/>
          </ac:spMkLst>
        </pc:spChg>
        <pc:spChg chg="mod">
          <ac:chgData name="McFarland, Annette (CNTR)" userId="e93d1f50-85ab-41a8-a34a-185a53159573" providerId="ADAL" clId="{B04B1CBD-FB97-4197-B45E-89C1652E3BD3}" dt="2023-07-26T13:41:46.284" v="1200" actId="1076"/>
          <ac:spMkLst>
            <pc:docMk/>
            <pc:sldMk cId="3245625903" sldId="294"/>
            <ac:spMk id="77" creationId="{5E30C9A8-DDBF-8BEB-6870-B14CD1AF17B0}"/>
          </ac:spMkLst>
        </pc:spChg>
        <pc:spChg chg="mod">
          <ac:chgData name="McFarland, Annette (CNTR)" userId="e93d1f50-85ab-41a8-a34a-185a53159573" providerId="ADAL" clId="{B04B1CBD-FB97-4197-B45E-89C1652E3BD3}" dt="2023-07-26T13:41:46.284" v="1200" actId="1076"/>
          <ac:spMkLst>
            <pc:docMk/>
            <pc:sldMk cId="3245625903" sldId="294"/>
            <ac:spMk id="78" creationId="{EB09E9B1-C861-2FAD-B2D8-8833D4F5F014}"/>
          </ac:spMkLst>
        </pc:spChg>
        <pc:spChg chg="add mod">
          <ac:chgData name="McFarland, Annette (CNTR)" userId="e93d1f50-85ab-41a8-a34a-185a53159573" providerId="ADAL" clId="{B04B1CBD-FB97-4197-B45E-89C1652E3BD3}" dt="2023-07-26T13:41:46.284" v="1200" actId="1076"/>
          <ac:spMkLst>
            <pc:docMk/>
            <pc:sldMk cId="3245625903" sldId="294"/>
            <ac:spMk id="79" creationId="{64025FA2-777C-FE23-544C-8E1331897A5F}"/>
          </ac:spMkLst>
        </pc:spChg>
        <pc:spChg chg="add mod">
          <ac:chgData name="McFarland, Annette (CNTR)" userId="e93d1f50-85ab-41a8-a34a-185a53159573" providerId="ADAL" clId="{B04B1CBD-FB97-4197-B45E-89C1652E3BD3}" dt="2023-07-26T13:41:46.284" v="1200" actId="1076"/>
          <ac:spMkLst>
            <pc:docMk/>
            <pc:sldMk cId="3245625903" sldId="294"/>
            <ac:spMk id="80" creationId="{A52159F9-CF39-9F63-7D9F-67582F6F54C8}"/>
          </ac:spMkLst>
        </pc:spChg>
        <pc:spChg chg="add mod">
          <ac:chgData name="McFarland, Annette (CNTR)" userId="e93d1f50-85ab-41a8-a34a-185a53159573" providerId="ADAL" clId="{B04B1CBD-FB97-4197-B45E-89C1652E3BD3}" dt="2023-07-26T13:41:46.284" v="1200" actId="1076"/>
          <ac:spMkLst>
            <pc:docMk/>
            <pc:sldMk cId="3245625903" sldId="294"/>
            <ac:spMk id="81" creationId="{4B95F914-2F6D-0EB8-9F30-8B93C58B6D2D}"/>
          </ac:spMkLst>
        </pc:spChg>
        <pc:spChg chg="add mod">
          <ac:chgData name="McFarland, Annette (CNTR)" userId="e93d1f50-85ab-41a8-a34a-185a53159573" providerId="ADAL" clId="{B04B1CBD-FB97-4197-B45E-89C1652E3BD3}" dt="2023-07-26T13:41:46.284" v="1200" actId="1076"/>
          <ac:spMkLst>
            <pc:docMk/>
            <pc:sldMk cId="3245625903" sldId="294"/>
            <ac:spMk id="82" creationId="{6D2E8B5F-F1B9-68EA-34FB-D4E4532923C5}"/>
          </ac:spMkLst>
        </pc:spChg>
        <pc:spChg chg="add mod">
          <ac:chgData name="McFarland, Annette (CNTR)" userId="e93d1f50-85ab-41a8-a34a-185a53159573" providerId="ADAL" clId="{B04B1CBD-FB97-4197-B45E-89C1652E3BD3}" dt="2023-07-26T13:41:46.284" v="1200" actId="1076"/>
          <ac:spMkLst>
            <pc:docMk/>
            <pc:sldMk cId="3245625903" sldId="294"/>
            <ac:spMk id="83" creationId="{6A0565C0-62E5-C203-D51B-EE696C4784C9}"/>
          </ac:spMkLst>
        </pc:spChg>
        <pc:spChg chg="add mod">
          <ac:chgData name="McFarland, Annette (CNTR)" userId="e93d1f50-85ab-41a8-a34a-185a53159573" providerId="ADAL" clId="{B04B1CBD-FB97-4197-B45E-89C1652E3BD3}" dt="2023-07-26T13:41:46.284" v="1200" actId="1076"/>
          <ac:spMkLst>
            <pc:docMk/>
            <pc:sldMk cId="3245625903" sldId="294"/>
            <ac:spMk id="84" creationId="{77CA0ABB-5AC9-E914-CAB1-F814634C90C2}"/>
          </ac:spMkLst>
        </pc:spChg>
        <pc:spChg chg="add mod">
          <ac:chgData name="McFarland, Annette (CNTR)" userId="e93d1f50-85ab-41a8-a34a-185a53159573" providerId="ADAL" clId="{B04B1CBD-FB97-4197-B45E-89C1652E3BD3}" dt="2023-07-26T13:41:46.284" v="1200" actId="1076"/>
          <ac:spMkLst>
            <pc:docMk/>
            <pc:sldMk cId="3245625903" sldId="294"/>
            <ac:spMk id="85" creationId="{5FF0E7F5-18EC-64FE-22E3-C84CAA720F4A}"/>
          </ac:spMkLst>
        </pc:spChg>
        <pc:spChg chg="add mod">
          <ac:chgData name="McFarland, Annette (CNTR)" userId="e93d1f50-85ab-41a8-a34a-185a53159573" providerId="ADAL" clId="{B04B1CBD-FB97-4197-B45E-89C1652E3BD3}" dt="2023-07-26T13:41:46.284" v="1200" actId="1076"/>
          <ac:spMkLst>
            <pc:docMk/>
            <pc:sldMk cId="3245625903" sldId="294"/>
            <ac:spMk id="86" creationId="{A4BB61EE-4ABF-87FB-C689-90BF81BB3203}"/>
          </ac:spMkLst>
        </pc:spChg>
        <pc:spChg chg="add mod">
          <ac:chgData name="McFarland, Annette (CNTR)" userId="e93d1f50-85ab-41a8-a34a-185a53159573" providerId="ADAL" clId="{B04B1CBD-FB97-4197-B45E-89C1652E3BD3}" dt="2023-07-26T13:41:46.284" v="1200" actId="1076"/>
          <ac:spMkLst>
            <pc:docMk/>
            <pc:sldMk cId="3245625903" sldId="294"/>
            <ac:spMk id="87" creationId="{96209317-6CB1-3CF9-CD44-E4BF510873F4}"/>
          </ac:spMkLst>
        </pc:spChg>
        <pc:spChg chg="add mod">
          <ac:chgData name="McFarland, Annette (CNTR)" userId="e93d1f50-85ab-41a8-a34a-185a53159573" providerId="ADAL" clId="{B04B1CBD-FB97-4197-B45E-89C1652E3BD3}" dt="2023-07-26T13:41:46.284" v="1200" actId="1076"/>
          <ac:spMkLst>
            <pc:docMk/>
            <pc:sldMk cId="3245625903" sldId="294"/>
            <ac:spMk id="88" creationId="{33226588-C079-3C74-D594-0DDB7ACC97C1}"/>
          </ac:spMkLst>
        </pc:spChg>
        <pc:spChg chg="add mod">
          <ac:chgData name="McFarland, Annette (CNTR)" userId="e93d1f50-85ab-41a8-a34a-185a53159573" providerId="ADAL" clId="{B04B1CBD-FB97-4197-B45E-89C1652E3BD3}" dt="2023-07-26T13:41:46.284" v="1200" actId="1076"/>
          <ac:spMkLst>
            <pc:docMk/>
            <pc:sldMk cId="3245625903" sldId="294"/>
            <ac:spMk id="89" creationId="{DADB4891-876F-6DA2-1A4B-BCEE9DD5B0C2}"/>
          </ac:spMkLst>
        </pc:spChg>
        <pc:spChg chg="add mod">
          <ac:chgData name="McFarland, Annette (CNTR)" userId="e93d1f50-85ab-41a8-a34a-185a53159573" providerId="ADAL" clId="{B04B1CBD-FB97-4197-B45E-89C1652E3BD3}" dt="2023-07-26T13:41:46.284" v="1200" actId="1076"/>
          <ac:spMkLst>
            <pc:docMk/>
            <pc:sldMk cId="3245625903" sldId="294"/>
            <ac:spMk id="90" creationId="{40DBA288-12D8-267B-5A17-395266118F3A}"/>
          </ac:spMkLst>
        </pc:spChg>
        <pc:spChg chg="add mod">
          <ac:chgData name="McFarland, Annette (CNTR)" userId="e93d1f50-85ab-41a8-a34a-185a53159573" providerId="ADAL" clId="{B04B1CBD-FB97-4197-B45E-89C1652E3BD3}" dt="2023-07-26T13:41:46.284" v="1200" actId="1076"/>
          <ac:spMkLst>
            <pc:docMk/>
            <pc:sldMk cId="3245625903" sldId="294"/>
            <ac:spMk id="92" creationId="{95B86096-9724-18D8-0CB2-37808D2A0A52}"/>
          </ac:spMkLst>
        </pc:spChg>
        <pc:spChg chg="add mod">
          <ac:chgData name="McFarland, Annette (CNTR)" userId="e93d1f50-85ab-41a8-a34a-185a53159573" providerId="ADAL" clId="{B04B1CBD-FB97-4197-B45E-89C1652E3BD3}" dt="2023-07-26T13:41:46.284" v="1200" actId="1076"/>
          <ac:spMkLst>
            <pc:docMk/>
            <pc:sldMk cId="3245625903" sldId="294"/>
            <ac:spMk id="94" creationId="{7F12671F-FCE5-4A5E-4E2F-035111E07540}"/>
          </ac:spMkLst>
        </pc:spChg>
        <pc:grpChg chg="del">
          <ac:chgData name="McFarland, Annette (CNTR)" userId="e93d1f50-85ab-41a8-a34a-185a53159573" providerId="ADAL" clId="{B04B1CBD-FB97-4197-B45E-89C1652E3BD3}" dt="2023-07-26T13:39:35.563" v="1162" actId="478"/>
          <ac:grpSpMkLst>
            <pc:docMk/>
            <pc:sldMk cId="3245625903" sldId="294"/>
            <ac:grpSpMk id="7" creationId="{5B04AAE2-04F2-D330-DBCF-8B43124CEDF8}"/>
          </ac:grpSpMkLst>
        </pc:grpChg>
        <pc:grpChg chg="add mod">
          <ac:chgData name="McFarland, Annette (CNTR)" userId="e93d1f50-85ab-41a8-a34a-185a53159573" providerId="ADAL" clId="{B04B1CBD-FB97-4197-B45E-89C1652E3BD3}" dt="2023-07-26T13:41:46.284" v="1200" actId="1076"/>
          <ac:grpSpMkLst>
            <pc:docMk/>
            <pc:sldMk cId="3245625903" sldId="294"/>
            <ac:grpSpMk id="63" creationId="{EFE79648-BB77-2893-D352-921B47A3D550}"/>
          </ac:grpSpMkLst>
        </pc:grpChg>
        <pc:cxnChg chg="del">
          <ac:chgData name="McFarland, Annette (CNTR)" userId="e93d1f50-85ab-41a8-a34a-185a53159573" providerId="ADAL" clId="{B04B1CBD-FB97-4197-B45E-89C1652E3BD3}" dt="2023-07-26T13:39:28.764" v="1158" actId="478"/>
          <ac:cxnSpMkLst>
            <pc:docMk/>
            <pc:sldMk cId="3245625903" sldId="294"/>
            <ac:cxnSpMk id="51" creationId="{FABF3B37-0902-F2E1-D395-A6C730641233}"/>
          </ac:cxnSpMkLst>
        </pc:cxnChg>
        <pc:cxnChg chg="del">
          <ac:chgData name="McFarland, Annette (CNTR)" userId="e93d1f50-85ab-41a8-a34a-185a53159573" providerId="ADAL" clId="{B04B1CBD-FB97-4197-B45E-89C1652E3BD3}" dt="2023-07-26T13:39:28.764" v="1158" actId="478"/>
          <ac:cxnSpMkLst>
            <pc:docMk/>
            <pc:sldMk cId="3245625903" sldId="294"/>
            <ac:cxnSpMk id="58" creationId="{6D85094B-2FFC-E12A-492A-CFEC9A967E9A}"/>
          </ac:cxnSpMkLst>
        </pc:cxnChg>
        <pc:cxnChg chg="del">
          <ac:chgData name="McFarland, Annette (CNTR)" userId="e93d1f50-85ab-41a8-a34a-185a53159573" providerId="ADAL" clId="{B04B1CBD-FB97-4197-B45E-89C1652E3BD3}" dt="2023-07-26T13:39:28.764" v="1158" actId="478"/>
          <ac:cxnSpMkLst>
            <pc:docMk/>
            <pc:sldMk cId="3245625903" sldId="294"/>
            <ac:cxnSpMk id="60" creationId="{019195F8-AAB3-76BB-0C7E-BAA07D15150C}"/>
          </ac:cxnSpMkLst>
        </pc:cxnChg>
        <pc:cxnChg chg="del">
          <ac:chgData name="McFarland, Annette (CNTR)" userId="e93d1f50-85ab-41a8-a34a-185a53159573" providerId="ADAL" clId="{B04B1CBD-FB97-4197-B45E-89C1652E3BD3}" dt="2023-07-26T13:39:28.764" v="1158" actId="478"/>
          <ac:cxnSpMkLst>
            <pc:docMk/>
            <pc:sldMk cId="3245625903" sldId="294"/>
            <ac:cxnSpMk id="61" creationId="{2801AD1A-9F18-030C-4EAC-60C1AFC9EFAB}"/>
          </ac:cxnSpMkLst>
        </pc:cxnChg>
        <pc:cxnChg chg="add mod">
          <ac:chgData name="McFarland, Annette (CNTR)" userId="e93d1f50-85ab-41a8-a34a-185a53159573" providerId="ADAL" clId="{B04B1CBD-FB97-4197-B45E-89C1652E3BD3}" dt="2023-07-26T13:41:46.284" v="1200" actId="1076"/>
          <ac:cxnSpMkLst>
            <pc:docMk/>
            <pc:sldMk cId="3245625903" sldId="294"/>
            <ac:cxnSpMk id="91" creationId="{DDAC19E7-476E-7E93-3B14-59963ED5B034}"/>
          </ac:cxnSpMkLst>
        </pc:cxnChg>
        <pc:cxnChg chg="add mod">
          <ac:chgData name="McFarland, Annette (CNTR)" userId="e93d1f50-85ab-41a8-a34a-185a53159573" providerId="ADAL" clId="{B04B1CBD-FB97-4197-B45E-89C1652E3BD3}" dt="2023-07-26T13:41:46.284" v="1200" actId="1076"/>
          <ac:cxnSpMkLst>
            <pc:docMk/>
            <pc:sldMk cId="3245625903" sldId="294"/>
            <ac:cxnSpMk id="93" creationId="{43EC9704-4B46-C49D-C4C5-982E49C87ADF}"/>
          </ac:cxnSpMkLst>
        </pc:cxnChg>
      </pc:sldChg>
      <pc:sldChg chg="modSp mod">
        <pc:chgData name="McFarland, Annette (CNTR)" userId="e93d1f50-85ab-41a8-a34a-185a53159573" providerId="ADAL" clId="{B04B1CBD-FB97-4197-B45E-89C1652E3BD3}" dt="2023-07-28T12:44:07.579" v="1698" actId="20577"/>
        <pc:sldMkLst>
          <pc:docMk/>
          <pc:sldMk cId="3005443028" sldId="295"/>
        </pc:sldMkLst>
        <pc:spChg chg="mod">
          <ac:chgData name="McFarland, Annette (CNTR)" userId="e93d1f50-85ab-41a8-a34a-185a53159573" providerId="ADAL" clId="{B04B1CBD-FB97-4197-B45E-89C1652E3BD3}" dt="2023-07-28T12:44:07.579" v="1698" actId="20577"/>
          <ac:spMkLst>
            <pc:docMk/>
            <pc:sldMk cId="3005443028" sldId="295"/>
            <ac:spMk id="3" creationId="{1D9AC8D4-D686-CE0E-ECA4-8C3BC9A93320}"/>
          </ac:spMkLst>
        </pc:spChg>
      </pc:sldChg>
      <pc:sldChg chg="modSp mod">
        <pc:chgData name="McFarland, Annette (CNTR)" userId="e93d1f50-85ab-41a8-a34a-185a53159573" providerId="ADAL" clId="{B04B1CBD-FB97-4197-B45E-89C1652E3BD3}" dt="2023-07-26T19:43:50.658" v="1253" actId="20577"/>
        <pc:sldMkLst>
          <pc:docMk/>
          <pc:sldMk cId="2127329223" sldId="297"/>
        </pc:sldMkLst>
        <pc:spChg chg="mod">
          <ac:chgData name="McFarland, Annette (CNTR)" userId="e93d1f50-85ab-41a8-a34a-185a53159573" providerId="ADAL" clId="{B04B1CBD-FB97-4197-B45E-89C1652E3BD3}" dt="2023-07-26T19:43:50.658" v="1253" actId="20577"/>
          <ac:spMkLst>
            <pc:docMk/>
            <pc:sldMk cId="2127329223" sldId="297"/>
            <ac:spMk id="3" creationId="{1D9AC8D4-D686-CE0E-ECA4-8C3BC9A93320}"/>
          </ac:spMkLst>
        </pc:spChg>
      </pc:sldChg>
      <pc:sldChg chg="modSp mod">
        <pc:chgData name="McFarland, Annette (CNTR)" userId="e93d1f50-85ab-41a8-a34a-185a53159573" providerId="ADAL" clId="{B04B1CBD-FB97-4197-B45E-89C1652E3BD3}" dt="2023-07-26T19:44:35.153" v="1254" actId="20577"/>
        <pc:sldMkLst>
          <pc:docMk/>
          <pc:sldMk cId="3618636295" sldId="298"/>
        </pc:sldMkLst>
        <pc:spChg chg="mod">
          <ac:chgData name="McFarland, Annette (CNTR)" userId="e93d1f50-85ab-41a8-a34a-185a53159573" providerId="ADAL" clId="{B04B1CBD-FB97-4197-B45E-89C1652E3BD3}" dt="2023-07-26T19:44:35.153" v="1254" actId="20577"/>
          <ac:spMkLst>
            <pc:docMk/>
            <pc:sldMk cId="3618636295" sldId="298"/>
            <ac:spMk id="3" creationId="{1D9AC8D4-D686-CE0E-ECA4-8C3BC9A93320}"/>
          </ac:spMkLst>
        </pc:spChg>
      </pc:sldChg>
      <pc:sldChg chg="modSp mod">
        <pc:chgData name="McFarland, Annette (CNTR)" userId="e93d1f50-85ab-41a8-a34a-185a53159573" providerId="ADAL" clId="{B04B1CBD-FB97-4197-B45E-89C1652E3BD3}" dt="2023-07-26T19:59:48.866" v="1542" actId="20577"/>
        <pc:sldMkLst>
          <pc:docMk/>
          <pc:sldMk cId="2456718483" sldId="300"/>
        </pc:sldMkLst>
        <pc:spChg chg="mod">
          <ac:chgData name="McFarland, Annette (CNTR)" userId="e93d1f50-85ab-41a8-a34a-185a53159573" providerId="ADAL" clId="{B04B1CBD-FB97-4197-B45E-89C1652E3BD3}" dt="2023-07-26T19:48:07.753" v="1294" actId="20577"/>
          <ac:spMkLst>
            <pc:docMk/>
            <pc:sldMk cId="2456718483" sldId="300"/>
            <ac:spMk id="2" creationId="{61787511-8064-1BF8-DF69-03EE3ECA8D92}"/>
          </ac:spMkLst>
        </pc:spChg>
        <pc:spChg chg="mod">
          <ac:chgData name="McFarland, Annette (CNTR)" userId="e93d1f50-85ab-41a8-a34a-185a53159573" providerId="ADAL" clId="{B04B1CBD-FB97-4197-B45E-89C1652E3BD3}" dt="2023-07-26T19:59:48.866" v="1542" actId="20577"/>
          <ac:spMkLst>
            <pc:docMk/>
            <pc:sldMk cId="2456718483" sldId="300"/>
            <ac:spMk id="3" creationId="{1D9AC8D4-D686-CE0E-ECA4-8C3BC9A93320}"/>
          </ac:spMkLst>
        </pc:spChg>
      </pc:sldChg>
      <pc:sldChg chg="modSp mod">
        <pc:chgData name="McFarland, Annette (CNTR)" userId="e93d1f50-85ab-41a8-a34a-185a53159573" providerId="ADAL" clId="{B04B1CBD-FB97-4197-B45E-89C1652E3BD3}" dt="2023-07-26T20:02:07.831" v="1643" actId="20577"/>
        <pc:sldMkLst>
          <pc:docMk/>
          <pc:sldMk cId="1870759883" sldId="301"/>
        </pc:sldMkLst>
        <pc:spChg chg="mod">
          <ac:chgData name="McFarland, Annette (CNTR)" userId="e93d1f50-85ab-41a8-a34a-185a53159573" providerId="ADAL" clId="{B04B1CBD-FB97-4197-B45E-89C1652E3BD3}" dt="2023-07-26T20:02:07.831" v="1643" actId="20577"/>
          <ac:spMkLst>
            <pc:docMk/>
            <pc:sldMk cId="1870759883" sldId="301"/>
            <ac:spMk id="3" creationId="{1D9AC8D4-D686-CE0E-ECA4-8C3BC9A93320}"/>
          </ac:spMkLst>
        </pc:spChg>
      </pc:sldChg>
      <pc:sldChg chg="new del">
        <pc:chgData name="McFarland, Annette (CNTR)" userId="e93d1f50-85ab-41a8-a34a-185a53159573" providerId="ADAL" clId="{B04B1CBD-FB97-4197-B45E-89C1652E3BD3}" dt="2023-07-25T19:07:13.041" v="15" actId="47"/>
        <pc:sldMkLst>
          <pc:docMk/>
          <pc:sldMk cId="1471708133" sldId="303"/>
        </pc:sldMkLst>
      </pc:sldChg>
      <pc:sldMasterChg chg="addSp delSp modSp mod setBg modSldLayout">
        <pc:chgData name="McFarland, Annette (CNTR)" userId="e93d1f50-85ab-41a8-a34a-185a53159573" providerId="ADAL" clId="{B04B1CBD-FB97-4197-B45E-89C1652E3BD3}" dt="2023-07-25T19:10:47.243" v="48" actId="478"/>
        <pc:sldMasterMkLst>
          <pc:docMk/>
          <pc:sldMasterMk cId="3850865728" sldId="2147483662"/>
        </pc:sldMasterMkLst>
        <pc:spChg chg="del">
          <ac:chgData name="McFarland, Annette (CNTR)" userId="e93d1f50-85ab-41a8-a34a-185a53159573" providerId="ADAL" clId="{B04B1CBD-FB97-4197-B45E-89C1652E3BD3}" dt="2023-07-25T19:04:56.497" v="4" actId="478"/>
          <ac:spMkLst>
            <pc:docMk/>
            <pc:sldMasterMk cId="3850865728" sldId="2147483662"/>
            <ac:spMk id="2" creationId="{A1AF6A25-C05E-275F-43E1-F8E93E3EEC0C}"/>
          </ac:spMkLst>
        </pc:spChg>
        <pc:spChg chg="del mod">
          <ac:chgData name="McFarland, Annette (CNTR)" userId="e93d1f50-85ab-41a8-a34a-185a53159573" providerId="ADAL" clId="{B04B1CBD-FB97-4197-B45E-89C1652E3BD3}" dt="2023-07-25T19:04:53.434" v="1" actId="478"/>
          <ac:spMkLst>
            <pc:docMk/>
            <pc:sldMasterMk cId="3850865728" sldId="2147483662"/>
            <ac:spMk id="4" creationId="{0B609212-0AFA-BD44-BB7F-4D988B3E7A6C}"/>
          </ac:spMkLst>
        </pc:spChg>
        <pc:spChg chg="add del mod">
          <ac:chgData name="McFarland, Annette (CNTR)" userId="e93d1f50-85ab-41a8-a34a-185a53159573" providerId="ADAL" clId="{B04B1CBD-FB97-4197-B45E-89C1652E3BD3}" dt="2023-07-25T19:08:53.989" v="16" actId="21"/>
          <ac:spMkLst>
            <pc:docMk/>
            <pc:sldMasterMk cId="3850865728" sldId="2147483662"/>
            <ac:spMk id="5" creationId="{967BAFD0-1249-F078-EBC6-7ACE776019F6}"/>
          </ac:spMkLst>
        </pc:spChg>
        <pc:spChg chg="add mod">
          <ac:chgData name="McFarland, Annette (CNTR)" userId="e93d1f50-85ab-41a8-a34a-185a53159573" providerId="ADAL" clId="{B04B1CBD-FB97-4197-B45E-89C1652E3BD3}" dt="2023-07-25T19:04:57.542" v="5"/>
          <ac:spMkLst>
            <pc:docMk/>
            <pc:sldMasterMk cId="3850865728" sldId="2147483662"/>
            <ac:spMk id="6" creationId="{6A322D50-127A-42E4-F024-91898DFFE909}"/>
          </ac:spMkLst>
        </pc:spChg>
        <pc:spChg chg="del">
          <ac:chgData name="McFarland, Annette (CNTR)" userId="e93d1f50-85ab-41a8-a34a-185a53159573" providerId="ADAL" clId="{B04B1CBD-FB97-4197-B45E-89C1652E3BD3}" dt="2023-07-25T19:04:55.337" v="3" actId="478"/>
          <ac:spMkLst>
            <pc:docMk/>
            <pc:sldMasterMk cId="3850865728" sldId="2147483662"/>
            <ac:spMk id="7" creationId="{2139826A-640E-12A1-234F-57C1984C22CC}"/>
          </ac:spMkLst>
        </pc:spChg>
        <pc:spChg chg="del">
          <ac:chgData name="McFarland, Annette (CNTR)" userId="e93d1f50-85ab-41a8-a34a-185a53159573" providerId="ADAL" clId="{B04B1CBD-FB97-4197-B45E-89C1652E3BD3}" dt="2023-07-25T19:04:54.257" v="2" actId="478"/>
          <ac:spMkLst>
            <pc:docMk/>
            <pc:sldMasterMk cId="3850865728" sldId="2147483662"/>
            <ac:spMk id="8" creationId="{BD89CD6A-460E-F8B9-A2A8-47A478D0A124}"/>
          </ac:spMkLst>
        </pc:spChg>
        <pc:spChg chg="add mod">
          <ac:chgData name="McFarland, Annette (CNTR)" userId="e93d1f50-85ab-41a8-a34a-185a53159573" providerId="ADAL" clId="{B04B1CBD-FB97-4197-B45E-89C1652E3BD3}" dt="2023-07-25T19:04:57.542" v="5"/>
          <ac:spMkLst>
            <pc:docMk/>
            <pc:sldMasterMk cId="3850865728" sldId="2147483662"/>
            <ac:spMk id="9" creationId="{668D199C-5683-E35F-182A-6E52DAB2BCA7}"/>
          </ac:spMkLst>
        </pc:spChg>
        <pc:spChg chg="add mod">
          <ac:chgData name="McFarland, Annette (CNTR)" userId="e93d1f50-85ab-41a8-a34a-185a53159573" providerId="ADAL" clId="{B04B1CBD-FB97-4197-B45E-89C1652E3BD3}" dt="2023-07-25T19:04:57.542" v="5"/>
          <ac:spMkLst>
            <pc:docMk/>
            <pc:sldMasterMk cId="3850865728" sldId="2147483662"/>
            <ac:spMk id="10" creationId="{36D7B587-1CFF-0AFE-F7FF-EDD64F01A189}"/>
          </ac:spMkLst>
        </pc:spChg>
        <pc:spChg chg="add mod">
          <ac:chgData name="McFarland, Annette (CNTR)" userId="e93d1f50-85ab-41a8-a34a-185a53159573" providerId="ADAL" clId="{B04B1CBD-FB97-4197-B45E-89C1652E3BD3}" dt="2023-07-25T19:04:57.542" v="5"/>
          <ac:spMkLst>
            <pc:docMk/>
            <pc:sldMasterMk cId="3850865728" sldId="2147483662"/>
            <ac:spMk id="11" creationId="{219794AF-230B-B961-B29B-B7106EB0B1D5}"/>
          </ac:spMkLst>
        </pc:spChg>
        <pc:spChg chg="add mod">
          <ac:chgData name="McFarland, Annette (CNTR)" userId="e93d1f50-85ab-41a8-a34a-185a53159573" providerId="ADAL" clId="{B04B1CBD-FB97-4197-B45E-89C1652E3BD3}" dt="2023-07-25T19:04:57.542" v="5"/>
          <ac:spMkLst>
            <pc:docMk/>
            <pc:sldMasterMk cId="3850865728" sldId="2147483662"/>
            <ac:spMk id="12" creationId="{A8B7F95B-D107-7B03-5036-230102473C2F}"/>
          </ac:spMkLst>
        </pc:spChg>
        <pc:spChg chg="add del mod">
          <ac:chgData name="McFarland, Annette (CNTR)" userId="e93d1f50-85ab-41a8-a34a-185a53159573" providerId="ADAL" clId="{B04B1CBD-FB97-4197-B45E-89C1652E3BD3}" dt="2023-07-25T19:10:47.243" v="48" actId="478"/>
          <ac:spMkLst>
            <pc:docMk/>
            <pc:sldMasterMk cId="3850865728" sldId="2147483662"/>
            <ac:spMk id="13" creationId="{80E1661E-9736-7302-7765-F841F8957EB1}"/>
          </ac:spMkLst>
        </pc:spChg>
        <pc:spChg chg="add mod ord">
          <ac:chgData name="McFarland, Annette (CNTR)" userId="e93d1f50-85ab-41a8-a34a-185a53159573" providerId="ADAL" clId="{B04B1CBD-FB97-4197-B45E-89C1652E3BD3}" dt="2023-07-25T19:10:41.790" v="47" actId="167"/>
          <ac:spMkLst>
            <pc:docMk/>
            <pc:sldMasterMk cId="3850865728" sldId="2147483662"/>
            <ac:spMk id="14" creationId="{8316C89C-0368-3541-AF13-764388F3BFAE}"/>
          </ac:spMkLst>
        </pc:spChg>
        <pc:picChg chg="add mod">
          <ac:chgData name="McFarland, Annette (CNTR)" userId="e93d1f50-85ab-41a8-a34a-185a53159573" providerId="ADAL" clId="{B04B1CBD-FB97-4197-B45E-89C1652E3BD3}" dt="2023-07-25T19:04:57.542" v="5"/>
          <ac:picMkLst>
            <pc:docMk/>
            <pc:sldMasterMk cId="3850865728" sldId="2147483662"/>
            <ac:picMk id="3" creationId="{E51041C0-B5C7-2C09-090C-3D99B8C33EF4}"/>
          </ac:picMkLst>
        </pc:picChg>
        <pc:sldLayoutChg chg="addSp delSp modSp mod">
          <pc:chgData name="McFarland, Annette (CNTR)" userId="e93d1f50-85ab-41a8-a34a-185a53159573" providerId="ADAL" clId="{B04B1CBD-FB97-4197-B45E-89C1652E3BD3}" dt="2023-07-25T19:06:32.378" v="11"/>
          <pc:sldLayoutMkLst>
            <pc:docMk/>
            <pc:sldMasterMk cId="3850865728" sldId="2147483662"/>
            <pc:sldLayoutMk cId="3824787925" sldId="2147483686"/>
          </pc:sldLayoutMkLst>
          <pc:spChg chg="add mod">
            <ac:chgData name="McFarland, Annette (CNTR)" userId="e93d1f50-85ab-41a8-a34a-185a53159573" providerId="ADAL" clId="{B04B1CBD-FB97-4197-B45E-89C1652E3BD3}" dt="2023-07-25T19:06:32.378" v="11"/>
            <ac:spMkLst>
              <pc:docMk/>
              <pc:sldMasterMk cId="3850865728" sldId="2147483662"/>
              <pc:sldLayoutMk cId="3824787925" sldId="2147483686"/>
              <ac:spMk id="2" creationId="{7FF4D1E4-A336-D5D0-03D5-AEE5E213F27D}"/>
            </ac:spMkLst>
          </pc:spChg>
          <pc:spChg chg="del">
            <ac:chgData name="McFarland, Annette (CNTR)" userId="e93d1f50-85ab-41a8-a34a-185a53159573" providerId="ADAL" clId="{B04B1CBD-FB97-4197-B45E-89C1652E3BD3}" dt="2023-07-25T19:06:17.687" v="10" actId="478"/>
            <ac:spMkLst>
              <pc:docMk/>
              <pc:sldMasterMk cId="3850865728" sldId="2147483662"/>
              <pc:sldLayoutMk cId="3824787925" sldId="2147483686"/>
              <ac:spMk id="4" creationId="{EC71831F-1B8F-EA98-3184-E4EB3C6D8FB1}"/>
            </ac:spMkLst>
          </pc:spChg>
        </pc:sldLayoutChg>
      </pc:sldMasterChg>
      <pc:sldMasterChg chg="setBg">
        <pc:chgData name="McFarland, Annette (CNTR)" userId="e93d1f50-85ab-41a8-a34a-185a53159573" providerId="ADAL" clId="{B04B1CBD-FB97-4197-B45E-89C1652E3BD3}" dt="2023-07-25T19:05:32.041" v="7"/>
        <pc:sldMasterMkLst>
          <pc:docMk/>
          <pc:sldMasterMk cId="3984714580" sldId="2147483687"/>
        </pc:sldMasterMkLst>
      </pc:sldMaster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McFarland, Annette (CNTR)" userId="e93d1f50-85ab-41a8-a34a-185a53159573" providerId="ADAL" clId="{955672A7-A3F9-41EC-8BF4-3E03B41E2A11}"/>
    <pc:docChg chg="custSel modSld">
      <pc:chgData name="McFarland, Annette (CNTR)" userId="e93d1f50-85ab-41a8-a34a-185a53159573" providerId="ADAL" clId="{955672A7-A3F9-41EC-8BF4-3E03B41E2A11}" dt="2023-09-18T19:40:56.439" v="27"/>
      <pc:docMkLst>
        <pc:docMk/>
      </pc:docMkLst>
      <pc:sldChg chg="addSp delSp modSp mod">
        <pc:chgData name="McFarland, Annette (CNTR)" userId="e93d1f50-85ab-41a8-a34a-185a53159573" providerId="ADAL" clId="{955672A7-A3F9-41EC-8BF4-3E03B41E2A11}" dt="2023-08-28T14:45:51.264" v="23" actId="1076"/>
        <pc:sldMkLst>
          <pc:docMk/>
          <pc:sldMk cId="1195380260" sldId="271"/>
        </pc:sldMkLst>
        <pc:spChg chg="del">
          <ac:chgData name="McFarland, Annette (CNTR)" userId="e93d1f50-85ab-41a8-a34a-185a53159573" providerId="ADAL" clId="{955672A7-A3F9-41EC-8BF4-3E03B41E2A11}" dt="2023-08-28T14:45:25.738" v="21" actId="478"/>
          <ac:spMkLst>
            <pc:docMk/>
            <pc:sldMk cId="1195380260" sldId="271"/>
            <ac:spMk id="4" creationId="{A7CB605D-A0B7-AF32-C608-BB32730498D5}"/>
          </ac:spMkLst>
        </pc:spChg>
        <pc:spChg chg="mod">
          <ac:chgData name="McFarland, Annette (CNTR)" userId="e93d1f50-85ab-41a8-a34a-185a53159573" providerId="ADAL" clId="{955672A7-A3F9-41EC-8BF4-3E03B41E2A11}" dt="2023-08-28T14:45:51.264" v="23" actId="1076"/>
          <ac:spMkLst>
            <pc:docMk/>
            <pc:sldMk cId="1195380260" sldId="271"/>
            <ac:spMk id="13" creationId="{00000000-0000-0000-0000-000000000000}"/>
          </ac:spMkLst>
        </pc:spChg>
        <pc:picChg chg="add mod">
          <ac:chgData name="McFarland, Annette (CNTR)" userId="e93d1f50-85ab-41a8-a34a-185a53159573" providerId="ADAL" clId="{955672A7-A3F9-41EC-8BF4-3E03B41E2A11}" dt="2023-08-28T14:35:40.837" v="14" actId="208"/>
          <ac:picMkLst>
            <pc:docMk/>
            <pc:sldMk cId="1195380260" sldId="271"/>
            <ac:picMk id="5" creationId="{B561E281-9B0E-8BB3-BCE3-50F62711CE4D}"/>
          </ac:picMkLst>
        </pc:picChg>
        <pc:picChg chg="add mod">
          <ac:chgData name="McFarland, Annette (CNTR)" userId="e93d1f50-85ab-41a8-a34a-185a53159573" providerId="ADAL" clId="{955672A7-A3F9-41EC-8BF4-3E03B41E2A11}" dt="2023-08-28T14:45:51.264" v="23" actId="1076"/>
          <ac:picMkLst>
            <pc:docMk/>
            <pc:sldMk cId="1195380260" sldId="271"/>
            <ac:picMk id="8" creationId="{2F156AC4-4A1F-8C64-A4EB-E43343457652}"/>
          </ac:picMkLst>
        </pc:picChg>
      </pc:sldChg>
      <pc:sldChg chg="addSp delSp modSp mod">
        <pc:chgData name="McFarland, Annette (CNTR)" userId="e93d1f50-85ab-41a8-a34a-185a53159573" providerId="ADAL" clId="{955672A7-A3F9-41EC-8BF4-3E03B41E2A11}" dt="2023-09-18T19:40:56.439" v="27"/>
        <pc:sldMkLst>
          <pc:docMk/>
          <pc:sldMk cId="1157318186" sldId="290"/>
        </pc:sldMkLst>
        <pc:grpChg chg="del">
          <ac:chgData name="McFarland, Annette (CNTR)" userId="e93d1f50-85ab-41a8-a34a-185a53159573" providerId="ADAL" clId="{955672A7-A3F9-41EC-8BF4-3E03B41E2A11}" dt="2023-09-18T19:40:55.216" v="26" actId="478"/>
          <ac:grpSpMkLst>
            <pc:docMk/>
            <pc:sldMk cId="1157318186" sldId="290"/>
            <ac:grpSpMk id="23" creationId="{00F4CFE5-B45F-209F-3B68-C37263B6EA16}"/>
          </ac:grpSpMkLst>
        </pc:grpChg>
        <pc:picChg chg="add mod">
          <ac:chgData name="McFarland, Annette (CNTR)" userId="e93d1f50-85ab-41a8-a34a-185a53159573" providerId="ADAL" clId="{955672A7-A3F9-41EC-8BF4-3E03B41E2A11}" dt="2023-09-18T19:40:56.439" v="27"/>
          <ac:picMkLst>
            <pc:docMk/>
            <pc:sldMk cId="1157318186" sldId="290"/>
            <ac:picMk id="2" creationId="{7EA8DC1D-BC56-B95D-8FE6-1EFD801B0DCD}"/>
          </ac:picMkLst>
        </pc:picChg>
        <pc:picChg chg="add mod">
          <ac:chgData name="McFarland, Annette (CNTR)" userId="e93d1f50-85ab-41a8-a34a-185a53159573" providerId="ADAL" clId="{955672A7-A3F9-41EC-8BF4-3E03B41E2A11}" dt="2023-09-18T19:40:56.439" v="27"/>
          <ac:picMkLst>
            <pc:docMk/>
            <pc:sldMk cId="1157318186" sldId="290"/>
            <ac:picMk id="3" creationId="{E1889710-FA4E-007D-54B2-04C8FA2A5475}"/>
          </ac:picMkLst>
        </pc:picChg>
        <pc:picChg chg="add mod">
          <ac:chgData name="McFarland, Annette (CNTR)" userId="e93d1f50-85ab-41a8-a34a-185a53159573" providerId="ADAL" clId="{955672A7-A3F9-41EC-8BF4-3E03B41E2A11}" dt="2023-09-18T19:40:56.439" v="27"/>
          <ac:picMkLst>
            <pc:docMk/>
            <pc:sldMk cId="1157318186" sldId="290"/>
            <ac:picMk id="5" creationId="{C58F72D1-709D-4ED3-BAE4-46B49809C7B9}"/>
          </ac:picMkLst>
        </pc:picChg>
        <pc:picChg chg="add mod">
          <ac:chgData name="McFarland, Annette (CNTR)" userId="e93d1f50-85ab-41a8-a34a-185a53159573" providerId="ADAL" clId="{955672A7-A3F9-41EC-8BF4-3E03B41E2A11}" dt="2023-09-18T19:40:56.439" v="27"/>
          <ac:picMkLst>
            <pc:docMk/>
            <pc:sldMk cId="1157318186" sldId="290"/>
            <ac:picMk id="6" creationId="{BEDDE6F5-2B45-68B0-8150-6752E1E08A52}"/>
          </ac:picMkLst>
        </pc:picChg>
        <pc:picChg chg="add mod">
          <ac:chgData name="McFarland, Annette (CNTR)" userId="e93d1f50-85ab-41a8-a34a-185a53159573" providerId="ADAL" clId="{955672A7-A3F9-41EC-8BF4-3E03B41E2A11}" dt="2023-09-18T19:40:56.439" v="27"/>
          <ac:picMkLst>
            <pc:docMk/>
            <pc:sldMk cId="1157318186" sldId="290"/>
            <ac:picMk id="8" creationId="{3E13352F-E317-5FE5-7FE7-257CD10D3815}"/>
          </ac:picMkLst>
        </pc:picChg>
        <pc:picChg chg="add mod">
          <ac:chgData name="McFarland, Annette (CNTR)" userId="e93d1f50-85ab-41a8-a34a-185a53159573" providerId="ADAL" clId="{955672A7-A3F9-41EC-8BF4-3E03B41E2A11}" dt="2023-09-18T19:40:56.439" v="27"/>
          <ac:picMkLst>
            <pc:docMk/>
            <pc:sldMk cId="1157318186" sldId="290"/>
            <ac:picMk id="10" creationId="{B6BC5C97-C868-210A-8528-663535EC9B58}"/>
          </ac:picMkLst>
        </pc:picChg>
        <pc:picChg chg="add mod">
          <ac:chgData name="McFarland, Annette (CNTR)" userId="e93d1f50-85ab-41a8-a34a-185a53159573" providerId="ADAL" clId="{955672A7-A3F9-41EC-8BF4-3E03B41E2A11}" dt="2023-09-18T19:40:56.439" v="27"/>
          <ac:picMkLst>
            <pc:docMk/>
            <pc:sldMk cId="1157318186" sldId="290"/>
            <ac:picMk id="11" creationId="{E136D30A-4935-7661-C316-49853D8E9110}"/>
          </ac:picMkLst>
        </pc:picChg>
        <pc:picChg chg="add mod">
          <ac:chgData name="McFarland, Annette (CNTR)" userId="e93d1f50-85ab-41a8-a34a-185a53159573" providerId="ADAL" clId="{955672A7-A3F9-41EC-8BF4-3E03B41E2A11}" dt="2023-09-18T19:40:56.439" v="27"/>
          <ac:picMkLst>
            <pc:docMk/>
            <pc:sldMk cId="1157318186" sldId="290"/>
            <ac:picMk id="13" creationId="{4A66597A-3D2E-064D-23BB-982BEF7B2C3A}"/>
          </ac:picMkLst>
        </pc:picChg>
        <pc:picChg chg="add mod">
          <ac:chgData name="McFarland, Annette (CNTR)" userId="e93d1f50-85ab-41a8-a34a-185a53159573" providerId="ADAL" clId="{955672A7-A3F9-41EC-8BF4-3E03B41E2A11}" dt="2023-09-18T19:40:56.439" v="27"/>
          <ac:picMkLst>
            <pc:docMk/>
            <pc:sldMk cId="1157318186" sldId="290"/>
            <ac:picMk id="17" creationId="{704D00CA-4595-9DE0-D653-E0E2B048C020}"/>
          </ac:picMkLst>
        </pc:picChg>
        <pc:picChg chg="add mod">
          <ac:chgData name="McFarland, Annette (CNTR)" userId="e93d1f50-85ab-41a8-a34a-185a53159573" providerId="ADAL" clId="{955672A7-A3F9-41EC-8BF4-3E03B41E2A11}" dt="2023-09-18T19:40:56.439" v="27"/>
          <ac:picMkLst>
            <pc:docMk/>
            <pc:sldMk cId="1157318186" sldId="290"/>
            <ac:picMk id="20" creationId="{931D21D4-5DB9-37C5-5A41-E115F94B5F6C}"/>
          </ac:picMkLst>
        </pc:picChg>
      </pc:sldChg>
      <pc:sldChg chg="modSp mod setBg">
        <pc:chgData name="McFarland, Annette (CNTR)" userId="e93d1f50-85ab-41a8-a34a-185a53159573" providerId="ADAL" clId="{955672A7-A3F9-41EC-8BF4-3E03B41E2A11}" dt="2023-08-29T20:42:09.327" v="25" actId="6549"/>
        <pc:sldMkLst>
          <pc:docMk/>
          <pc:sldMk cId="3245625903" sldId="294"/>
        </pc:sldMkLst>
        <pc:spChg chg="mod">
          <ac:chgData name="McFarland, Annette (CNTR)" userId="e93d1f50-85ab-41a8-a34a-185a53159573" providerId="ADAL" clId="{955672A7-A3F9-41EC-8BF4-3E03B41E2A11}" dt="2023-08-29T20:42:09.327" v="25" actId="6549"/>
          <ac:spMkLst>
            <pc:docMk/>
            <pc:sldMk cId="3245625903" sldId="294"/>
            <ac:spMk id="87" creationId="{96209317-6CB1-3CF9-CD44-E4BF510873F4}"/>
          </ac:spMkLst>
        </pc:spChg>
      </pc:sldChg>
      <pc:sldChg chg="modSp mod">
        <pc:chgData name="McFarland, Annette (CNTR)" userId="e93d1f50-85ab-41a8-a34a-185a53159573" providerId="ADAL" clId="{955672A7-A3F9-41EC-8BF4-3E03B41E2A11}" dt="2023-08-28T14:28:48.469" v="2" actId="20577"/>
        <pc:sldMkLst>
          <pc:docMk/>
          <pc:sldMk cId="4064364450" sldId="299"/>
        </pc:sldMkLst>
        <pc:spChg chg="mod">
          <ac:chgData name="McFarland, Annette (CNTR)" userId="e93d1f50-85ab-41a8-a34a-185a53159573" providerId="ADAL" clId="{955672A7-A3F9-41EC-8BF4-3E03B41E2A11}" dt="2023-08-28T14:28:48.469" v="2" actId="20577"/>
          <ac:spMkLst>
            <pc:docMk/>
            <pc:sldMk cId="4064364450" sldId="299"/>
            <ac:spMk id="3" creationId="{1D9AC8D4-D686-CE0E-ECA4-8C3BC9A93320}"/>
          </ac:spMkLst>
        </pc:spChg>
      </pc:sldChg>
      <pc:sldChg chg="modSp mod">
        <pc:chgData name="McFarland, Annette (CNTR)" userId="e93d1f50-85ab-41a8-a34a-185a53159573" providerId="ADAL" clId="{955672A7-A3F9-41EC-8BF4-3E03B41E2A11}" dt="2023-08-28T14:31:23.592" v="11" actId="1076"/>
        <pc:sldMkLst>
          <pc:docMk/>
          <pc:sldMk cId="1870759883" sldId="301"/>
        </pc:sldMkLst>
        <pc:spChg chg="mod">
          <ac:chgData name="McFarland, Annette (CNTR)" userId="e93d1f50-85ab-41a8-a34a-185a53159573" providerId="ADAL" clId="{955672A7-A3F9-41EC-8BF4-3E03B41E2A11}" dt="2023-08-28T14:31:23.592" v="11" actId="1076"/>
          <ac:spMkLst>
            <pc:docMk/>
            <pc:sldMk cId="1870759883" sldId="301"/>
            <ac:spMk id="3" creationId="{1D9AC8D4-D686-CE0E-ECA4-8C3BC9A93320}"/>
          </ac:spMkLst>
        </pc:sp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Barrere, Monique" userId="3ffa66e1-c56c-4cf3-9bc9-a49fa2e45136" providerId="ADAL" clId="{2639A469-E108-45D1-938C-4A3185B3F59E}"/>
    <pc:docChg chg="modSld">
      <pc:chgData name="Barrere, Monique" userId="3ffa66e1-c56c-4cf3-9bc9-a49fa2e45136" providerId="ADAL" clId="{2639A469-E108-45D1-938C-4A3185B3F59E}" dt="2023-08-02T17:15:41.597" v="51" actId="6549"/>
      <pc:docMkLst>
        <pc:docMk/>
      </pc:docMkLst>
      <pc:sldChg chg="modSp mod">
        <pc:chgData name="Barrere, Monique" userId="3ffa66e1-c56c-4cf3-9bc9-a49fa2e45136" providerId="ADAL" clId="{2639A469-E108-45D1-938C-4A3185B3F59E}" dt="2023-08-02T16:46:04.729" v="48" actId="20577"/>
        <pc:sldMkLst>
          <pc:docMk/>
          <pc:sldMk cId="1253443104" sldId="270"/>
        </pc:sldMkLst>
        <pc:spChg chg="mod">
          <ac:chgData name="Barrere, Monique" userId="3ffa66e1-c56c-4cf3-9bc9-a49fa2e45136" providerId="ADAL" clId="{2639A469-E108-45D1-938C-4A3185B3F59E}" dt="2023-08-02T16:46:04.729" v="48" actId="20577"/>
          <ac:spMkLst>
            <pc:docMk/>
            <pc:sldMk cId="1253443104" sldId="270"/>
            <ac:spMk id="2" creationId="{00000000-0000-0000-0000-000000000000}"/>
          </ac:spMkLst>
        </pc:spChg>
      </pc:sldChg>
      <pc:sldChg chg="modSp mod">
        <pc:chgData name="Barrere, Monique" userId="3ffa66e1-c56c-4cf3-9bc9-a49fa2e45136" providerId="ADAL" clId="{2639A469-E108-45D1-938C-4A3185B3F59E}" dt="2023-08-02T15:05:50.640" v="1" actId="20577"/>
        <pc:sldMkLst>
          <pc:docMk/>
          <pc:sldMk cId="1157318186" sldId="290"/>
        </pc:sldMkLst>
        <pc:spChg chg="mod">
          <ac:chgData name="Barrere, Monique" userId="3ffa66e1-c56c-4cf3-9bc9-a49fa2e45136" providerId="ADAL" clId="{2639A469-E108-45D1-938C-4A3185B3F59E}" dt="2023-08-02T15:05:50.640" v="1" actId="20577"/>
          <ac:spMkLst>
            <pc:docMk/>
            <pc:sldMk cId="1157318186" sldId="290"/>
            <ac:spMk id="4" creationId="{99210A28-DB60-83E2-1BC5-C5D718C2E25C}"/>
          </ac:spMkLst>
        </pc:spChg>
      </pc:sldChg>
      <pc:sldChg chg="modSp mod">
        <pc:chgData name="Barrere, Monique" userId="3ffa66e1-c56c-4cf3-9bc9-a49fa2e45136" providerId="ADAL" clId="{2639A469-E108-45D1-938C-4A3185B3F59E}" dt="2023-08-02T15:06:42.068" v="3" actId="20577"/>
        <pc:sldMkLst>
          <pc:docMk/>
          <pc:sldMk cId="3804841529" sldId="291"/>
        </pc:sldMkLst>
        <pc:spChg chg="mod">
          <ac:chgData name="Barrere, Monique" userId="3ffa66e1-c56c-4cf3-9bc9-a49fa2e45136" providerId="ADAL" clId="{2639A469-E108-45D1-938C-4A3185B3F59E}" dt="2023-08-02T15:06:42.068" v="3" actId="20577"/>
          <ac:spMkLst>
            <pc:docMk/>
            <pc:sldMk cId="3804841529" sldId="291"/>
            <ac:spMk id="3" creationId="{1D9AC8D4-D686-CE0E-ECA4-8C3BC9A93320}"/>
          </ac:spMkLst>
        </pc:spChg>
      </pc:sldChg>
      <pc:sldChg chg="modSp mod">
        <pc:chgData name="Barrere, Monique" userId="3ffa66e1-c56c-4cf3-9bc9-a49fa2e45136" providerId="ADAL" clId="{2639A469-E108-45D1-938C-4A3185B3F59E}" dt="2023-08-02T15:07:23.457" v="7" actId="6549"/>
        <pc:sldMkLst>
          <pc:docMk/>
          <pc:sldMk cId="3991819526" sldId="292"/>
        </pc:sldMkLst>
        <pc:spChg chg="mod">
          <ac:chgData name="Barrere, Monique" userId="3ffa66e1-c56c-4cf3-9bc9-a49fa2e45136" providerId="ADAL" clId="{2639A469-E108-45D1-938C-4A3185B3F59E}" dt="2023-08-02T15:07:23.457" v="7" actId="6549"/>
          <ac:spMkLst>
            <pc:docMk/>
            <pc:sldMk cId="3991819526" sldId="292"/>
            <ac:spMk id="3" creationId="{1D9AC8D4-D686-CE0E-ECA4-8C3BC9A93320}"/>
          </ac:spMkLst>
        </pc:spChg>
      </pc:sldChg>
      <pc:sldChg chg="modSp mod">
        <pc:chgData name="Barrere, Monique" userId="3ffa66e1-c56c-4cf3-9bc9-a49fa2e45136" providerId="ADAL" clId="{2639A469-E108-45D1-938C-4A3185B3F59E}" dt="2023-08-02T15:08:54.889" v="32" actId="20577"/>
        <pc:sldMkLst>
          <pc:docMk/>
          <pc:sldMk cId="1549423769" sldId="293"/>
        </pc:sldMkLst>
        <pc:spChg chg="mod">
          <ac:chgData name="Barrere, Monique" userId="3ffa66e1-c56c-4cf3-9bc9-a49fa2e45136" providerId="ADAL" clId="{2639A469-E108-45D1-938C-4A3185B3F59E}" dt="2023-08-02T15:08:54.889" v="32" actId="20577"/>
          <ac:spMkLst>
            <pc:docMk/>
            <pc:sldMk cId="1549423769" sldId="293"/>
            <ac:spMk id="3" creationId="{1D9AC8D4-D686-CE0E-ECA4-8C3BC9A93320}"/>
          </ac:spMkLst>
        </pc:spChg>
      </pc:sldChg>
      <pc:sldChg chg="modSp mod">
        <pc:chgData name="Barrere, Monique" userId="3ffa66e1-c56c-4cf3-9bc9-a49fa2e45136" providerId="ADAL" clId="{2639A469-E108-45D1-938C-4A3185B3F59E}" dt="2023-08-02T15:37:12.949" v="38" actId="20577"/>
        <pc:sldMkLst>
          <pc:docMk/>
          <pc:sldMk cId="2285495904" sldId="296"/>
        </pc:sldMkLst>
        <pc:spChg chg="mod">
          <ac:chgData name="Barrere, Monique" userId="3ffa66e1-c56c-4cf3-9bc9-a49fa2e45136" providerId="ADAL" clId="{2639A469-E108-45D1-938C-4A3185B3F59E}" dt="2023-08-02T15:37:12.949" v="38" actId="20577"/>
          <ac:spMkLst>
            <pc:docMk/>
            <pc:sldMk cId="2285495904" sldId="296"/>
            <ac:spMk id="3" creationId="{1D9AC8D4-D686-CE0E-ECA4-8C3BC9A93320}"/>
          </ac:spMkLst>
        </pc:spChg>
      </pc:sldChg>
      <pc:sldChg chg="modSp mod">
        <pc:chgData name="Barrere, Monique" userId="3ffa66e1-c56c-4cf3-9bc9-a49fa2e45136" providerId="ADAL" clId="{2639A469-E108-45D1-938C-4A3185B3F59E}" dt="2023-08-02T15:42:07.871" v="41" actId="20577"/>
        <pc:sldMkLst>
          <pc:docMk/>
          <pc:sldMk cId="2127329223" sldId="297"/>
        </pc:sldMkLst>
        <pc:spChg chg="mod">
          <ac:chgData name="Barrere, Monique" userId="3ffa66e1-c56c-4cf3-9bc9-a49fa2e45136" providerId="ADAL" clId="{2639A469-E108-45D1-938C-4A3185B3F59E}" dt="2023-08-02T15:42:07.871" v="41" actId="20577"/>
          <ac:spMkLst>
            <pc:docMk/>
            <pc:sldMk cId="2127329223" sldId="297"/>
            <ac:spMk id="3" creationId="{1D9AC8D4-D686-CE0E-ECA4-8C3BC9A93320}"/>
          </ac:spMkLst>
        </pc:spChg>
      </pc:sldChg>
      <pc:sldChg chg="modSp mod">
        <pc:chgData name="Barrere, Monique" userId="3ffa66e1-c56c-4cf3-9bc9-a49fa2e45136" providerId="ADAL" clId="{2639A469-E108-45D1-938C-4A3185B3F59E}" dt="2023-08-02T15:42:55.855" v="45" actId="6549"/>
        <pc:sldMkLst>
          <pc:docMk/>
          <pc:sldMk cId="2456718483" sldId="300"/>
        </pc:sldMkLst>
        <pc:spChg chg="mod">
          <ac:chgData name="Barrere, Monique" userId="3ffa66e1-c56c-4cf3-9bc9-a49fa2e45136" providerId="ADAL" clId="{2639A469-E108-45D1-938C-4A3185B3F59E}" dt="2023-08-02T15:42:55.855" v="45" actId="6549"/>
          <ac:spMkLst>
            <pc:docMk/>
            <pc:sldMk cId="2456718483" sldId="300"/>
            <ac:spMk id="3" creationId="{1D9AC8D4-D686-CE0E-ECA4-8C3BC9A93320}"/>
          </ac:spMkLst>
        </pc:spChg>
      </pc:sldChg>
      <pc:sldChg chg="modSp mod">
        <pc:chgData name="Barrere, Monique" userId="3ffa66e1-c56c-4cf3-9bc9-a49fa2e45136" providerId="ADAL" clId="{2639A469-E108-45D1-938C-4A3185B3F59E}" dt="2023-08-02T16:45:36.053" v="46" actId="20577"/>
        <pc:sldMkLst>
          <pc:docMk/>
          <pc:sldMk cId="1870759883" sldId="301"/>
        </pc:sldMkLst>
        <pc:spChg chg="mod">
          <ac:chgData name="Barrere, Monique" userId="3ffa66e1-c56c-4cf3-9bc9-a49fa2e45136" providerId="ADAL" clId="{2639A469-E108-45D1-938C-4A3185B3F59E}" dt="2023-08-02T16:45:36.053" v="46" actId="20577"/>
          <ac:spMkLst>
            <pc:docMk/>
            <pc:sldMk cId="1870759883" sldId="301"/>
            <ac:spMk id="3" creationId="{1D9AC8D4-D686-CE0E-ECA4-8C3BC9A93320}"/>
          </ac:spMkLst>
        </pc:spChg>
      </pc:sldChg>
      <pc:sldChg chg="modSp mod">
        <pc:chgData name="Barrere, Monique" userId="3ffa66e1-c56c-4cf3-9bc9-a49fa2e45136" providerId="ADAL" clId="{2639A469-E108-45D1-938C-4A3185B3F59E}" dt="2023-08-02T17:15:41.597" v="51" actId="6549"/>
        <pc:sldMkLst>
          <pc:docMk/>
          <pc:sldMk cId="2380529716" sldId="302"/>
        </pc:sldMkLst>
        <pc:spChg chg="mod">
          <ac:chgData name="Barrere, Monique" userId="3ffa66e1-c56c-4cf3-9bc9-a49fa2e45136" providerId="ADAL" clId="{2639A469-E108-45D1-938C-4A3185B3F59E}" dt="2023-08-02T17:15:41.597" v="51" actId="6549"/>
          <ac:spMkLst>
            <pc:docMk/>
            <pc:sldMk cId="2380529716" sldId="302"/>
            <ac:spMk id="27" creationId="{4E6AF18E-63BB-DD08-89AF-031BC75898B3}"/>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9/18/2023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9/18/2023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1215813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Please note that all</a:t>
            </a:r>
            <a:r>
              <a:rPr lang="en-US" baseline="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[Add in implementing agency’s web address if they plan on uploading survey materials to their website.]</a:t>
            </a:r>
            <a:endParaRPr lang="en-US"/>
          </a:p>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2" name="Title Placeholder 1">
            <a:extLst>
              <a:ext uri="{FF2B5EF4-FFF2-40B4-BE49-F238E27FC236}">
                <a16:creationId xmlns:a16="http://schemas.microsoft.com/office/drawing/2014/main" id="{7FF4D1E4-A336-D5D0-03D5-AEE5E213F27D}"/>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fr-FR" noProof="0"/>
              <a:t>#CotedIvoireEDS </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9/18/2023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9/18/2023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5"/>
            </a:gs>
            <a:gs pos="100000">
              <a:schemeClr val="accent1"/>
            </a:gs>
          </a:gsLst>
          <a:lin ang="5400000" scaled="1"/>
        </a:grad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8316C89C-0368-3541-AF13-764388F3BFAE}"/>
              </a:ext>
            </a:extLst>
          </p:cNvPr>
          <p:cNvSpPr txBox="1"/>
          <p:nvPr userDrawn="1"/>
        </p:nvSpPr>
        <p:spPr>
          <a:xfrm>
            <a:off x="-15907" y="1084206"/>
            <a:ext cx="8531257"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fr-FR" sz="2400" b="1" noProof="0">
                <a:solidFill>
                  <a:schemeClr val="bg1"/>
                </a:solidFill>
                <a:latin typeface="Source Sans Pro" panose="020B0503030403020204" pitchFamily="34" charset="0"/>
                <a:ea typeface="Source Sans Pro" panose="020B0503030403020204" pitchFamily="34" charset="0"/>
              </a:rPr>
              <a:t>#CotedIvoireEDS</a:t>
            </a:r>
          </a:p>
        </p:txBody>
      </p:sp>
      <p:pic>
        <p:nvPicPr>
          <p:cNvPr id="3" name="Picture 2" descr="Elephants playing in the dirt&#10;&#10;Description automatically generated with low confidence">
            <a:extLst>
              <a:ext uri="{FF2B5EF4-FFF2-40B4-BE49-F238E27FC236}">
                <a16:creationId xmlns:a16="http://schemas.microsoft.com/office/drawing/2014/main" id="{E51041C0-B5C7-2C09-090C-3D99B8C33EF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1928285"/>
            <a:ext cx="9144000" cy="3584620"/>
          </a:xfrm>
          <a:prstGeom prst="rect">
            <a:avLst/>
          </a:prstGeom>
        </p:spPr>
      </p:pic>
      <p:sp>
        <p:nvSpPr>
          <p:cNvPr id="6" name="Rectangle 5">
            <a:extLst>
              <a:ext uri="{FF2B5EF4-FFF2-40B4-BE49-F238E27FC236}">
                <a16:creationId xmlns:a16="http://schemas.microsoft.com/office/drawing/2014/main" id="{6A322D50-127A-42E4-F024-91898DFFE909}"/>
              </a:ext>
            </a:extLst>
          </p:cNvPr>
          <p:cNvSpPr/>
          <p:nvPr userDrawn="1"/>
        </p:nvSpPr>
        <p:spPr>
          <a:xfrm>
            <a:off x="0" y="1696287"/>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68D199C-5683-E35F-182A-6E52DAB2BCA7}"/>
              </a:ext>
            </a:extLst>
          </p:cNvPr>
          <p:cNvSpPr/>
          <p:nvPr userDrawn="1"/>
        </p:nvSpPr>
        <p:spPr>
          <a:xfrm>
            <a:off x="0" y="5326145"/>
            <a:ext cx="9144000" cy="2168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6D7B587-1CFF-0AFE-F7FF-EDD64F01A189}"/>
              </a:ext>
            </a:extLst>
          </p:cNvPr>
          <p:cNvSpPr txBox="1"/>
          <p:nvPr userDrawn="1"/>
        </p:nvSpPr>
        <p:spPr>
          <a:xfrm>
            <a:off x="306371" y="5634884"/>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3600" b="1" noProof="0">
                <a:solidFill>
                  <a:schemeClr val="bg1"/>
                </a:solidFill>
                <a:latin typeface="Source Sans Pro" panose="020B0503030403020204" pitchFamily="34" charset="0"/>
                <a:ea typeface="Source Sans Pro" panose="020B0503030403020204" pitchFamily="34" charset="0"/>
              </a:rPr>
              <a:t>2021 Enquête Démographique et de Santé en Côte d’Ivoire (EDS-CI)</a:t>
            </a:r>
          </a:p>
        </p:txBody>
      </p:sp>
      <p:sp>
        <p:nvSpPr>
          <p:cNvPr id="11" name="Rectangle 10">
            <a:extLst>
              <a:ext uri="{FF2B5EF4-FFF2-40B4-BE49-F238E27FC236}">
                <a16:creationId xmlns:a16="http://schemas.microsoft.com/office/drawing/2014/main" id="{219794AF-230B-B961-B29B-B7106EB0B1D5}"/>
              </a:ext>
            </a:extLst>
          </p:cNvPr>
          <p:cNvSpPr/>
          <p:nvPr userDrawn="1"/>
        </p:nvSpPr>
        <p:spPr>
          <a:xfrm>
            <a:off x="0" y="1615250"/>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8B7F95B-D107-7B03-5036-230102473C2F}"/>
              </a:ext>
            </a:extLst>
          </p:cNvPr>
          <p:cNvSpPr/>
          <p:nvPr userDrawn="1"/>
        </p:nvSpPr>
        <p:spPr>
          <a:xfrm>
            <a:off x="0" y="5542961"/>
            <a:ext cx="9144000" cy="91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19.jpeg"/><Relationship Id="rId3" Type="http://schemas.openxmlformats.org/officeDocument/2006/relationships/image" Target="../media/image13.jpeg"/><Relationship Id="rId7" Type="http://schemas.openxmlformats.org/officeDocument/2006/relationships/hyperlink" Target="DHSprogram.com" TargetMode="External"/><Relationship Id="rId12"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image" Target="../media/image17.png"/><Relationship Id="rId5" Type="http://schemas.openxmlformats.org/officeDocument/2006/relationships/hyperlink" Target="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14.png"/><Relationship Id="rId9" Type="http://schemas.openxmlformats.org/officeDocument/2006/relationships/image" Target="../media/image16.jpe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5.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7.png"/><Relationship Id="rId2" Type="http://schemas.openxmlformats.org/officeDocument/2006/relationships/image" Target="../media/image20.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21.png"/><Relationship Id="rId11" Type="http://schemas.openxmlformats.org/officeDocument/2006/relationships/image" Target="../media/image24.png"/><Relationship Id="rId5" Type="http://schemas.openxmlformats.org/officeDocument/2006/relationships/hyperlink" Target="https://www.youtube.com/@DHSprogram" TargetMode="External"/><Relationship Id="rId15" Type="http://schemas.openxmlformats.org/officeDocument/2006/relationships/image" Target="../media/image26.png"/><Relationship Id="rId10" Type="http://schemas.openxmlformats.org/officeDocument/2006/relationships/image" Target="../media/image23.png"/><Relationship Id="rId4" Type="http://schemas.openxmlformats.org/officeDocument/2006/relationships/hyperlink" Target="https://learning.dhsprogram.com/" TargetMode="External"/><Relationship Id="rId9" Type="http://schemas.openxmlformats.org/officeDocument/2006/relationships/image" Target="../media/image22.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12"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8.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fr-FR"/>
              <a:t>Introduction et méthodologie</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homme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a:t>Reproduction</a:t>
            </a:r>
          </a:p>
          <a:p>
            <a:pPr marL="457200" indent="-457200">
              <a:lnSpc>
                <a:spcPct val="100000"/>
              </a:lnSpc>
              <a:spcBef>
                <a:spcPts val="0"/>
              </a:spcBef>
              <a:buFont typeface="Arial" panose="020B0604020202020204" pitchFamily="34" charset="0"/>
              <a:buChar char="•"/>
            </a:pPr>
            <a:r>
              <a:rPr lang="fr-FR" sz="2400" i="0"/>
              <a:t>Planification familiale</a:t>
            </a:r>
          </a:p>
          <a:p>
            <a:pPr marL="457200" indent="-457200">
              <a:lnSpc>
                <a:spcPct val="100000"/>
              </a:lnSpc>
              <a:spcBef>
                <a:spcPts val="0"/>
              </a:spcBef>
              <a:buFont typeface="Arial" panose="020B0604020202020204" pitchFamily="34" charset="0"/>
              <a:buChar char="•"/>
            </a:pPr>
            <a:r>
              <a:rPr lang="fr-FR" sz="2400" i="0"/>
              <a:t>Mariage et activité sexuelle</a:t>
            </a:r>
          </a:p>
          <a:p>
            <a:pPr marL="457200" indent="-457200">
              <a:lnSpc>
                <a:spcPct val="100000"/>
              </a:lnSpc>
              <a:spcBef>
                <a:spcPts val="0"/>
              </a:spcBef>
              <a:buFont typeface="Arial" panose="020B0604020202020204" pitchFamily="34" charset="0"/>
              <a:buChar char="•"/>
            </a:pPr>
            <a:r>
              <a:rPr lang="fr-FR" sz="2400" i="0"/>
              <a:t>Préférences en matière de fécondité</a:t>
            </a:r>
          </a:p>
          <a:p>
            <a:pPr marL="457200" indent="-457200">
              <a:lnSpc>
                <a:spcPct val="100000"/>
              </a:lnSpc>
              <a:spcBef>
                <a:spcPts val="0"/>
              </a:spcBef>
              <a:buFont typeface="Arial" panose="020B0604020202020204" pitchFamily="34" charset="0"/>
              <a:buChar char="•"/>
            </a:pPr>
            <a:r>
              <a:rPr lang="fr-FR" sz="2400" i="0"/>
              <a:t>Emploi et rôle des sexes</a:t>
            </a:r>
          </a:p>
          <a:p>
            <a:pPr marL="457200" indent="-457200">
              <a:lnSpc>
                <a:spcPct val="100000"/>
              </a:lnSpc>
              <a:spcBef>
                <a:spcPts val="0"/>
              </a:spcBef>
              <a:buFont typeface="Arial" panose="020B0604020202020204" pitchFamily="34" charset="0"/>
              <a:buChar char="•"/>
            </a:pPr>
            <a:r>
              <a:rPr lang="fr-FR" sz="2400" i="0"/>
              <a:t>VIH/sida et des autres IST</a:t>
            </a:r>
          </a:p>
          <a:p>
            <a:pPr marL="457200" indent="-457200">
              <a:lnSpc>
                <a:spcPct val="100000"/>
              </a:lnSpc>
              <a:spcBef>
                <a:spcPts val="0"/>
              </a:spcBef>
              <a:buFont typeface="Arial" panose="020B0604020202020204" pitchFamily="34" charset="0"/>
              <a:buChar char="•"/>
            </a:pPr>
            <a:r>
              <a:rPr lang="fr-FR" sz="2400" i="0"/>
              <a:t>Autres problèmes de santé</a:t>
            </a:r>
          </a:p>
          <a:p>
            <a:pPr marL="457200" indent="-457200">
              <a:lnSpc>
                <a:spcPct val="100000"/>
              </a:lnSpc>
              <a:spcBef>
                <a:spcPts val="0"/>
              </a:spcBef>
              <a:buFont typeface="Arial" panose="020B0604020202020204" pitchFamily="34" charset="0"/>
              <a:buChar char="•"/>
            </a:pPr>
            <a:r>
              <a:rPr lang="fr-FR" sz="2400" i="0"/>
              <a:t>Identifier les individus pour l’anthropométrie</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Tests biologiques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3200" b="1" i="0">
                <a:solidFill>
                  <a:schemeClr val="accent5"/>
                </a:solidFill>
              </a:rPr>
              <a:t>Mesure de la taille et du poids :</a:t>
            </a:r>
          </a:p>
          <a:p>
            <a:pPr marL="457200" indent="-457200">
              <a:lnSpc>
                <a:spcPct val="100000"/>
              </a:lnSpc>
              <a:spcBef>
                <a:spcPts val="0"/>
              </a:spcBef>
              <a:buFont typeface="Arial" panose="020B0604020202020204" pitchFamily="34" charset="0"/>
              <a:buChar char="•"/>
            </a:pPr>
            <a:r>
              <a:rPr lang="fr-FR" sz="3200" i="0"/>
              <a:t>Enfants de moins de 5 ans</a:t>
            </a:r>
          </a:p>
          <a:p>
            <a:pPr marL="457200" indent="-457200">
              <a:lnSpc>
                <a:spcPct val="100000"/>
              </a:lnSpc>
              <a:spcBef>
                <a:spcPts val="0"/>
              </a:spcBef>
              <a:buFont typeface="Arial" panose="020B0604020202020204" pitchFamily="34" charset="0"/>
              <a:buChar char="•"/>
            </a:pPr>
            <a:r>
              <a:rPr lang="fr-FR" sz="3200" i="0"/>
              <a:t>Femmes de 15-49 ans</a:t>
            </a:r>
          </a:p>
          <a:p>
            <a:pPr marL="457200" indent="-457200">
              <a:lnSpc>
                <a:spcPct val="100000"/>
              </a:lnSpc>
              <a:spcBef>
                <a:spcPts val="0"/>
              </a:spcBef>
              <a:buFont typeface="Arial" panose="020B0604020202020204" pitchFamily="34" charset="0"/>
              <a:buChar char="•"/>
            </a:pPr>
            <a:endParaRPr lang="fr-FR" sz="3200" i="0"/>
          </a:p>
          <a:p>
            <a:pPr>
              <a:lnSpc>
                <a:spcPct val="100000"/>
              </a:lnSpc>
              <a:spcBef>
                <a:spcPts val="0"/>
              </a:spcBef>
            </a:pPr>
            <a:r>
              <a:rPr lang="fr-FR" sz="3200" b="1" i="0">
                <a:solidFill>
                  <a:schemeClr val="accent5"/>
                </a:solidFill>
              </a:rPr>
              <a:t>Test d’hémoglobine :</a:t>
            </a:r>
          </a:p>
          <a:p>
            <a:pPr marL="457200" indent="-457200">
              <a:lnSpc>
                <a:spcPct val="100000"/>
              </a:lnSpc>
              <a:spcBef>
                <a:spcPts val="0"/>
              </a:spcBef>
              <a:buFont typeface="Arial" panose="020B0604020202020204" pitchFamily="34" charset="0"/>
              <a:buChar char="•"/>
            </a:pPr>
            <a:r>
              <a:rPr lang="fr-FR" sz="3200" i="0"/>
              <a:t>Enfants de 6-59 mois</a:t>
            </a:r>
          </a:p>
          <a:p>
            <a:pPr marL="457200" indent="-457200">
              <a:lnSpc>
                <a:spcPct val="100000"/>
              </a:lnSpc>
              <a:spcBef>
                <a:spcPts val="0"/>
              </a:spcBef>
              <a:buFont typeface="Arial" panose="020B0604020202020204" pitchFamily="34" charset="0"/>
              <a:buChar char="•"/>
            </a:pPr>
            <a:r>
              <a:rPr lang="fr-FR" sz="3200" i="0"/>
              <a:t>Femmes de 15-49 ans</a:t>
            </a:r>
          </a:p>
          <a:p>
            <a:pPr>
              <a:lnSpc>
                <a:spcPct val="100000"/>
              </a:lnSpc>
              <a:spcBef>
                <a:spcPts val="0"/>
              </a:spcBef>
            </a:pPr>
            <a:endParaRPr lang="fr-FR" sz="3200" b="1" i="0">
              <a:solidFill>
                <a:schemeClr val="accent5"/>
              </a:solidFill>
            </a:endParaRPr>
          </a:p>
          <a:p>
            <a:pPr>
              <a:lnSpc>
                <a:spcPct val="100000"/>
              </a:lnSpc>
              <a:spcBef>
                <a:spcPts val="0"/>
              </a:spcBef>
            </a:pPr>
            <a:r>
              <a:rPr lang="fr-FR" sz="3200" b="1" i="0">
                <a:solidFill>
                  <a:schemeClr val="accent5"/>
                </a:solidFill>
              </a:rPr>
              <a:t>Test du paludisme :</a:t>
            </a:r>
          </a:p>
          <a:p>
            <a:pPr marL="457200" indent="-457200">
              <a:lnSpc>
                <a:spcPct val="100000"/>
              </a:lnSpc>
              <a:spcBef>
                <a:spcPts val="0"/>
              </a:spcBef>
              <a:buFont typeface="Arial" panose="020B0604020202020204" pitchFamily="34" charset="0"/>
              <a:buChar char="•"/>
            </a:pPr>
            <a:r>
              <a:rPr lang="fr-FR" sz="3200" i="0"/>
              <a:t>Enfants de 6-59 mois</a:t>
            </a:r>
          </a:p>
          <a:p>
            <a:pPr>
              <a:lnSpc>
                <a:spcPct val="100000"/>
              </a:lnSpc>
              <a:spcBef>
                <a:spcPts val="0"/>
              </a:spcBef>
            </a:pPr>
            <a:endParaRPr lang="fr-FR" sz="3200" i="0"/>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normAutofit fontScale="90000"/>
          </a:bodyPr>
          <a:lstStyle/>
          <a:p>
            <a:pPr algn="ctr"/>
            <a:r>
              <a:rPr lang="fr-FR"/>
              <a:t>Formation des formateurs et formation principale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fr-FR" sz="3200" b="1" i="0">
                <a:solidFill>
                  <a:schemeClr val="accent5"/>
                </a:solidFill>
              </a:rPr>
              <a:t>Formation des formateurs et prétest :</a:t>
            </a:r>
          </a:p>
          <a:p>
            <a:pPr marL="457200" indent="-457200">
              <a:lnSpc>
                <a:spcPct val="100000"/>
              </a:lnSpc>
              <a:spcBef>
                <a:spcPts val="0"/>
              </a:spcBef>
              <a:buFont typeface="Arial" panose="020B0604020202020204" pitchFamily="34" charset="0"/>
              <a:buChar char="•"/>
            </a:pPr>
            <a:r>
              <a:rPr lang="fr-FR" sz="3200" i="0"/>
              <a:t>Formation des formateurs du 23 – 31 mars 2021 et clôturée par la réalisation sur le terrain de l’enquête pilote du 1 – 17 juin 2021</a:t>
            </a:r>
          </a:p>
          <a:p>
            <a:pPr>
              <a:lnSpc>
                <a:spcPct val="100000"/>
              </a:lnSpc>
              <a:spcBef>
                <a:spcPts val="0"/>
              </a:spcBef>
            </a:pPr>
            <a:r>
              <a:rPr lang="fr-FR" sz="3200" b="1" i="0">
                <a:solidFill>
                  <a:schemeClr val="accent5"/>
                </a:solidFill>
              </a:rPr>
              <a:t>Formation de l’enquête principale :</a:t>
            </a:r>
          </a:p>
          <a:p>
            <a:pPr marL="457200" indent="-457200">
              <a:lnSpc>
                <a:spcPct val="100000"/>
              </a:lnSpc>
              <a:spcBef>
                <a:spcPts val="0"/>
              </a:spcBef>
              <a:buFont typeface="Arial" panose="020B0604020202020204" pitchFamily="34" charset="0"/>
              <a:buChar char="•"/>
            </a:pPr>
            <a:r>
              <a:rPr lang="fr-FR" sz="3200" i="0"/>
              <a:t>Formation de 245 participants, suivi par une formation des 27 chefs d’équipe et superviseures CAPI</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Collecte et traitement des données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402270" y="1054909"/>
            <a:ext cx="8339460" cy="5344296"/>
          </a:xfrm>
        </p:spPr>
        <p:txBody>
          <a:bodyPr>
            <a:noAutofit/>
          </a:bodyPr>
          <a:lstStyle/>
          <a:p>
            <a:pPr marL="457200" indent="-457200">
              <a:lnSpc>
                <a:spcPct val="100000"/>
              </a:lnSpc>
              <a:spcBef>
                <a:spcPts val="0"/>
              </a:spcBef>
              <a:buFont typeface="Arial" panose="020B0604020202020204" pitchFamily="34" charset="0"/>
              <a:buChar char="•"/>
            </a:pPr>
            <a:r>
              <a:rPr lang="fr-FR" sz="2800" b="1" i="0">
                <a:solidFill>
                  <a:schemeClr val="accent5"/>
                </a:solidFill>
              </a:rPr>
              <a:t>24 équipes </a:t>
            </a:r>
            <a:r>
              <a:rPr lang="fr-FR" sz="2800" i="0"/>
              <a:t>de travail </a:t>
            </a:r>
            <a:endParaRPr lang="fr-FR" sz="2800" b="1" i="0">
              <a:solidFill>
                <a:schemeClr val="accent5"/>
              </a:solidFill>
            </a:endParaRPr>
          </a:p>
          <a:p>
            <a:pPr marL="914400" lvl="1" indent="-457200">
              <a:lnSpc>
                <a:spcPct val="100000"/>
              </a:lnSpc>
              <a:spcBef>
                <a:spcPts val="0"/>
              </a:spcBef>
              <a:buFont typeface="Arial" panose="020B0604020202020204" pitchFamily="34" charset="0"/>
              <a:buChar char="•"/>
            </a:pPr>
            <a:r>
              <a:rPr lang="fr-FR" i="0"/>
              <a:t>1 chef d’équipe, 1 superviseure CAPI (contrôleuse), 3 enquêtrices, 1 enquêteur, 2 agents de santé, 2 chauffeurs</a:t>
            </a:r>
          </a:p>
          <a:p>
            <a:pPr marL="457200" indent="-457200">
              <a:lnSpc>
                <a:spcPct val="100000"/>
              </a:lnSpc>
              <a:spcBef>
                <a:spcPts val="0"/>
              </a:spcBef>
              <a:buFont typeface="Arial" panose="020B0604020202020204" pitchFamily="34" charset="0"/>
              <a:buChar char="•"/>
            </a:pPr>
            <a:r>
              <a:rPr lang="fr-FR" sz="2800" i="0"/>
              <a:t>Travaux de terrain réalisés du </a:t>
            </a:r>
            <a:r>
              <a:rPr lang="fr-FR" sz="2800" b="1" i="0">
                <a:solidFill>
                  <a:schemeClr val="accent5"/>
                </a:solidFill>
              </a:rPr>
              <a:t>8 septembre – 30 décembre 2021</a:t>
            </a:r>
          </a:p>
          <a:p>
            <a:pPr marL="914400" lvl="1" indent="-457200">
              <a:lnSpc>
                <a:spcPct val="100000"/>
              </a:lnSpc>
              <a:spcBef>
                <a:spcPts val="0"/>
              </a:spcBef>
              <a:buFont typeface="Arial" panose="020B0604020202020204" pitchFamily="34" charset="0"/>
              <a:buChar char="•"/>
            </a:pPr>
            <a:r>
              <a:rPr lang="fr-FR" i="0"/>
              <a:t>La collecte des données a été réalisée au moyen de Tablettes PC en utilisant le logiciel CSPro. Après validation des données sur le terrain, les fichiers de données ont été transférés au bureau central par grappe via IFSS.</a:t>
            </a:r>
          </a:p>
          <a:p>
            <a:pPr marL="914400" lvl="1" indent="-457200">
              <a:lnSpc>
                <a:spcPct val="100000"/>
              </a:lnSpc>
              <a:spcBef>
                <a:spcPts val="0"/>
              </a:spcBef>
              <a:buFont typeface="Arial" panose="020B0604020202020204" pitchFamily="34" charset="0"/>
              <a:buChar char="•"/>
            </a:pPr>
            <a:r>
              <a:rPr lang="fr-FR" sz="2400" i="0"/>
              <a:t>Ces fichiers de données ont été enregistrés, compilés, et traités sur un ordinateur central. Les données de chaque grappe ont été vérifiées et un fichier unique de données apurées a été créé après que les fichiers de toutes les grappes aient été enregistrés et approuvés.</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fr-FR"/>
              <a:t>Résultats des interviews ménages et individuelles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53581951"/>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a:latin typeface="Source Sans Pro" panose="020B0503030403020204" pitchFamily="34" charset="0"/>
                          <a:ea typeface="Source Sans Pro" panose="020B0503030403020204" pitchFamily="34" charset="0"/>
                        </a:rPr>
                        <a:t>Interviews ménages</a:t>
                      </a:r>
                      <a:endParaRPr lang="fr-FR" noProof="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en-US" noProof="0">
                          <a:latin typeface="Source Sans Pro" panose="020B0503030403020204" pitchFamily="34" charset="0"/>
                          <a:ea typeface="Source Sans Pro" panose="020B0503030403020204" pitchFamily="34" charset="0"/>
                        </a:rPr>
                        <a:t>M</a:t>
                      </a:r>
                      <a:r>
                        <a:rPr lang="fr-FR" noProof="0" err="1">
                          <a:latin typeface="Source Sans Pro" panose="020B0503030403020204" pitchFamily="34" charset="0"/>
                          <a:ea typeface="Source Sans Pro" panose="020B0503030403020204" pitchFamily="34" charset="0"/>
                        </a:rPr>
                        <a:t>énages</a:t>
                      </a:r>
                      <a:r>
                        <a:rPr lang="fr-FR" noProof="0">
                          <a:latin typeface="Source Sans Pro" panose="020B0503030403020204" pitchFamily="34" charset="0"/>
                          <a:ea typeface="Source Sans Pro" panose="020B0503030403020204" pitchFamily="34" charset="0"/>
                        </a:rPr>
                        <a:t> sélectionnés </a:t>
                      </a:r>
                    </a:p>
                  </a:txBody>
                  <a:tcPr/>
                </a:tc>
                <a:tc>
                  <a:txBody>
                    <a:bodyPr/>
                    <a:lstStyle/>
                    <a:p>
                      <a:pPr algn="r"/>
                      <a:r>
                        <a:rPr lang="fr-FR" noProof="0">
                          <a:latin typeface="Source Sans Pro" panose="020B0503030403020204" pitchFamily="34" charset="0"/>
                          <a:ea typeface="Source Sans Pro" panose="020B0503030403020204" pitchFamily="34" charset="0"/>
                        </a:rPr>
                        <a:t>15 093</a:t>
                      </a:r>
                    </a:p>
                  </a:txBody>
                  <a:tcPr/>
                </a:tc>
                <a:extLst>
                  <a:ext uri="{0D108BD9-81ED-4DB2-BD59-A6C34878D82A}">
                    <a16:rowId xmlns:a16="http://schemas.microsoft.com/office/drawing/2014/main" val="10001"/>
                  </a:ext>
                </a:extLst>
              </a:tr>
              <a:tr h="370840">
                <a:tc>
                  <a:txBody>
                    <a:bodyPr/>
                    <a:lstStyle/>
                    <a:p>
                      <a:r>
                        <a:rPr lang="fr-FR" noProof="0">
                          <a:latin typeface="Source Sans Pro" panose="020B0503030403020204" pitchFamily="34" charset="0"/>
                          <a:ea typeface="Source Sans Pro" panose="020B0503030403020204" pitchFamily="34" charset="0"/>
                        </a:rPr>
                        <a:t>Ménages identifiés</a:t>
                      </a:r>
                    </a:p>
                  </a:txBody>
                  <a:tcPr/>
                </a:tc>
                <a:tc>
                  <a:txBody>
                    <a:bodyPr/>
                    <a:lstStyle/>
                    <a:p>
                      <a:pPr algn="r"/>
                      <a:r>
                        <a:rPr lang="fr-FR" noProof="0">
                          <a:latin typeface="Source Sans Pro" panose="020B0503030403020204" pitchFamily="34" charset="0"/>
                          <a:ea typeface="Source Sans Pro" panose="020B0503030403020204" pitchFamily="34" charset="0"/>
                        </a:rPr>
                        <a:t>14 873</a:t>
                      </a:r>
                    </a:p>
                  </a:txBody>
                  <a:tcPr/>
                </a:tc>
                <a:extLst>
                  <a:ext uri="{0D108BD9-81ED-4DB2-BD59-A6C34878D82A}">
                    <a16:rowId xmlns:a16="http://schemas.microsoft.com/office/drawing/2014/main" val="10002"/>
                  </a:ext>
                </a:extLst>
              </a:tr>
              <a:tr h="370840">
                <a:tc>
                  <a:txBody>
                    <a:bodyPr/>
                    <a:lstStyle/>
                    <a:p>
                      <a:r>
                        <a:rPr lang="fr-FR" noProof="0">
                          <a:latin typeface="Source Sans Pro" panose="020B0503030403020204" pitchFamily="34" charset="0"/>
                          <a:ea typeface="Source Sans Pro" panose="020B0503030403020204" pitchFamily="34" charset="0"/>
                        </a:rPr>
                        <a:t>Ménages interviewés</a:t>
                      </a:r>
                    </a:p>
                  </a:txBody>
                  <a:tcPr/>
                </a:tc>
                <a:tc>
                  <a:txBody>
                    <a:bodyPr/>
                    <a:lstStyle/>
                    <a:p>
                      <a:pPr algn="r"/>
                      <a:r>
                        <a:rPr lang="fr-FR" noProof="0">
                          <a:latin typeface="Source Sans Pro" panose="020B0503030403020204" pitchFamily="34" charset="0"/>
                          <a:ea typeface="Source Sans Pro" panose="020B0503030403020204" pitchFamily="34" charset="0"/>
                        </a:rPr>
                        <a:t>14 766</a:t>
                      </a:r>
                    </a:p>
                  </a:txBody>
                  <a:tcPr/>
                </a:tc>
                <a:extLst>
                  <a:ext uri="{0D108BD9-81ED-4DB2-BD59-A6C34878D82A}">
                    <a16:rowId xmlns:a16="http://schemas.microsoft.com/office/drawing/2014/main" val="10003"/>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a:latin typeface="Source Sans Pro" panose="020B0503030403020204" pitchFamily="34" charset="0"/>
                          <a:ea typeface="Source Sans Pro" panose="020B0503030403020204" pitchFamily="34" charset="0"/>
                        </a:rPr>
                        <a:t>99 %</a:t>
                      </a:r>
                    </a:p>
                  </a:txBody>
                  <a:tcPr/>
                </a:tc>
                <a:extLst>
                  <a:ext uri="{0D108BD9-81ED-4DB2-BD59-A6C34878D82A}">
                    <a16:rowId xmlns:a16="http://schemas.microsoft.com/office/drawing/2014/main" val="10004"/>
                  </a:ext>
                </a:extLst>
              </a:tr>
              <a:tr h="370840">
                <a:tc gridSpan="2">
                  <a:txBody>
                    <a:bodyPr/>
                    <a:lstStyle/>
                    <a:p>
                      <a:r>
                        <a:rPr lang="fr-FR" b="1" noProof="0">
                          <a:solidFill>
                            <a:schemeClr val="bg1"/>
                          </a:solidFill>
                          <a:latin typeface="Source Sans Pro" panose="020B0503030403020204" pitchFamily="34" charset="0"/>
                          <a:ea typeface="Source Sans Pro" panose="020B0503030403020204" pitchFamily="34" charset="0"/>
                        </a:rPr>
                        <a:t>Interviews des femmes de 15-49 ans</a:t>
                      </a: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a:latin typeface="Source Sans Pro" panose="020B0503030403020204" pitchFamily="34" charset="0"/>
                          <a:ea typeface="Source Sans Pro" panose="020B0503030403020204" pitchFamily="34" charset="0"/>
                        </a:rPr>
                        <a:t>Femmes éligibles</a:t>
                      </a:r>
                    </a:p>
                  </a:txBody>
                  <a:tcPr/>
                </a:tc>
                <a:tc>
                  <a:txBody>
                    <a:bodyPr/>
                    <a:lstStyle/>
                    <a:p>
                      <a:pPr algn="r"/>
                      <a:r>
                        <a:rPr lang="fr-FR" noProof="0">
                          <a:latin typeface="Source Sans Pro" panose="020B0503030403020204" pitchFamily="34" charset="0"/>
                          <a:ea typeface="Source Sans Pro" panose="020B0503030403020204" pitchFamily="34" charset="0"/>
                        </a:rPr>
                        <a:t>15 166</a:t>
                      </a:r>
                    </a:p>
                  </a:txBody>
                  <a:tcPr/>
                </a:tc>
                <a:extLst>
                  <a:ext uri="{0D108BD9-81ED-4DB2-BD59-A6C34878D82A}">
                    <a16:rowId xmlns:a16="http://schemas.microsoft.com/office/drawing/2014/main" val="10006"/>
                  </a:ext>
                </a:extLst>
              </a:tr>
              <a:tr h="370840">
                <a:tc>
                  <a:txBody>
                    <a:bodyPr/>
                    <a:lstStyle/>
                    <a:p>
                      <a:r>
                        <a:rPr lang="fr-FR" noProof="0">
                          <a:latin typeface="Source Sans Pro" panose="020B0503030403020204" pitchFamily="34" charset="0"/>
                          <a:ea typeface="Source Sans Pro" panose="020B0503030403020204" pitchFamily="34" charset="0"/>
                        </a:rPr>
                        <a:t>Femmes interviewées</a:t>
                      </a:r>
                    </a:p>
                  </a:txBody>
                  <a:tcPr/>
                </a:tc>
                <a:tc>
                  <a:txBody>
                    <a:bodyPr/>
                    <a:lstStyle/>
                    <a:p>
                      <a:pPr algn="r"/>
                      <a:r>
                        <a:rPr lang="fr-FR" noProof="0">
                          <a:latin typeface="Source Sans Pro" panose="020B0503030403020204" pitchFamily="34" charset="0"/>
                          <a:ea typeface="Source Sans Pro" panose="020B0503030403020204" pitchFamily="34" charset="0"/>
                        </a:rPr>
                        <a:t>14 877</a:t>
                      </a:r>
                    </a:p>
                  </a:txBody>
                  <a:tcPr/>
                </a:tc>
                <a:extLst>
                  <a:ext uri="{0D108BD9-81ED-4DB2-BD59-A6C34878D82A}">
                    <a16:rowId xmlns:a16="http://schemas.microsoft.com/office/drawing/2014/main" val="10007"/>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a:latin typeface="Source Sans Pro" panose="020B0503030403020204" pitchFamily="34" charset="0"/>
                          <a:ea typeface="Source Sans Pro" panose="020B0503030403020204" pitchFamily="34" charset="0"/>
                        </a:rPr>
                        <a:t>98 %</a:t>
                      </a:r>
                    </a:p>
                  </a:txBody>
                  <a:tcPr/>
                </a:tc>
                <a:extLst>
                  <a:ext uri="{0D108BD9-81ED-4DB2-BD59-A6C34878D82A}">
                    <a16:rowId xmlns:a16="http://schemas.microsoft.com/office/drawing/2014/main" val="10008"/>
                  </a:ext>
                </a:extLst>
              </a:tr>
              <a:tr h="370840">
                <a:tc gridSpan="2">
                  <a:txBody>
                    <a:bodyPr/>
                    <a:lstStyle/>
                    <a:p>
                      <a:r>
                        <a:rPr lang="fr-FR" b="1" noProof="0">
                          <a:solidFill>
                            <a:schemeClr val="bg1"/>
                          </a:solidFill>
                          <a:latin typeface="Source Sans Pro" panose="020B0503030403020204" pitchFamily="34" charset="0"/>
                          <a:ea typeface="Source Sans Pro" panose="020B0503030403020204" pitchFamily="34" charset="0"/>
                        </a:rPr>
                        <a:t>Interviews</a:t>
                      </a:r>
                      <a:r>
                        <a:rPr lang="fr-FR" b="1" baseline="0" noProof="0">
                          <a:solidFill>
                            <a:schemeClr val="bg1"/>
                          </a:solidFill>
                          <a:latin typeface="Source Sans Pro" panose="020B0503030403020204" pitchFamily="34" charset="0"/>
                          <a:ea typeface="Source Sans Pro" panose="020B0503030403020204" pitchFamily="34" charset="0"/>
                        </a:rPr>
                        <a:t> des hommes de 15-59 ans</a:t>
                      </a:r>
                      <a:endParaRPr lang="fr-FR" b="1" noProof="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a:p>
                  </a:txBody>
                  <a:tcPr>
                    <a:solidFill>
                      <a:schemeClr val="accent6"/>
                    </a:solidFill>
                  </a:tcPr>
                </a:tc>
                <a:extLst>
                  <a:ext uri="{0D108BD9-81ED-4DB2-BD59-A6C34878D82A}">
                    <a16:rowId xmlns:a16="http://schemas.microsoft.com/office/drawing/2014/main" val="10009"/>
                  </a:ext>
                </a:extLst>
              </a:tr>
              <a:tr h="370840">
                <a:tc>
                  <a:txBody>
                    <a:bodyPr/>
                    <a:lstStyle/>
                    <a:p>
                      <a:r>
                        <a:rPr lang="fr-FR" noProof="0">
                          <a:latin typeface="Source Sans Pro" panose="020B0503030403020204" pitchFamily="34" charset="0"/>
                          <a:ea typeface="Source Sans Pro" panose="020B0503030403020204" pitchFamily="34" charset="0"/>
                        </a:rPr>
                        <a:t>Hommes éligibles</a:t>
                      </a:r>
                    </a:p>
                  </a:txBody>
                  <a:tcPr/>
                </a:tc>
                <a:tc>
                  <a:txBody>
                    <a:bodyPr/>
                    <a:lstStyle/>
                    <a:p>
                      <a:pPr algn="r"/>
                      <a:r>
                        <a:rPr lang="fr-FR" noProof="0">
                          <a:latin typeface="Source Sans Pro" panose="020B0503030403020204" pitchFamily="34" charset="0"/>
                          <a:ea typeface="Source Sans Pro" panose="020B0503030403020204" pitchFamily="34" charset="0"/>
                        </a:rPr>
                        <a:t>7 796</a:t>
                      </a:r>
                    </a:p>
                  </a:txBody>
                  <a:tcPr/>
                </a:tc>
                <a:extLst>
                  <a:ext uri="{0D108BD9-81ED-4DB2-BD59-A6C34878D82A}">
                    <a16:rowId xmlns:a16="http://schemas.microsoft.com/office/drawing/2014/main" val="10010"/>
                  </a:ext>
                </a:extLst>
              </a:tr>
              <a:tr h="370840">
                <a:tc>
                  <a:txBody>
                    <a:bodyPr/>
                    <a:lstStyle/>
                    <a:p>
                      <a:r>
                        <a:rPr lang="fr-FR" noProof="0">
                          <a:latin typeface="Source Sans Pro" panose="020B0503030403020204" pitchFamily="34" charset="0"/>
                          <a:ea typeface="Source Sans Pro" panose="020B0503030403020204" pitchFamily="34" charset="0"/>
                        </a:rPr>
                        <a:t>Hommes interviewés</a:t>
                      </a:r>
                    </a:p>
                  </a:txBody>
                  <a:tcPr/>
                </a:tc>
                <a:tc>
                  <a:txBody>
                    <a:bodyPr/>
                    <a:lstStyle/>
                    <a:p>
                      <a:pPr algn="r"/>
                      <a:r>
                        <a:rPr lang="fr-FR" noProof="0">
                          <a:latin typeface="Source Sans Pro" panose="020B0503030403020204" pitchFamily="34" charset="0"/>
                          <a:ea typeface="Source Sans Pro" panose="020B0503030403020204" pitchFamily="34" charset="0"/>
                        </a:rPr>
                        <a:t>7 591</a:t>
                      </a:r>
                    </a:p>
                  </a:txBody>
                  <a:tcPr/>
                </a:tc>
                <a:extLst>
                  <a:ext uri="{0D108BD9-81ED-4DB2-BD59-A6C34878D82A}">
                    <a16:rowId xmlns:a16="http://schemas.microsoft.com/office/drawing/2014/main" val="10011"/>
                  </a:ext>
                </a:extLst>
              </a:tr>
              <a:tr h="370840">
                <a:tc>
                  <a:txBody>
                    <a:bodyPr/>
                    <a:lstStyle/>
                    <a:p>
                      <a:r>
                        <a:rPr lang="fr-FR" noProof="0">
                          <a:latin typeface="Source Sans Pro" panose="020B0503030403020204" pitchFamily="34" charset="0"/>
                          <a:ea typeface="Source Sans Pro" panose="020B0503030403020204" pitchFamily="34" charset="0"/>
                        </a:rPr>
                        <a:t>Taux de réponse</a:t>
                      </a:r>
                    </a:p>
                  </a:txBody>
                  <a:tcPr/>
                </a:tc>
                <a:tc>
                  <a:txBody>
                    <a:bodyPr/>
                    <a:lstStyle/>
                    <a:p>
                      <a:pPr algn="r"/>
                      <a:r>
                        <a:rPr lang="fr-FR" noProof="0">
                          <a:latin typeface="Source Sans Pro" panose="020B0503030403020204" pitchFamily="34" charset="0"/>
                          <a:ea typeface="Source Sans Pro" panose="020B0503030403020204" pitchFamily="34" charset="0"/>
                        </a:rPr>
                        <a:t>97 %</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fr-FR" sz="4000"/>
              <a:t>EDS-CI 2021 Publications, données et ressources numériques</a:t>
            </a: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fr-FR" sz="2400">
                <a:hlinkClick r:id="rId5" action="ppaction://hlinkfile"/>
              </a:rPr>
              <a:t>STATcompiler.com</a:t>
            </a:r>
            <a:endParaRPr lang="fr-FR" sz="1600"/>
          </a:p>
        </p:txBody>
      </p:sp>
      <p:sp>
        <p:nvSpPr>
          <p:cNvPr id="11" name="Rectangle 10"/>
          <p:cNvSpPr/>
          <p:nvPr/>
        </p:nvSpPr>
        <p:spPr>
          <a:xfrm>
            <a:off x="3172511" y="4001030"/>
            <a:ext cx="2798978" cy="1200329"/>
          </a:xfrm>
          <a:prstGeom prst="rect">
            <a:avLst/>
          </a:prstGeom>
        </p:spPr>
        <p:txBody>
          <a:bodyPr wrap="square">
            <a:spAutoFit/>
          </a:bodyPr>
          <a:lstStyle/>
          <a:p>
            <a:pPr algn="ctr"/>
            <a:r>
              <a:rPr lang="fr-FR" sz="2400"/>
              <a:t>Appli mobile du DHS Program pour Android &amp; iOS</a:t>
            </a:r>
            <a:endParaRPr lang="fr-FR" sz="1600"/>
          </a:p>
        </p:txBody>
      </p:sp>
      <p:sp>
        <p:nvSpPr>
          <p:cNvPr id="12" name="Rectangle 11"/>
          <p:cNvSpPr/>
          <p:nvPr/>
        </p:nvSpPr>
        <p:spPr>
          <a:xfrm>
            <a:off x="361314" y="1243803"/>
            <a:ext cx="1831380" cy="461665"/>
          </a:xfrm>
          <a:prstGeom prst="rect">
            <a:avLst/>
          </a:prstGeom>
        </p:spPr>
        <p:txBody>
          <a:bodyPr wrap="square">
            <a:spAutoFit/>
          </a:bodyPr>
          <a:lstStyle/>
          <a:p>
            <a:pPr algn="ctr"/>
            <a:r>
              <a:rPr lang="fr-FR" sz="2400"/>
              <a:t>Rapport final</a:t>
            </a:r>
            <a:endParaRPr lang="fr-FR" sz="1600"/>
          </a:p>
        </p:txBody>
      </p:sp>
      <p:sp>
        <p:nvSpPr>
          <p:cNvPr id="13" name="Rectangle 12"/>
          <p:cNvSpPr/>
          <p:nvPr/>
        </p:nvSpPr>
        <p:spPr>
          <a:xfrm>
            <a:off x="2894605" y="1009968"/>
            <a:ext cx="2211399" cy="830997"/>
          </a:xfrm>
          <a:prstGeom prst="rect">
            <a:avLst/>
          </a:prstGeom>
        </p:spPr>
        <p:txBody>
          <a:bodyPr wrap="square">
            <a:spAutoFit/>
          </a:bodyPr>
          <a:lstStyle/>
          <a:p>
            <a:pPr algn="ctr"/>
            <a:r>
              <a:rPr lang="fr-FR" sz="2400"/>
              <a:t>Rapport de synthèse</a:t>
            </a:r>
            <a:endParaRPr lang="fr-FR" sz="1600"/>
          </a:p>
        </p:txBody>
      </p:sp>
      <p:sp>
        <p:nvSpPr>
          <p:cNvPr id="15" name="Rectangle 14"/>
          <p:cNvSpPr/>
          <p:nvPr/>
        </p:nvSpPr>
        <p:spPr>
          <a:xfrm>
            <a:off x="6081756" y="4163603"/>
            <a:ext cx="2984063" cy="461665"/>
          </a:xfrm>
          <a:prstGeom prst="rect">
            <a:avLst/>
          </a:prstGeom>
        </p:spPr>
        <p:txBody>
          <a:bodyPr wrap="square">
            <a:spAutoFit/>
          </a:bodyPr>
          <a:lstStyle/>
          <a:p>
            <a:pPr algn="ctr"/>
            <a:r>
              <a:rPr lang="fr-FR" sz="2400">
                <a:hlinkClick r:id="rId6" action="ppaction://hlinkfile"/>
              </a:rPr>
              <a:t>API.DHSprogram.com</a:t>
            </a:r>
            <a:endParaRPr lang="fr-FR" sz="2000"/>
          </a:p>
        </p:txBody>
      </p:sp>
      <p:sp>
        <p:nvSpPr>
          <p:cNvPr id="16" name="Rectangle 15"/>
          <p:cNvSpPr/>
          <p:nvPr/>
        </p:nvSpPr>
        <p:spPr>
          <a:xfrm>
            <a:off x="6242840" y="916853"/>
            <a:ext cx="2661892" cy="1200329"/>
          </a:xfrm>
          <a:prstGeom prst="rect">
            <a:avLst/>
          </a:prstGeom>
        </p:spPr>
        <p:txBody>
          <a:bodyPr wrap="square">
            <a:spAutoFit/>
          </a:bodyPr>
          <a:lstStyle/>
          <a:p>
            <a:pPr algn="ctr"/>
            <a:r>
              <a:rPr lang="fr-FR" sz="2400"/>
              <a:t>Base de données disponible à </a:t>
            </a:r>
            <a:r>
              <a:rPr lang="fr-FR" sz="2400">
                <a:hlinkClick r:id="rId7" action="ppaction://hlinkfile"/>
              </a:rPr>
              <a:t>DHSprogram.com</a:t>
            </a:r>
            <a:endParaRPr lang="fr-FR" sz="160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6037805" y="2152760"/>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686974" y="5201359"/>
            <a:ext cx="849559" cy="165664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765191" y="5610733"/>
            <a:ext cx="691836" cy="657244"/>
          </a:xfrm>
          <a:prstGeom prst="rect">
            <a:avLst/>
          </a:prstGeom>
        </p:spPr>
      </p:pic>
      <p:pic>
        <p:nvPicPr>
          <p:cNvPr id="5" name="Picture 4" descr="A cover of a calendar with elephants&#10;&#10;Description automatically generated">
            <a:extLst>
              <a:ext uri="{FF2B5EF4-FFF2-40B4-BE49-F238E27FC236}">
                <a16:creationId xmlns:a16="http://schemas.microsoft.com/office/drawing/2014/main" id="{B561E281-9B0E-8BB3-BCE3-50F62711CE4D}"/>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91204" y="1836518"/>
            <a:ext cx="1371600" cy="1943100"/>
          </a:xfrm>
          <a:prstGeom prst="rect">
            <a:avLst/>
          </a:prstGeom>
          <a:ln>
            <a:solidFill>
              <a:schemeClr val="tx1"/>
            </a:solidFill>
          </a:ln>
        </p:spPr>
      </p:pic>
      <p:pic>
        <p:nvPicPr>
          <p:cNvPr id="8" name="Picture 7" descr="A brochure with a couple of animals&#10;&#10;Description automatically generated">
            <a:extLst>
              <a:ext uri="{FF2B5EF4-FFF2-40B4-BE49-F238E27FC236}">
                <a16:creationId xmlns:a16="http://schemas.microsoft.com/office/drawing/2014/main" id="{2F156AC4-4A1F-8C64-A4EB-E43343457652}"/>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297855" y="1840965"/>
            <a:ext cx="1371600" cy="1938653"/>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fr-FR"/>
              <a:t>Ressources numériques du DHS Program</a:t>
            </a:r>
          </a:p>
        </p:txBody>
      </p:sp>
      <p:sp>
        <p:nvSpPr>
          <p:cNvPr id="17" name="Rectangle 16">
            <a:extLst>
              <a:ext uri="{FF2B5EF4-FFF2-40B4-BE49-F238E27FC236}">
                <a16:creationId xmlns:a16="http://schemas.microsoft.com/office/drawing/2014/main" id="{411F2DE6-F5E7-1DE8-CBC6-A64F6004FD71}"/>
              </a:ext>
            </a:extLst>
          </p:cNvPr>
          <p:cNvSpPr/>
          <p:nvPr/>
        </p:nvSpPr>
        <p:spPr>
          <a:xfrm>
            <a:off x="4610395" y="3464344"/>
            <a:ext cx="3043128" cy="461665"/>
          </a:xfrm>
          <a:prstGeom prst="rect">
            <a:avLst/>
          </a:prstGeom>
        </p:spPr>
        <p:txBody>
          <a:bodyPr wrap="square">
            <a:spAutoFit/>
          </a:bodyPr>
          <a:lstStyle/>
          <a:p>
            <a:pPr algn="ctr"/>
            <a:r>
              <a:rPr lang="fr-FR" sz="2400">
                <a:hlinkClick r:id="rId3"/>
              </a:rPr>
              <a:t>Blog.dhsprogram.com</a:t>
            </a:r>
            <a:endParaRPr lang="fr-FR" sz="1600"/>
          </a:p>
        </p:txBody>
      </p:sp>
      <p:sp>
        <p:nvSpPr>
          <p:cNvPr id="18" name="Rectangle 17">
            <a:extLst>
              <a:ext uri="{FF2B5EF4-FFF2-40B4-BE49-F238E27FC236}">
                <a16:creationId xmlns:a16="http://schemas.microsoft.com/office/drawing/2014/main" id="{05D672BE-AF2B-AB33-72B1-E1807FFB2564}"/>
              </a:ext>
            </a:extLst>
          </p:cNvPr>
          <p:cNvSpPr/>
          <p:nvPr/>
        </p:nvSpPr>
        <p:spPr>
          <a:xfrm>
            <a:off x="6332902" y="4888526"/>
            <a:ext cx="2626502" cy="1569660"/>
          </a:xfrm>
          <a:prstGeom prst="rect">
            <a:avLst/>
          </a:prstGeom>
        </p:spPr>
        <p:txBody>
          <a:bodyPr wrap="square">
            <a:spAutoFit/>
          </a:bodyPr>
          <a:lstStyle/>
          <a:p>
            <a:pPr algn="ctr"/>
            <a:r>
              <a:rPr lang="fr-FR" sz="2400"/>
              <a:t>Des cours en ligne gratuits et ouverts sur DHS Program </a:t>
            </a:r>
            <a:r>
              <a:rPr lang="fr-FR" sz="2400">
                <a:hlinkClick r:id="rId4"/>
              </a:rPr>
              <a:t>Learning Hub</a:t>
            </a:r>
            <a:endParaRPr lang="fr-FR" sz="1600"/>
          </a:p>
        </p:txBody>
      </p:sp>
      <p:sp>
        <p:nvSpPr>
          <p:cNvPr id="19" name="Rectangle 18">
            <a:extLst>
              <a:ext uri="{FF2B5EF4-FFF2-40B4-BE49-F238E27FC236}">
                <a16:creationId xmlns:a16="http://schemas.microsoft.com/office/drawing/2014/main" id="{7B619C22-AF1C-B15E-3CCD-B4044DE27F62}"/>
              </a:ext>
            </a:extLst>
          </p:cNvPr>
          <p:cNvSpPr/>
          <p:nvPr/>
        </p:nvSpPr>
        <p:spPr>
          <a:xfrm>
            <a:off x="3702290" y="1064611"/>
            <a:ext cx="2196542" cy="1200329"/>
          </a:xfrm>
          <a:prstGeom prst="rect">
            <a:avLst/>
          </a:prstGeom>
        </p:spPr>
        <p:txBody>
          <a:bodyPr wrap="square">
            <a:spAutoFit/>
          </a:bodyPr>
          <a:lstStyle/>
          <a:p>
            <a:pPr algn="ctr"/>
            <a:r>
              <a:rPr lang="fr-FR" sz="2400"/>
              <a:t>Regarder des vidéos tutoriels sur </a:t>
            </a:r>
            <a:r>
              <a:rPr lang="fr-FR" sz="2400">
                <a:hlinkClick r:id="rId5"/>
              </a:rPr>
              <a:t>YouTube</a:t>
            </a:r>
            <a:endParaRPr lang="fr-FR" sz="160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32624" y="5080189"/>
            <a:ext cx="2000276" cy="1186334"/>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fr-FR" sz="2400">
                <a:hlinkClick r:id="rId7"/>
              </a:rPr>
              <a:t>DHS Program User Forum</a:t>
            </a:r>
            <a:endParaRPr lang="fr-FR" sz="1600"/>
          </a:p>
        </p:txBody>
      </p:sp>
      <p:sp>
        <p:nvSpPr>
          <p:cNvPr id="27" name="Rectangle 26">
            <a:extLst>
              <a:ext uri="{FF2B5EF4-FFF2-40B4-BE49-F238E27FC236}">
                <a16:creationId xmlns:a16="http://schemas.microsoft.com/office/drawing/2014/main" id="{4E6AF18E-63BB-DD08-89AF-031BC75898B3}"/>
              </a:ext>
            </a:extLst>
          </p:cNvPr>
          <p:cNvSpPr/>
          <p:nvPr/>
        </p:nvSpPr>
        <p:spPr>
          <a:xfrm>
            <a:off x="6131959" y="1089049"/>
            <a:ext cx="2475986" cy="1200329"/>
          </a:xfrm>
          <a:prstGeom prst="rect">
            <a:avLst/>
          </a:prstGeom>
        </p:spPr>
        <p:txBody>
          <a:bodyPr wrap="square">
            <a:spAutoFit/>
          </a:bodyPr>
          <a:lstStyle/>
          <a:p>
            <a:pPr algn="ctr"/>
            <a:r>
              <a:rPr lang="fr-FR" sz="2400"/>
              <a:t>Accéder à Code Share Library sur </a:t>
            </a:r>
            <a:r>
              <a:rPr lang="fr-FR" sz="2400">
                <a:hlinkClick r:id="rId8"/>
              </a:rPr>
              <a:t>GitHub</a:t>
            </a:r>
            <a:endParaRPr lang="fr-FR" sz="160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480644" y="2346067"/>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663065" y="3935931"/>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994409" y="2289378"/>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pPr algn="ctr"/>
            <a:r>
              <a:rPr lang="fr-FR" sz="2400"/>
              <a:t>Recevoir des infos et des mises à jour sur les réseaux sociaux</a:t>
            </a:r>
            <a:endParaRPr lang="fr-FR" sz="160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fr-FR" sz="2400">
                <a:hlinkClick r:id="rId18"/>
              </a:rPr>
              <a:t>spatialdata.dhsprogram.com</a:t>
            </a:r>
            <a:endParaRPr lang="fr-FR" sz="160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62643" y="1200000"/>
            <a:ext cx="8218714" cy="4124206"/>
          </a:xfrm>
          <a:prstGeom prst="rect">
            <a:avLst/>
          </a:prstGeom>
          <a:noFill/>
        </p:spPr>
        <p:txBody>
          <a:bodyPr wrap="square" rtlCol="0">
            <a:spAutoFit/>
          </a:bodyPr>
          <a:lstStyle/>
          <a:p>
            <a:r>
              <a:rPr lang="fr-FR">
                <a:latin typeface="Source Sans Pro" panose="020B0503030403020204" pitchFamily="34" charset="0"/>
                <a:ea typeface="Source Sans Pro" panose="020B0503030403020204" pitchFamily="34" charset="0"/>
              </a:rPr>
              <a:t>L’Enquête Démographique et de Santé réalisée en 2021 en Côte d’Ivoire (EDS-CI 2021) a été mise en œuvre par l’Institut National de la Statistique (INS) qui a reçu l’appui technique de ICF et des structures spécialisées du ministère de la Santé, de l’Hygiène Publique et de la Couverture Maladie Universelle. L’EDS-CI 2021 a bénéficié du financement de l’État Ivoirien, du Gouvernement Américain par le biais de l’USAID, de la Banque mondiale à travers son Unité de coordination des projets de la santé, le Fonds mondial, l’UNICEF et l’UNFPA. ICF a fourni l’assistance technique à l’ensemble du projet par le biais du DHS Program, un projet financé par l’USAID qui fournit un support et une assistance technique pour la réalisation d’enquêtes dans les domaines de la population et de la santé dans de nombreux pays dans le monde.</a:t>
            </a:r>
          </a:p>
          <a:p>
            <a:endParaRPr lang="fr-FR" sz="1600">
              <a:latin typeface="Source Sans Pro" panose="020B0503030403020204" pitchFamily="34" charset="0"/>
              <a:ea typeface="Source Sans Pro" panose="020B0503030403020204" pitchFamily="34" charset="0"/>
            </a:endParaRPr>
          </a:p>
          <a:p>
            <a:r>
              <a:rPr lang="fr-FR" sz="1600" i="1"/>
              <a:t>Le contenu de cette présentation relève de la seule responsabilité de l’INS et d’ICF et ne reflète pas nécessairement les opinions de l’USAID, du Gouvernement des États-Unis ou d’autres organismes donateurs.</a:t>
            </a:r>
          </a:p>
        </p:txBody>
      </p:sp>
      <p:pic>
        <p:nvPicPr>
          <p:cNvPr id="7" name="Picture 6" descr="A green shield with a white elephant and palm trees&#10;&#10;Description automatically generated">
            <a:extLst>
              <a:ext uri="{FF2B5EF4-FFF2-40B4-BE49-F238E27FC236}">
                <a16:creationId xmlns:a16="http://schemas.microsoft.com/office/drawing/2014/main" id="{9081802A-EDA2-D9BF-65E6-FC12183480F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980400" y="0"/>
            <a:ext cx="1183200" cy="1200000"/>
          </a:xfrm>
          <a:prstGeom prst="rect">
            <a:avLst/>
          </a:prstGeom>
        </p:spPr>
      </p:pic>
      <p:pic>
        <p:nvPicPr>
          <p:cNvPr id="2" name="Picture 1" descr="A picture containing text, clipart&#10;&#10;Description automatically generated">
            <a:extLst>
              <a:ext uri="{FF2B5EF4-FFF2-40B4-BE49-F238E27FC236}">
                <a16:creationId xmlns:a16="http://schemas.microsoft.com/office/drawing/2014/main" id="{7EA8DC1D-BC56-B95D-8FE6-1EFD801B0D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02855" y="5965632"/>
            <a:ext cx="585868" cy="274197"/>
          </a:xfrm>
          <a:prstGeom prst="rect">
            <a:avLst/>
          </a:prstGeom>
        </p:spPr>
      </p:pic>
      <p:pic>
        <p:nvPicPr>
          <p:cNvPr id="3" name="Picture 2" descr="Logo&#10;&#10;Description automatically generated">
            <a:extLst>
              <a:ext uri="{FF2B5EF4-FFF2-40B4-BE49-F238E27FC236}">
                <a16:creationId xmlns:a16="http://schemas.microsoft.com/office/drawing/2014/main" id="{E1889710-FA4E-007D-54B2-04C8FA2A547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44906" y="5860059"/>
            <a:ext cx="788818" cy="485343"/>
          </a:xfrm>
          <a:prstGeom prst="rect">
            <a:avLst/>
          </a:prstGeom>
        </p:spPr>
      </p:pic>
      <p:pic>
        <p:nvPicPr>
          <p:cNvPr id="5" name="Picture 4" descr="Logo&#10;&#10;Description automatically generated">
            <a:extLst>
              <a:ext uri="{FF2B5EF4-FFF2-40B4-BE49-F238E27FC236}">
                <a16:creationId xmlns:a16="http://schemas.microsoft.com/office/drawing/2014/main" id="{C58F72D1-709D-4ED3-BAE4-46B49809C7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8678" y="5835089"/>
            <a:ext cx="641441" cy="520362"/>
          </a:xfrm>
          <a:prstGeom prst="rect">
            <a:avLst/>
          </a:prstGeom>
        </p:spPr>
      </p:pic>
      <p:pic>
        <p:nvPicPr>
          <p:cNvPr id="6" name="Picture 5" descr="A logo with a red cross and blue circle&#10;&#10;Description automatically generated">
            <a:extLst>
              <a:ext uri="{FF2B5EF4-FFF2-40B4-BE49-F238E27FC236}">
                <a16:creationId xmlns:a16="http://schemas.microsoft.com/office/drawing/2014/main" id="{BEDDE6F5-2B45-68B0-8150-6752E1E08A5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77607" y="5842549"/>
            <a:ext cx="541553" cy="520362"/>
          </a:xfrm>
          <a:prstGeom prst="rect">
            <a:avLst/>
          </a:prstGeom>
        </p:spPr>
      </p:pic>
      <p:pic>
        <p:nvPicPr>
          <p:cNvPr id="8" name="Picture 7" descr="A logo of a national statistic company&#10;&#10;Description automatically generated">
            <a:extLst>
              <a:ext uri="{FF2B5EF4-FFF2-40B4-BE49-F238E27FC236}">
                <a16:creationId xmlns:a16="http://schemas.microsoft.com/office/drawing/2014/main" id="{3E13352F-E317-5FE5-7FE7-257CD10D381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88294" y="5886634"/>
            <a:ext cx="471371" cy="432193"/>
          </a:xfrm>
          <a:prstGeom prst="rect">
            <a:avLst/>
          </a:prstGeom>
        </p:spPr>
      </p:pic>
      <p:pic>
        <p:nvPicPr>
          <p:cNvPr id="10" name="Picture 9" descr="A green and black logo&#10;&#10;Description automatically generated">
            <a:extLst>
              <a:ext uri="{FF2B5EF4-FFF2-40B4-BE49-F238E27FC236}">
                <a16:creationId xmlns:a16="http://schemas.microsoft.com/office/drawing/2014/main" id="{B6BC5C97-C868-210A-8528-663535EC9B5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528799" y="5949272"/>
            <a:ext cx="758150" cy="306916"/>
          </a:xfrm>
          <a:prstGeom prst="rect">
            <a:avLst/>
          </a:prstGeom>
        </p:spPr>
      </p:pic>
      <p:pic>
        <p:nvPicPr>
          <p:cNvPr id="11" name="Picture 10" descr="A logo with a map and text&#10;&#10;Description automatically generated">
            <a:extLst>
              <a:ext uri="{FF2B5EF4-FFF2-40B4-BE49-F238E27FC236}">
                <a16:creationId xmlns:a16="http://schemas.microsoft.com/office/drawing/2014/main" id="{E136D30A-4935-7661-C316-49853D8E911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560151" y="5923836"/>
            <a:ext cx="315969" cy="357788"/>
          </a:xfrm>
          <a:prstGeom prst="rect">
            <a:avLst/>
          </a:prstGeom>
        </p:spPr>
      </p:pic>
      <p:pic>
        <p:nvPicPr>
          <p:cNvPr id="13" name="Picture 12">
            <a:extLst>
              <a:ext uri="{FF2B5EF4-FFF2-40B4-BE49-F238E27FC236}">
                <a16:creationId xmlns:a16="http://schemas.microsoft.com/office/drawing/2014/main" id="{4A66597A-3D2E-064D-23BB-982BEF7B2C3A}"/>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045254" y="6035837"/>
            <a:ext cx="1230518" cy="133787"/>
          </a:xfrm>
          <a:prstGeom prst="rect">
            <a:avLst/>
          </a:prstGeom>
        </p:spPr>
      </p:pic>
      <p:pic>
        <p:nvPicPr>
          <p:cNvPr id="17" name="Picture 16" descr="A logo with text and images&#10;&#10;Description automatically generated with medium confidence">
            <a:extLst>
              <a:ext uri="{FF2B5EF4-FFF2-40B4-BE49-F238E27FC236}">
                <a16:creationId xmlns:a16="http://schemas.microsoft.com/office/drawing/2014/main" id="{704D00CA-4595-9DE0-D653-E0E2B048C02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56083" y="5835089"/>
            <a:ext cx="535282" cy="535282"/>
          </a:xfrm>
          <a:prstGeom prst="rect">
            <a:avLst/>
          </a:prstGeom>
        </p:spPr>
      </p:pic>
      <p:pic>
        <p:nvPicPr>
          <p:cNvPr id="20" name="Picture 19" descr="A logo with a globe&#10;&#10;Description automatically generated">
            <a:extLst>
              <a:ext uri="{FF2B5EF4-FFF2-40B4-BE49-F238E27FC236}">
                <a16:creationId xmlns:a16="http://schemas.microsoft.com/office/drawing/2014/main" id="{931D21D4-5DB9-37C5-5A41-E115F94B5F6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160499" y="5926829"/>
            <a:ext cx="1230518" cy="351803"/>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Objectifs de 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285750" indent="-285750">
              <a:lnSpc>
                <a:spcPct val="100000"/>
              </a:lnSpc>
              <a:buFont typeface="Arial" panose="020B0604020202020204" pitchFamily="34" charset="0"/>
              <a:buChar char="•"/>
            </a:pPr>
            <a:r>
              <a:rPr lang="fr-FR" sz="2800" i="0"/>
              <a:t>L’EDS-CI 2021 a pour objectif de collecter, analyser et diffuser des données démographiques et de santé portant en particulier sur la fécondité, la planification familiale, la nutrition, la santé des mères et nouveau-nés, la mortalité infantile, adulte et maternelle, le pouvoir d’action des femmes, la violence domestique et le paludisme.</a:t>
            </a:r>
          </a:p>
          <a:p>
            <a:pPr marL="285750" indent="-285750">
              <a:lnSpc>
                <a:spcPct val="100000"/>
              </a:lnSpc>
              <a:buFont typeface="Arial" panose="020B0604020202020204" pitchFamily="34" charset="0"/>
              <a:buChar char="•"/>
            </a:pPr>
            <a:r>
              <a:rPr lang="fr-FR" sz="2800" i="0"/>
              <a:t>L’ensemble des informations collectées constitue une base de données qui facilitera la mise en place et le suivi de politiques et de programmes visant à l’amélioration des conditions de vie de la population.</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L’Enquête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fr-FR" sz="2800" i="0"/>
              <a:t>L’EDS-CI 2021 est la 4</a:t>
            </a:r>
            <a:r>
              <a:rPr lang="fr-FR" sz="2800" i="0" baseline="30000"/>
              <a:t>ème</a:t>
            </a:r>
            <a:r>
              <a:rPr lang="fr-FR" sz="2800" i="0"/>
              <a:t> Enquête Démographique et de Santé à être réalisée en Côte d’Ivoire depuis 1994 dans le cadre du DHS Program.</a:t>
            </a:r>
          </a:p>
          <a:p>
            <a:pPr marL="285750" indent="-285750">
              <a:lnSpc>
                <a:spcPct val="100000"/>
              </a:lnSpc>
              <a:buFont typeface="Arial" panose="020B0604020202020204" pitchFamily="34" charset="0"/>
              <a:buChar char="•"/>
            </a:pPr>
            <a:r>
              <a:rPr lang="fr-FR" sz="2800" i="0"/>
              <a:t>Elle est conçue pour produire des résultats représentatifs au niveau de l’ensemble du pays, au niveau du milieu de résidence (urbain, rural), et au niveau de chacun des 14 districts administratifs de la Côte d’Ivoire.</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Échantillonnage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a:lnSpc>
                <a:spcPct val="100000"/>
              </a:lnSpc>
            </a:pPr>
            <a:r>
              <a:rPr lang="fr-FR" sz="2800" b="1" i="0">
                <a:solidFill>
                  <a:schemeClr val="accent5"/>
                </a:solidFill>
              </a:rPr>
              <a:t>Base de sondage : </a:t>
            </a:r>
            <a:r>
              <a:rPr lang="fr-FR" sz="2800" i="0"/>
              <a:t>Recensement de la Population et de l’Habitat (RGPH) de 2021</a:t>
            </a:r>
          </a:p>
          <a:p>
            <a:pPr>
              <a:lnSpc>
                <a:spcPct val="100000"/>
              </a:lnSpc>
            </a:pPr>
            <a:r>
              <a:rPr lang="fr-FR" sz="2800" b="1" i="0">
                <a:solidFill>
                  <a:schemeClr val="accent5"/>
                </a:solidFill>
              </a:rPr>
              <a:t>1</a:t>
            </a:r>
            <a:r>
              <a:rPr lang="fr-FR" sz="2800" b="1" i="0" baseline="30000">
                <a:solidFill>
                  <a:schemeClr val="accent5"/>
                </a:solidFill>
              </a:rPr>
              <a:t>er</a:t>
            </a:r>
            <a:r>
              <a:rPr lang="fr-FR" sz="2800" b="1" i="0">
                <a:solidFill>
                  <a:schemeClr val="accent5"/>
                </a:solidFill>
              </a:rPr>
              <a:t> degré : </a:t>
            </a:r>
            <a:r>
              <a:rPr lang="fr-FR" sz="2800" i="0"/>
              <a:t>539 grappes sélectionnées (261 en urbain et 278 en rural)</a:t>
            </a:r>
          </a:p>
          <a:p>
            <a:pPr>
              <a:lnSpc>
                <a:spcPct val="100000"/>
              </a:lnSpc>
            </a:pPr>
            <a:r>
              <a:rPr lang="fr-FR" sz="2800" b="1" i="0">
                <a:solidFill>
                  <a:schemeClr val="accent5"/>
                </a:solidFill>
              </a:rPr>
              <a:t>2</a:t>
            </a:r>
            <a:r>
              <a:rPr lang="fr-FR" sz="2800" b="1" i="0" baseline="30000">
                <a:solidFill>
                  <a:schemeClr val="accent5"/>
                </a:solidFill>
              </a:rPr>
              <a:t>ème</a:t>
            </a:r>
            <a:r>
              <a:rPr lang="fr-FR" sz="2800" b="1" i="0">
                <a:solidFill>
                  <a:schemeClr val="accent5"/>
                </a:solidFill>
              </a:rPr>
              <a:t> degré : </a:t>
            </a:r>
            <a:r>
              <a:rPr lang="fr-FR" sz="2800" i="0"/>
              <a:t>28 ménages par grappe sélectionnés. </a:t>
            </a:r>
          </a:p>
          <a:p>
            <a:pPr>
              <a:lnSpc>
                <a:spcPct val="100000"/>
              </a:lnSpc>
            </a:pPr>
            <a:r>
              <a:rPr lang="fr-FR" sz="2800" i="0"/>
              <a:t>Les ménages sélectionnés ont été visités et interviewés. </a:t>
            </a:r>
            <a:r>
              <a:rPr lang="fr-FR" sz="2800" b="1" i="0">
                <a:solidFill>
                  <a:schemeClr val="accent5"/>
                </a:solidFill>
              </a:rPr>
              <a:t>Toutes les femmes de 15 à 49 ans</a:t>
            </a:r>
            <a:r>
              <a:rPr lang="fr-FR" sz="2800" i="0"/>
              <a:t> dans tous les ménages sélectionnés et </a:t>
            </a:r>
            <a:r>
              <a:rPr lang="fr-FR" sz="2800" b="1" i="0">
                <a:solidFill>
                  <a:schemeClr val="accent5"/>
                </a:solidFill>
              </a:rPr>
              <a:t>les hommes de 15 à 59 ans dans la moitié </a:t>
            </a:r>
            <a:r>
              <a:rPr lang="fr-FR" sz="2800" i="0"/>
              <a:t>des ménages ont été interviewés. Des mesures anthropométriques ont été recueillies dans les ménages sélectionnés pour l’enquête auprès des hommes.</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La Côte d’Ivoire</a:t>
            </a:r>
          </a:p>
        </p:txBody>
      </p:sp>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3" name="Group 62">
            <a:extLst>
              <a:ext uri="{FF2B5EF4-FFF2-40B4-BE49-F238E27FC236}">
                <a16:creationId xmlns:a16="http://schemas.microsoft.com/office/drawing/2014/main" id="{EFE79648-BB77-2893-D352-921B47A3D550}"/>
              </a:ext>
            </a:extLst>
          </p:cNvPr>
          <p:cNvGrpSpPr>
            <a:grpSpLocks noChangeAspect="1"/>
          </p:cNvGrpSpPr>
          <p:nvPr/>
        </p:nvGrpSpPr>
        <p:grpSpPr bwMode="auto">
          <a:xfrm>
            <a:off x="1417637" y="706404"/>
            <a:ext cx="6061075" cy="6061075"/>
            <a:chOff x="1110" y="402"/>
            <a:chExt cx="3818" cy="3818"/>
          </a:xfrm>
        </p:grpSpPr>
        <p:sp>
          <p:nvSpPr>
            <p:cNvPr id="64" name="AutoShape 3">
              <a:extLst>
                <a:ext uri="{FF2B5EF4-FFF2-40B4-BE49-F238E27FC236}">
                  <a16:creationId xmlns:a16="http://schemas.microsoft.com/office/drawing/2014/main" id="{80F8B641-CEC2-FEB1-B499-CD11EAD23544}"/>
                </a:ext>
              </a:extLst>
            </p:cNvPr>
            <p:cNvSpPr>
              <a:spLocks noChangeAspect="1" noChangeArrowheads="1" noTextEdit="1"/>
            </p:cNvSpPr>
            <p:nvPr/>
          </p:nvSpPr>
          <p:spPr bwMode="auto">
            <a:xfrm>
              <a:off x="1110" y="402"/>
              <a:ext cx="3818" cy="3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
              <a:extLst>
                <a:ext uri="{FF2B5EF4-FFF2-40B4-BE49-F238E27FC236}">
                  <a16:creationId xmlns:a16="http://schemas.microsoft.com/office/drawing/2014/main" id="{40C4EA39-22C7-88C6-05BA-56C73B6A6D7F}"/>
                </a:ext>
              </a:extLst>
            </p:cNvPr>
            <p:cNvSpPr>
              <a:spLocks/>
            </p:cNvSpPr>
            <p:nvPr/>
          </p:nvSpPr>
          <p:spPr bwMode="auto">
            <a:xfrm>
              <a:off x="3605" y="3309"/>
              <a:ext cx="366" cy="216"/>
            </a:xfrm>
            <a:custGeom>
              <a:avLst/>
              <a:gdLst>
                <a:gd name="T0" fmla="*/ 318 w 366"/>
                <a:gd name="T1" fmla="*/ 139 h 216"/>
                <a:gd name="T2" fmla="*/ 331 w 366"/>
                <a:gd name="T3" fmla="*/ 145 h 216"/>
                <a:gd name="T4" fmla="*/ 341 w 366"/>
                <a:gd name="T5" fmla="*/ 152 h 216"/>
                <a:gd name="T6" fmla="*/ 351 w 366"/>
                <a:gd name="T7" fmla="*/ 157 h 216"/>
                <a:gd name="T8" fmla="*/ 354 w 366"/>
                <a:gd name="T9" fmla="*/ 167 h 216"/>
                <a:gd name="T10" fmla="*/ 361 w 366"/>
                <a:gd name="T11" fmla="*/ 173 h 216"/>
                <a:gd name="T12" fmla="*/ 321 w 366"/>
                <a:gd name="T13" fmla="*/ 183 h 216"/>
                <a:gd name="T14" fmla="*/ 315 w 366"/>
                <a:gd name="T15" fmla="*/ 198 h 216"/>
                <a:gd name="T16" fmla="*/ 295 w 366"/>
                <a:gd name="T17" fmla="*/ 213 h 216"/>
                <a:gd name="T18" fmla="*/ 287 w 366"/>
                <a:gd name="T19" fmla="*/ 211 h 216"/>
                <a:gd name="T20" fmla="*/ 280 w 366"/>
                <a:gd name="T21" fmla="*/ 208 h 216"/>
                <a:gd name="T22" fmla="*/ 272 w 366"/>
                <a:gd name="T23" fmla="*/ 206 h 216"/>
                <a:gd name="T24" fmla="*/ 262 w 366"/>
                <a:gd name="T25" fmla="*/ 206 h 216"/>
                <a:gd name="T26" fmla="*/ 254 w 366"/>
                <a:gd name="T27" fmla="*/ 203 h 216"/>
                <a:gd name="T28" fmla="*/ 244 w 366"/>
                <a:gd name="T29" fmla="*/ 203 h 216"/>
                <a:gd name="T30" fmla="*/ 239 w 366"/>
                <a:gd name="T31" fmla="*/ 198 h 216"/>
                <a:gd name="T32" fmla="*/ 229 w 366"/>
                <a:gd name="T33" fmla="*/ 198 h 216"/>
                <a:gd name="T34" fmla="*/ 221 w 366"/>
                <a:gd name="T35" fmla="*/ 201 h 216"/>
                <a:gd name="T36" fmla="*/ 214 w 366"/>
                <a:gd name="T37" fmla="*/ 203 h 216"/>
                <a:gd name="T38" fmla="*/ 203 w 366"/>
                <a:gd name="T39" fmla="*/ 203 h 216"/>
                <a:gd name="T40" fmla="*/ 196 w 366"/>
                <a:gd name="T41" fmla="*/ 206 h 216"/>
                <a:gd name="T42" fmla="*/ 186 w 366"/>
                <a:gd name="T43" fmla="*/ 206 h 216"/>
                <a:gd name="T44" fmla="*/ 175 w 366"/>
                <a:gd name="T45" fmla="*/ 206 h 216"/>
                <a:gd name="T46" fmla="*/ 168 w 366"/>
                <a:gd name="T47" fmla="*/ 208 h 216"/>
                <a:gd name="T48" fmla="*/ 158 w 366"/>
                <a:gd name="T49" fmla="*/ 208 h 216"/>
                <a:gd name="T50" fmla="*/ 147 w 366"/>
                <a:gd name="T51" fmla="*/ 211 h 216"/>
                <a:gd name="T52" fmla="*/ 137 w 366"/>
                <a:gd name="T53" fmla="*/ 211 h 216"/>
                <a:gd name="T54" fmla="*/ 130 w 366"/>
                <a:gd name="T55" fmla="*/ 213 h 216"/>
                <a:gd name="T56" fmla="*/ 119 w 366"/>
                <a:gd name="T57" fmla="*/ 213 h 216"/>
                <a:gd name="T58" fmla="*/ 112 w 366"/>
                <a:gd name="T59" fmla="*/ 216 h 216"/>
                <a:gd name="T60" fmla="*/ 97 w 366"/>
                <a:gd name="T61" fmla="*/ 206 h 216"/>
                <a:gd name="T62" fmla="*/ 89 w 366"/>
                <a:gd name="T63" fmla="*/ 178 h 216"/>
                <a:gd name="T64" fmla="*/ 66 w 366"/>
                <a:gd name="T65" fmla="*/ 170 h 216"/>
                <a:gd name="T66" fmla="*/ 81 w 366"/>
                <a:gd name="T67" fmla="*/ 104 h 216"/>
                <a:gd name="T68" fmla="*/ 81 w 366"/>
                <a:gd name="T69" fmla="*/ 94 h 216"/>
                <a:gd name="T70" fmla="*/ 41 w 366"/>
                <a:gd name="T71" fmla="*/ 63 h 216"/>
                <a:gd name="T72" fmla="*/ 28 w 366"/>
                <a:gd name="T73" fmla="*/ 22 h 216"/>
                <a:gd name="T74" fmla="*/ 86 w 366"/>
                <a:gd name="T75" fmla="*/ 15 h 216"/>
                <a:gd name="T76" fmla="*/ 97 w 366"/>
                <a:gd name="T77" fmla="*/ 15 h 216"/>
                <a:gd name="T78" fmla="*/ 178 w 366"/>
                <a:gd name="T79" fmla="*/ 20 h 216"/>
                <a:gd name="T80" fmla="*/ 237 w 366"/>
                <a:gd name="T81" fmla="*/ 7 h 216"/>
                <a:gd name="T82" fmla="*/ 247 w 366"/>
                <a:gd name="T83" fmla="*/ 5 h 216"/>
                <a:gd name="T84" fmla="*/ 254 w 366"/>
                <a:gd name="T85" fmla="*/ 2 h 216"/>
                <a:gd name="T86" fmla="*/ 254 w 366"/>
                <a:gd name="T87" fmla="*/ 15 h 216"/>
                <a:gd name="T88" fmla="*/ 257 w 366"/>
                <a:gd name="T89" fmla="*/ 25 h 216"/>
                <a:gd name="T90" fmla="*/ 262 w 366"/>
                <a:gd name="T91" fmla="*/ 33 h 216"/>
                <a:gd name="T92" fmla="*/ 270 w 366"/>
                <a:gd name="T93" fmla="*/ 38 h 216"/>
                <a:gd name="T94" fmla="*/ 275 w 366"/>
                <a:gd name="T95" fmla="*/ 45 h 216"/>
                <a:gd name="T96" fmla="*/ 285 w 366"/>
                <a:gd name="T97" fmla="*/ 58 h 216"/>
                <a:gd name="T98" fmla="*/ 287 w 366"/>
                <a:gd name="T99" fmla="*/ 66 h 216"/>
                <a:gd name="T100" fmla="*/ 295 w 366"/>
                <a:gd name="T101" fmla="*/ 66 h 216"/>
                <a:gd name="T102" fmla="*/ 303 w 366"/>
                <a:gd name="T103" fmla="*/ 68 h 216"/>
                <a:gd name="T104" fmla="*/ 305 w 366"/>
                <a:gd name="T105" fmla="*/ 76 h 216"/>
                <a:gd name="T106" fmla="*/ 310 w 366"/>
                <a:gd name="T107" fmla="*/ 86 h 216"/>
                <a:gd name="T108" fmla="*/ 310 w 366"/>
                <a:gd name="T109" fmla="*/ 94 h 216"/>
                <a:gd name="T110" fmla="*/ 310 w 366"/>
                <a:gd name="T111" fmla="*/ 99 h 216"/>
                <a:gd name="T112" fmla="*/ 315 w 366"/>
                <a:gd name="T113" fmla="*/ 104 h 216"/>
                <a:gd name="T114" fmla="*/ 318 w 366"/>
                <a:gd name="T115" fmla="*/ 111 h 216"/>
                <a:gd name="T116" fmla="*/ 315 w 366"/>
                <a:gd name="T117" fmla="*/ 119 h 216"/>
                <a:gd name="T118" fmla="*/ 310 w 366"/>
                <a:gd name="T119" fmla="*/ 129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6" h="216">
                  <a:moveTo>
                    <a:pt x="313" y="134"/>
                  </a:moveTo>
                  <a:lnTo>
                    <a:pt x="313" y="137"/>
                  </a:lnTo>
                  <a:lnTo>
                    <a:pt x="315" y="137"/>
                  </a:lnTo>
                  <a:lnTo>
                    <a:pt x="318" y="139"/>
                  </a:lnTo>
                  <a:lnTo>
                    <a:pt x="321" y="139"/>
                  </a:lnTo>
                  <a:lnTo>
                    <a:pt x="323" y="139"/>
                  </a:lnTo>
                  <a:lnTo>
                    <a:pt x="326" y="142"/>
                  </a:lnTo>
                  <a:lnTo>
                    <a:pt x="331" y="145"/>
                  </a:lnTo>
                  <a:lnTo>
                    <a:pt x="333" y="145"/>
                  </a:lnTo>
                  <a:lnTo>
                    <a:pt x="336" y="147"/>
                  </a:lnTo>
                  <a:lnTo>
                    <a:pt x="338" y="150"/>
                  </a:lnTo>
                  <a:lnTo>
                    <a:pt x="341" y="152"/>
                  </a:lnTo>
                  <a:lnTo>
                    <a:pt x="343" y="155"/>
                  </a:lnTo>
                  <a:lnTo>
                    <a:pt x="346" y="155"/>
                  </a:lnTo>
                  <a:lnTo>
                    <a:pt x="349" y="157"/>
                  </a:lnTo>
                  <a:lnTo>
                    <a:pt x="351" y="157"/>
                  </a:lnTo>
                  <a:lnTo>
                    <a:pt x="351" y="160"/>
                  </a:lnTo>
                  <a:lnTo>
                    <a:pt x="351" y="165"/>
                  </a:lnTo>
                  <a:lnTo>
                    <a:pt x="351" y="167"/>
                  </a:lnTo>
                  <a:lnTo>
                    <a:pt x="354" y="167"/>
                  </a:lnTo>
                  <a:lnTo>
                    <a:pt x="354" y="170"/>
                  </a:lnTo>
                  <a:lnTo>
                    <a:pt x="356" y="170"/>
                  </a:lnTo>
                  <a:lnTo>
                    <a:pt x="359" y="173"/>
                  </a:lnTo>
                  <a:lnTo>
                    <a:pt x="361" y="173"/>
                  </a:lnTo>
                  <a:lnTo>
                    <a:pt x="364" y="173"/>
                  </a:lnTo>
                  <a:lnTo>
                    <a:pt x="366" y="175"/>
                  </a:lnTo>
                  <a:lnTo>
                    <a:pt x="331" y="188"/>
                  </a:lnTo>
                  <a:lnTo>
                    <a:pt x="321" y="183"/>
                  </a:lnTo>
                  <a:lnTo>
                    <a:pt x="313" y="190"/>
                  </a:lnTo>
                  <a:lnTo>
                    <a:pt x="313" y="193"/>
                  </a:lnTo>
                  <a:lnTo>
                    <a:pt x="315" y="195"/>
                  </a:lnTo>
                  <a:lnTo>
                    <a:pt x="315" y="198"/>
                  </a:lnTo>
                  <a:lnTo>
                    <a:pt x="315" y="201"/>
                  </a:lnTo>
                  <a:lnTo>
                    <a:pt x="303" y="198"/>
                  </a:lnTo>
                  <a:lnTo>
                    <a:pt x="298" y="213"/>
                  </a:lnTo>
                  <a:lnTo>
                    <a:pt x="295" y="213"/>
                  </a:lnTo>
                  <a:lnTo>
                    <a:pt x="295" y="211"/>
                  </a:lnTo>
                  <a:lnTo>
                    <a:pt x="293" y="211"/>
                  </a:lnTo>
                  <a:lnTo>
                    <a:pt x="290" y="211"/>
                  </a:lnTo>
                  <a:lnTo>
                    <a:pt x="287" y="211"/>
                  </a:lnTo>
                  <a:lnTo>
                    <a:pt x="287" y="208"/>
                  </a:lnTo>
                  <a:lnTo>
                    <a:pt x="285" y="208"/>
                  </a:lnTo>
                  <a:lnTo>
                    <a:pt x="282" y="208"/>
                  </a:lnTo>
                  <a:lnTo>
                    <a:pt x="280" y="208"/>
                  </a:lnTo>
                  <a:lnTo>
                    <a:pt x="277" y="208"/>
                  </a:lnTo>
                  <a:lnTo>
                    <a:pt x="275" y="208"/>
                  </a:lnTo>
                  <a:lnTo>
                    <a:pt x="275" y="206"/>
                  </a:lnTo>
                  <a:lnTo>
                    <a:pt x="272" y="206"/>
                  </a:lnTo>
                  <a:lnTo>
                    <a:pt x="270" y="206"/>
                  </a:lnTo>
                  <a:lnTo>
                    <a:pt x="267" y="206"/>
                  </a:lnTo>
                  <a:lnTo>
                    <a:pt x="265" y="206"/>
                  </a:lnTo>
                  <a:lnTo>
                    <a:pt x="262" y="206"/>
                  </a:lnTo>
                  <a:lnTo>
                    <a:pt x="259" y="206"/>
                  </a:lnTo>
                  <a:lnTo>
                    <a:pt x="259" y="203"/>
                  </a:lnTo>
                  <a:lnTo>
                    <a:pt x="257" y="203"/>
                  </a:lnTo>
                  <a:lnTo>
                    <a:pt x="254" y="203"/>
                  </a:lnTo>
                  <a:lnTo>
                    <a:pt x="252" y="203"/>
                  </a:lnTo>
                  <a:lnTo>
                    <a:pt x="249" y="203"/>
                  </a:lnTo>
                  <a:lnTo>
                    <a:pt x="247" y="203"/>
                  </a:lnTo>
                  <a:lnTo>
                    <a:pt x="244" y="203"/>
                  </a:lnTo>
                  <a:lnTo>
                    <a:pt x="244" y="201"/>
                  </a:lnTo>
                  <a:lnTo>
                    <a:pt x="242" y="201"/>
                  </a:lnTo>
                  <a:lnTo>
                    <a:pt x="239" y="201"/>
                  </a:lnTo>
                  <a:lnTo>
                    <a:pt x="239" y="198"/>
                  </a:lnTo>
                  <a:lnTo>
                    <a:pt x="237" y="198"/>
                  </a:lnTo>
                  <a:lnTo>
                    <a:pt x="234" y="198"/>
                  </a:lnTo>
                  <a:lnTo>
                    <a:pt x="231" y="198"/>
                  </a:lnTo>
                  <a:lnTo>
                    <a:pt x="229" y="198"/>
                  </a:lnTo>
                  <a:lnTo>
                    <a:pt x="226" y="198"/>
                  </a:lnTo>
                  <a:lnTo>
                    <a:pt x="224" y="198"/>
                  </a:lnTo>
                  <a:lnTo>
                    <a:pt x="221" y="198"/>
                  </a:lnTo>
                  <a:lnTo>
                    <a:pt x="221" y="201"/>
                  </a:lnTo>
                  <a:lnTo>
                    <a:pt x="219" y="201"/>
                  </a:lnTo>
                  <a:lnTo>
                    <a:pt x="219" y="203"/>
                  </a:lnTo>
                  <a:lnTo>
                    <a:pt x="216" y="203"/>
                  </a:lnTo>
                  <a:lnTo>
                    <a:pt x="214" y="203"/>
                  </a:lnTo>
                  <a:lnTo>
                    <a:pt x="211" y="203"/>
                  </a:lnTo>
                  <a:lnTo>
                    <a:pt x="209" y="203"/>
                  </a:lnTo>
                  <a:lnTo>
                    <a:pt x="206" y="203"/>
                  </a:lnTo>
                  <a:lnTo>
                    <a:pt x="203" y="203"/>
                  </a:lnTo>
                  <a:lnTo>
                    <a:pt x="201" y="203"/>
                  </a:lnTo>
                  <a:lnTo>
                    <a:pt x="198" y="203"/>
                  </a:lnTo>
                  <a:lnTo>
                    <a:pt x="196" y="203"/>
                  </a:lnTo>
                  <a:lnTo>
                    <a:pt x="196" y="206"/>
                  </a:lnTo>
                  <a:lnTo>
                    <a:pt x="193" y="206"/>
                  </a:lnTo>
                  <a:lnTo>
                    <a:pt x="191" y="206"/>
                  </a:lnTo>
                  <a:lnTo>
                    <a:pt x="188" y="206"/>
                  </a:lnTo>
                  <a:lnTo>
                    <a:pt x="186" y="206"/>
                  </a:lnTo>
                  <a:lnTo>
                    <a:pt x="183" y="206"/>
                  </a:lnTo>
                  <a:lnTo>
                    <a:pt x="181" y="206"/>
                  </a:lnTo>
                  <a:lnTo>
                    <a:pt x="178" y="206"/>
                  </a:lnTo>
                  <a:lnTo>
                    <a:pt x="175" y="206"/>
                  </a:lnTo>
                  <a:lnTo>
                    <a:pt x="175" y="208"/>
                  </a:lnTo>
                  <a:lnTo>
                    <a:pt x="173" y="208"/>
                  </a:lnTo>
                  <a:lnTo>
                    <a:pt x="170" y="208"/>
                  </a:lnTo>
                  <a:lnTo>
                    <a:pt x="168" y="208"/>
                  </a:lnTo>
                  <a:lnTo>
                    <a:pt x="165" y="208"/>
                  </a:lnTo>
                  <a:lnTo>
                    <a:pt x="163" y="208"/>
                  </a:lnTo>
                  <a:lnTo>
                    <a:pt x="160" y="208"/>
                  </a:lnTo>
                  <a:lnTo>
                    <a:pt x="158" y="208"/>
                  </a:lnTo>
                  <a:lnTo>
                    <a:pt x="158" y="211"/>
                  </a:lnTo>
                  <a:lnTo>
                    <a:pt x="155" y="211"/>
                  </a:lnTo>
                  <a:lnTo>
                    <a:pt x="150" y="211"/>
                  </a:lnTo>
                  <a:lnTo>
                    <a:pt x="147" y="211"/>
                  </a:lnTo>
                  <a:lnTo>
                    <a:pt x="145" y="211"/>
                  </a:lnTo>
                  <a:lnTo>
                    <a:pt x="142" y="211"/>
                  </a:lnTo>
                  <a:lnTo>
                    <a:pt x="140" y="211"/>
                  </a:lnTo>
                  <a:lnTo>
                    <a:pt x="137" y="211"/>
                  </a:lnTo>
                  <a:lnTo>
                    <a:pt x="137" y="213"/>
                  </a:lnTo>
                  <a:lnTo>
                    <a:pt x="135" y="213"/>
                  </a:lnTo>
                  <a:lnTo>
                    <a:pt x="132" y="213"/>
                  </a:lnTo>
                  <a:lnTo>
                    <a:pt x="130" y="213"/>
                  </a:lnTo>
                  <a:lnTo>
                    <a:pt x="127" y="213"/>
                  </a:lnTo>
                  <a:lnTo>
                    <a:pt x="125" y="213"/>
                  </a:lnTo>
                  <a:lnTo>
                    <a:pt x="122" y="213"/>
                  </a:lnTo>
                  <a:lnTo>
                    <a:pt x="119" y="213"/>
                  </a:lnTo>
                  <a:lnTo>
                    <a:pt x="117" y="213"/>
                  </a:lnTo>
                  <a:lnTo>
                    <a:pt x="117" y="216"/>
                  </a:lnTo>
                  <a:lnTo>
                    <a:pt x="114" y="216"/>
                  </a:lnTo>
                  <a:lnTo>
                    <a:pt x="112" y="216"/>
                  </a:lnTo>
                  <a:lnTo>
                    <a:pt x="109" y="216"/>
                  </a:lnTo>
                  <a:lnTo>
                    <a:pt x="107" y="216"/>
                  </a:lnTo>
                  <a:lnTo>
                    <a:pt x="102" y="206"/>
                  </a:lnTo>
                  <a:lnTo>
                    <a:pt x="97" y="206"/>
                  </a:lnTo>
                  <a:lnTo>
                    <a:pt x="94" y="183"/>
                  </a:lnTo>
                  <a:lnTo>
                    <a:pt x="91" y="180"/>
                  </a:lnTo>
                  <a:lnTo>
                    <a:pt x="89" y="180"/>
                  </a:lnTo>
                  <a:lnTo>
                    <a:pt x="89" y="178"/>
                  </a:lnTo>
                  <a:lnTo>
                    <a:pt x="89" y="175"/>
                  </a:lnTo>
                  <a:lnTo>
                    <a:pt x="86" y="175"/>
                  </a:lnTo>
                  <a:lnTo>
                    <a:pt x="84" y="175"/>
                  </a:lnTo>
                  <a:lnTo>
                    <a:pt x="66" y="170"/>
                  </a:lnTo>
                  <a:lnTo>
                    <a:pt x="79" y="109"/>
                  </a:lnTo>
                  <a:lnTo>
                    <a:pt x="79" y="106"/>
                  </a:lnTo>
                  <a:lnTo>
                    <a:pt x="81" y="106"/>
                  </a:lnTo>
                  <a:lnTo>
                    <a:pt x="81" y="104"/>
                  </a:lnTo>
                  <a:lnTo>
                    <a:pt x="81" y="101"/>
                  </a:lnTo>
                  <a:lnTo>
                    <a:pt x="81" y="99"/>
                  </a:lnTo>
                  <a:lnTo>
                    <a:pt x="81" y="96"/>
                  </a:lnTo>
                  <a:lnTo>
                    <a:pt x="81" y="94"/>
                  </a:lnTo>
                  <a:lnTo>
                    <a:pt x="84" y="94"/>
                  </a:lnTo>
                  <a:lnTo>
                    <a:pt x="79" y="78"/>
                  </a:lnTo>
                  <a:lnTo>
                    <a:pt x="61" y="71"/>
                  </a:lnTo>
                  <a:lnTo>
                    <a:pt x="41" y="63"/>
                  </a:lnTo>
                  <a:lnTo>
                    <a:pt x="7" y="61"/>
                  </a:lnTo>
                  <a:lnTo>
                    <a:pt x="2" y="58"/>
                  </a:lnTo>
                  <a:lnTo>
                    <a:pt x="0" y="58"/>
                  </a:lnTo>
                  <a:lnTo>
                    <a:pt x="28" y="22"/>
                  </a:lnTo>
                  <a:lnTo>
                    <a:pt x="35" y="25"/>
                  </a:lnTo>
                  <a:lnTo>
                    <a:pt x="84" y="17"/>
                  </a:lnTo>
                  <a:lnTo>
                    <a:pt x="86" y="17"/>
                  </a:lnTo>
                  <a:lnTo>
                    <a:pt x="86" y="15"/>
                  </a:lnTo>
                  <a:lnTo>
                    <a:pt x="89" y="15"/>
                  </a:lnTo>
                  <a:lnTo>
                    <a:pt x="91" y="15"/>
                  </a:lnTo>
                  <a:lnTo>
                    <a:pt x="94" y="15"/>
                  </a:lnTo>
                  <a:lnTo>
                    <a:pt x="97" y="15"/>
                  </a:lnTo>
                  <a:lnTo>
                    <a:pt x="104" y="17"/>
                  </a:lnTo>
                  <a:lnTo>
                    <a:pt x="104" y="15"/>
                  </a:lnTo>
                  <a:lnTo>
                    <a:pt x="107" y="15"/>
                  </a:lnTo>
                  <a:lnTo>
                    <a:pt x="178" y="20"/>
                  </a:lnTo>
                  <a:lnTo>
                    <a:pt x="229" y="15"/>
                  </a:lnTo>
                  <a:lnTo>
                    <a:pt x="231" y="12"/>
                  </a:lnTo>
                  <a:lnTo>
                    <a:pt x="234" y="10"/>
                  </a:lnTo>
                  <a:lnTo>
                    <a:pt x="237" y="7"/>
                  </a:lnTo>
                  <a:lnTo>
                    <a:pt x="239" y="7"/>
                  </a:lnTo>
                  <a:lnTo>
                    <a:pt x="242" y="7"/>
                  </a:lnTo>
                  <a:lnTo>
                    <a:pt x="244" y="5"/>
                  </a:lnTo>
                  <a:lnTo>
                    <a:pt x="247" y="5"/>
                  </a:lnTo>
                  <a:lnTo>
                    <a:pt x="249" y="5"/>
                  </a:lnTo>
                  <a:lnTo>
                    <a:pt x="252" y="5"/>
                  </a:lnTo>
                  <a:lnTo>
                    <a:pt x="254" y="0"/>
                  </a:lnTo>
                  <a:lnTo>
                    <a:pt x="254" y="2"/>
                  </a:lnTo>
                  <a:lnTo>
                    <a:pt x="254" y="5"/>
                  </a:lnTo>
                  <a:lnTo>
                    <a:pt x="254" y="7"/>
                  </a:lnTo>
                  <a:lnTo>
                    <a:pt x="257" y="10"/>
                  </a:lnTo>
                  <a:lnTo>
                    <a:pt x="254" y="15"/>
                  </a:lnTo>
                  <a:lnTo>
                    <a:pt x="254" y="17"/>
                  </a:lnTo>
                  <a:lnTo>
                    <a:pt x="254" y="20"/>
                  </a:lnTo>
                  <a:lnTo>
                    <a:pt x="257" y="22"/>
                  </a:lnTo>
                  <a:lnTo>
                    <a:pt x="257" y="25"/>
                  </a:lnTo>
                  <a:lnTo>
                    <a:pt x="259" y="25"/>
                  </a:lnTo>
                  <a:lnTo>
                    <a:pt x="259" y="28"/>
                  </a:lnTo>
                  <a:lnTo>
                    <a:pt x="262" y="30"/>
                  </a:lnTo>
                  <a:lnTo>
                    <a:pt x="262" y="33"/>
                  </a:lnTo>
                  <a:lnTo>
                    <a:pt x="262" y="35"/>
                  </a:lnTo>
                  <a:lnTo>
                    <a:pt x="265" y="38"/>
                  </a:lnTo>
                  <a:lnTo>
                    <a:pt x="267" y="38"/>
                  </a:lnTo>
                  <a:lnTo>
                    <a:pt x="270" y="38"/>
                  </a:lnTo>
                  <a:lnTo>
                    <a:pt x="272" y="40"/>
                  </a:lnTo>
                  <a:lnTo>
                    <a:pt x="275" y="40"/>
                  </a:lnTo>
                  <a:lnTo>
                    <a:pt x="275" y="43"/>
                  </a:lnTo>
                  <a:lnTo>
                    <a:pt x="275" y="45"/>
                  </a:lnTo>
                  <a:lnTo>
                    <a:pt x="277" y="45"/>
                  </a:lnTo>
                  <a:lnTo>
                    <a:pt x="277" y="48"/>
                  </a:lnTo>
                  <a:lnTo>
                    <a:pt x="282" y="56"/>
                  </a:lnTo>
                  <a:lnTo>
                    <a:pt x="285" y="58"/>
                  </a:lnTo>
                  <a:lnTo>
                    <a:pt x="287" y="58"/>
                  </a:lnTo>
                  <a:lnTo>
                    <a:pt x="287" y="61"/>
                  </a:lnTo>
                  <a:lnTo>
                    <a:pt x="287" y="63"/>
                  </a:lnTo>
                  <a:lnTo>
                    <a:pt x="287" y="66"/>
                  </a:lnTo>
                  <a:lnTo>
                    <a:pt x="290" y="68"/>
                  </a:lnTo>
                  <a:lnTo>
                    <a:pt x="290" y="66"/>
                  </a:lnTo>
                  <a:lnTo>
                    <a:pt x="293" y="66"/>
                  </a:lnTo>
                  <a:lnTo>
                    <a:pt x="295" y="66"/>
                  </a:lnTo>
                  <a:lnTo>
                    <a:pt x="298" y="66"/>
                  </a:lnTo>
                  <a:lnTo>
                    <a:pt x="300" y="66"/>
                  </a:lnTo>
                  <a:lnTo>
                    <a:pt x="303" y="66"/>
                  </a:lnTo>
                  <a:lnTo>
                    <a:pt x="303" y="68"/>
                  </a:lnTo>
                  <a:lnTo>
                    <a:pt x="303" y="71"/>
                  </a:lnTo>
                  <a:lnTo>
                    <a:pt x="305" y="71"/>
                  </a:lnTo>
                  <a:lnTo>
                    <a:pt x="305" y="73"/>
                  </a:lnTo>
                  <a:lnTo>
                    <a:pt x="305" y="76"/>
                  </a:lnTo>
                  <a:lnTo>
                    <a:pt x="308" y="76"/>
                  </a:lnTo>
                  <a:lnTo>
                    <a:pt x="310" y="78"/>
                  </a:lnTo>
                  <a:lnTo>
                    <a:pt x="310" y="83"/>
                  </a:lnTo>
                  <a:lnTo>
                    <a:pt x="310" y="86"/>
                  </a:lnTo>
                  <a:lnTo>
                    <a:pt x="313" y="89"/>
                  </a:lnTo>
                  <a:lnTo>
                    <a:pt x="313" y="91"/>
                  </a:lnTo>
                  <a:lnTo>
                    <a:pt x="310" y="91"/>
                  </a:lnTo>
                  <a:lnTo>
                    <a:pt x="310" y="94"/>
                  </a:lnTo>
                  <a:lnTo>
                    <a:pt x="308" y="94"/>
                  </a:lnTo>
                  <a:lnTo>
                    <a:pt x="310" y="94"/>
                  </a:lnTo>
                  <a:lnTo>
                    <a:pt x="310" y="96"/>
                  </a:lnTo>
                  <a:lnTo>
                    <a:pt x="310" y="99"/>
                  </a:lnTo>
                  <a:lnTo>
                    <a:pt x="310" y="101"/>
                  </a:lnTo>
                  <a:lnTo>
                    <a:pt x="313" y="101"/>
                  </a:lnTo>
                  <a:lnTo>
                    <a:pt x="313" y="104"/>
                  </a:lnTo>
                  <a:lnTo>
                    <a:pt x="315" y="104"/>
                  </a:lnTo>
                  <a:lnTo>
                    <a:pt x="318" y="106"/>
                  </a:lnTo>
                  <a:lnTo>
                    <a:pt x="321" y="109"/>
                  </a:lnTo>
                  <a:lnTo>
                    <a:pt x="318" y="109"/>
                  </a:lnTo>
                  <a:lnTo>
                    <a:pt x="318" y="111"/>
                  </a:lnTo>
                  <a:lnTo>
                    <a:pt x="318" y="114"/>
                  </a:lnTo>
                  <a:lnTo>
                    <a:pt x="315" y="114"/>
                  </a:lnTo>
                  <a:lnTo>
                    <a:pt x="315" y="117"/>
                  </a:lnTo>
                  <a:lnTo>
                    <a:pt x="315" y="119"/>
                  </a:lnTo>
                  <a:lnTo>
                    <a:pt x="313" y="122"/>
                  </a:lnTo>
                  <a:lnTo>
                    <a:pt x="313" y="124"/>
                  </a:lnTo>
                  <a:lnTo>
                    <a:pt x="310" y="127"/>
                  </a:lnTo>
                  <a:lnTo>
                    <a:pt x="310" y="129"/>
                  </a:lnTo>
                  <a:lnTo>
                    <a:pt x="313" y="129"/>
                  </a:lnTo>
                  <a:lnTo>
                    <a:pt x="313" y="132"/>
                  </a:lnTo>
                  <a:lnTo>
                    <a:pt x="313" y="1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6">
              <a:extLst>
                <a:ext uri="{FF2B5EF4-FFF2-40B4-BE49-F238E27FC236}">
                  <a16:creationId xmlns:a16="http://schemas.microsoft.com/office/drawing/2014/main" id="{CCFF62C6-B573-C62C-B438-424DD1E89B78}"/>
                </a:ext>
              </a:extLst>
            </p:cNvPr>
            <p:cNvSpPr>
              <a:spLocks noEditPoints="1"/>
            </p:cNvSpPr>
            <p:nvPr/>
          </p:nvSpPr>
          <p:spPr bwMode="auto">
            <a:xfrm>
              <a:off x="1948" y="2827"/>
              <a:ext cx="1120" cy="1146"/>
            </a:xfrm>
            <a:custGeom>
              <a:avLst/>
              <a:gdLst>
                <a:gd name="T0" fmla="*/ 170 w 1120"/>
                <a:gd name="T1" fmla="*/ 1095 h 1146"/>
                <a:gd name="T2" fmla="*/ 134 w 1120"/>
                <a:gd name="T3" fmla="*/ 1113 h 1146"/>
                <a:gd name="T4" fmla="*/ 101 w 1120"/>
                <a:gd name="T5" fmla="*/ 1133 h 1146"/>
                <a:gd name="T6" fmla="*/ 66 w 1120"/>
                <a:gd name="T7" fmla="*/ 1146 h 1146"/>
                <a:gd name="T8" fmla="*/ 22 w 1120"/>
                <a:gd name="T9" fmla="*/ 1105 h 1146"/>
                <a:gd name="T10" fmla="*/ 17 w 1120"/>
                <a:gd name="T11" fmla="*/ 1026 h 1146"/>
                <a:gd name="T12" fmla="*/ 17 w 1120"/>
                <a:gd name="T13" fmla="*/ 975 h 1146"/>
                <a:gd name="T14" fmla="*/ 5 w 1120"/>
                <a:gd name="T15" fmla="*/ 907 h 1146"/>
                <a:gd name="T16" fmla="*/ 30 w 1120"/>
                <a:gd name="T17" fmla="*/ 856 h 1146"/>
                <a:gd name="T18" fmla="*/ 22 w 1120"/>
                <a:gd name="T19" fmla="*/ 805 h 1146"/>
                <a:gd name="T20" fmla="*/ 45 w 1120"/>
                <a:gd name="T21" fmla="*/ 761 h 1146"/>
                <a:gd name="T22" fmla="*/ 66 w 1120"/>
                <a:gd name="T23" fmla="*/ 693 h 1146"/>
                <a:gd name="T24" fmla="*/ 91 w 1120"/>
                <a:gd name="T25" fmla="*/ 667 h 1146"/>
                <a:gd name="T26" fmla="*/ 117 w 1120"/>
                <a:gd name="T27" fmla="*/ 639 h 1146"/>
                <a:gd name="T28" fmla="*/ 78 w 1120"/>
                <a:gd name="T29" fmla="*/ 591 h 1146"/>
                <a:gd name="T30" fmla="*/ 101 w 1120"/>
                <a:gd name="T31" fmla="*/ 545 h 1146"/>
                <a:gd name="T32" fmla="*/ 114 w 1120"/>
                <a:gd name="T33" fmla="*/ 487 h 1146"/>
                <a:gd name="T34" fmla="*/ 330 w 1120"/>
                <a:gd name="T35" fmla="*/ 21 h 1146"/>
                <a:gd name="T36" fmla="*/ 318 w 1120"/>
                <a:gd name="T37" fmla="*/ 59 h 1146"/>
                <a:gd name="T38" fmla="*/ 611 w 1120"/>
                <a:gd name="T39" fmla="*/ 151 h 1146"/>
                <a:gd name="T40" fmla="*/ 641 w 1120"/>
                <a:gd name="T41" fmla="*/ 268 h 1146"/>
                <a:gd name="T42" fmla="*/ 687 w 1120"/>
                <a:gd name="T43" fmla="*/ 359 h 1146"/>
                <a:gd name="T44" fmla="*/ 715 w 1120"/>
                <a:gd name="T45" fmla="*/ 408 h 1146"/>
                <a:gd name="T46" fmla="*/ 799 w 1120"/>
                <a:gd name="T47" fmla="*/ 431 h 1146"/>
                <a:gd name="T48" fmla="*/ 819 w 1120"/>
                <a:gd name="T49" fmla="*/ 471 h 1146"/>
                <a:gd name="T50" fmla="*/ 824 w 1120"/>
                <a:gd name="T51" fmla="*/ 510 h 1146"/>
                <a:gd name="T52" fmla="*/ 982 w 1120"/>
                <a:gd name="T53" fmla="*/ 497 h 1146"/>
                <a:gd name="T54" fmla="*/ 1102 w 1120"/>
                <a:gd name="T55" fmla="*/ 764 h 1146"/>
                <a:gd name="T56" fmla="*/ 1059 w 1120"/>
                <a:gd name="T57" fmla="*/ 769 h 1146"/>
                <a:gd name="T58" fmla="*/ 1048 w 1120"/>
                <a:gd name="T59" fmla="*/ 756 h 1146"/>
                <a:gd name="T60" fmla="*/ 1038 w 1120"/>
                <a:gd name="T61" fmla="*/ 754 h 1146"/>
                <a:gd name="T62" fmla="*/ 1036 w 1120"/>
                <a:gd name="T63" fmla="*/ 769 h 1146"/>
                <a:gd name="T64" fmla="*/ 1033 w 1120"/>
                <a:gd name="T65" fmla="*/ 774 h 1146"/>
                <a:gd name="T66" fmla="*/ 997 w 1120"/>
                <a:gd name="T67" fmla="*/ 782 h 1146"/>
                <a:gd name="T68" fmla="*/ 964 w 1120"/>
                <a:gd name="T69" fmla="*/ 782 h 1146"/>
                <a:gd name="T70" fmla="*/ 949 w 1120"/>
                <a:gd name="T71" fmla="*/ 779 h 1146"/>
                <a:gd name="T72" fmla="*/ 939 w 1120"/>
                <a:gd name="T73" fmla="*/ 782 h 1146"/>
                <a:gd name="T74" fmla="*/ 916 w 1120"/>
                <a:gd name="T75" fmla="*/ 792 h 1146"/>
                <a:gd name="T76" fmla="*/ 888 w 1120"/>
                <a:gd name="T77" fmla="*/ 802 h 1146"/>
                <a:gd name="T78" fmla="*/ 855 w 1120"/>
                <a:gd name="T79" fmla="*/ 812 h 1146"/>
                <a:gd name="T80" fmla="*/ 822 w 1120"/>
                <a:gd name="T81" fmla="*/ 828 h 1146"/>
                <a:gd name="T82" fmla="*/ 786 w 1120"/>
                <a:gd name="T83" fmla="*/ 845 h 1146"/>
                <a:gd name="T84" fmla="*/ 748 w 1120"/>
                <a:gd name="T85" fmla="*/ 861 h 1146"/>
                <a:gd name="T86" fmla="*/ 715 w 1120"/>
                <a:gd name="T87" fmla="*/ 876 h 1146"/>
                <a:gd name="T88" fmla="*/ 682 w 1120"/>
                <a:gd name="T89" fmla="*/ 891 h 1146"/>
                <a:gd name="T90" fmla="*/ 641 w 1120"/>
                <a:gd name="T91" fmla="*/ 904 h 1146"/>
                <a:gd name="T92" fmla="*/ 600 w 1120"/>
                <a:gd name="T93" fmla="*/ 917 h 1146"/>
                <a:gd name="T94" fmla="*/ 572 w 1120"/>
                <a:gd name="T95" fmla="*/ 927 h 1146"/>
                <a:gd name="T96" fmla="*/ 529 w 1120"/>
                <a:gd name="T97" fmla="*/ 937 h 1146"/>
                <a:gd name="T98" fmla="*/ 511 w 1120"/>
                <a:gd name="T99" fmla="*/ 942 h 1146"/>
                <a:gd name="T100" fmla="*/ 499 w 1120"/>
                <a:gd name="T101" fmla="*/ 957 h 1146"/>
                <a:gd name="T102" fmla="*/ 473 w 1120"/>
                <a:gd name="T103" fmla="*/ 950 h 1146"/>
                <a:gd name="T104" fmla="*/ 473 w 1120"/>
                <a:gd name="T105" fmla="*/ 963 h 1146"/>
                <a:gd name="T106" fmla="*/ 437 w 1120"/>
                <a:gd name="T107" fmla="*/ 975 h 1146"/>
                <a:gd name="T108" fmla="*/ 397 w 1120"/>
                <a:gd name="T109" fmla="*/ 983 h 1146"/>
                <a:gd name="T110" fmla="*/ 356 w 1120"/>
                <a:gd name="T111" fmla="*/ 991 h 1146"/>
                <a:gd name="T112" fmla="*/ 330 w 1120"/>
                <a:gd name="T113" fmla="*/ 1013 h 1146"/>
                <a:gd name="T114" fmla="*/ 305 w 1120"/>
                <a:gd name="T115" fmla="*/ 1036 h 1146"/>
                <a:gd name="T116" fmla="*/ 269 w 1120"/>
                <a:gd name="T117" fmla="*/ 1054 h 1146"/>
                <a:gd name="T118" fmla="*/ 229 w 1120"/>
                <a:gd name="T119" fmla="*/ 1062 h 1146"/>
                <a:gd name="T120" fmla="*/ 483 w 1120"/>
                <a:gd name="T121" fmla="*/ 955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20" h="1146">
                  <a:moveTo>
                    <a:pt x="196" y="1075"/>
                  </a:moveTo>
                  <a:lnTo>
                    <a:pt x="193" y="1075"/>
                  </a:lnTo>
                  <a:lnTo>
                    <a:pt x="193" y="1077"/>
                  </a:lnTo>
                  <a:lnTo>
                    <a:pt x="190" y="1077"/>
                  </a:lnTo>
                  <a:lnTo>
                    <a:pt x="188" y="1077"/>
                  </a:lnTo>
                  <a:lnTo>
                    <a:pt x="188" y="1080"/>
                  </a:lnTo>
                  <a:lnTo>
                    <a:pt x="185" y="1080"/>
                  </a:lnTo>
                  <a:lnTo>
                    <a:pt x="185" y="1082"/>
                  </a:lnTo>
                  <a:lnTo>
                    <a:pt x="183" y="1082"/>
                  </a:lnTo>
                  <a:lnTo>
                    <a:pt x="183" y="1085"/>
                  </a:lnTo>
                  <a:lnTo>
                    <a:pt x="185" y="1085"/>
                  </a:lnTo>
                  <a:lnTo>
                    <a:pt x="185" y="1087"/>
                  </a:lnTo>
                  <a:lnTo>
                    <a:pt x="183" y="1087"/>
                  </a:lnTo>
                  <a:lnTo>
                    <a:pt x="183" y="1090"/>
                  </a:lnTo>
                  <a:lnTo>
                    <a:pt x="183" y="1092"/>
                  </a:lnTo>
                  <a:lnTo>
                    <a:pt x="180" y="1092"/>
                  </a:lnTo>
                  <a:lnTo>
                    <a:pt x="178" y="1092"/>
                  </a:lnTo>
                  <a:lnTo>
                    <a:pt x="175" y="1092"/>
                  </a:lnTo>
                  <a:lnTo>
                    <a:pt x="173" y="1092"/>
                  </a:lnTo>
                  <a:lnTo>
                    <a:pt x="173" y="1095"/>
                  </a:lnTo>
                  <a:lnTo>
                    <a:pt x="170" y="1095"/>
                  </a:lnTo>
                  <a:lnTo>
                    <a:pt x="168" y="1095"/>
                  </a:lnTo>
                  <a:lnTo>
                    <a:pt x="165" y="1095"/>
                  </a:lnTo>
                  <a:lnTo>
                    <a:pt x="162" y="1095"/>
                  </a:lnTo>
                  <a:lnTo>
                    <a:pt x="162" y="1097"/>
                  </a:lnTo>
                  <a:lnTo>
                    <a:pt x="160" y="1097"/>
                  </a:lnTo>
                  <a:lnTo>
                    <a:pt x="157" y="1097"/>
                  </a:lnTo>
                  <a:lnTo>
                    <a:pt x="155" y="1097"/>
                  </a:lnTo>
                  <a:lnTo>
                    <a:pt x="155" y="1100"/>
                  </a:lnTo>
                  <a:lnTo>
                    <a:pt x="152" y="1100"/>
                  </a:lnTo>
                  <a:lnTo>
                    <a:pt x="150" y="1100"/>
                  </a:lnTo>
                  <a:lnTo>
                    <a:pt x="150" y="1103"/>
                  </a:lnTo>
                  <a:lnTo>
                    <a:pt x="150" y="1105"/>
                  </a:lnTo>
                  <a:lnTo>
                    <a:pt x="147" y="1105"/>
                  </a:lnTo>
                  <a:lnTo>
                    <a:pt x="147" y="1108"/>
                  </a:lnTo>
                  <a:lnTo>
                    <a:pt x="145" y="1108"/>
                  </a:lnTo>
                  <a:lnTo>
                    <a:pt x="145" y="1110"/>
                  </a:lnTo>
                  <a:lnTo>
                    <a:pt x="142" y="1110"/>
                  </a:lnTo>
                  <a:lnTo>
                    <a:pt x="142" y="1113"/>
                  </a:lnTo>
                  <a:lnTo>
                    <a:pt x="140" y="1113"/>
                  </a:lnTo>
                  <a:lnTo>
                    <a:pt x="137" y="1113"/>
                  </a:lnTo>
                  <a:lnTo>
                    <a:pt x="134" y="1113"/>
                  </a:lnTo>
                  <a:lnTo>
                    <a:pt x="134" y="1115"/>
                  </a:lnTo>
                  <a:lnTo>
                    <a:pt x="132" y="1115"/>
                  </a:lnTo>
                  <a:lnTo>
                    <a:pt x="129" y="1115"/>
                  </a:lnTo>
                  <a:lnTo>
                    <a:pt x="129" y="1118"/>
                  </a:lnTo>
                  <a:lnTo>
                    <a:pt x="127" y="1118"/>
                  </a:lnTo>
                  <a:lnTo>
                    <a:pt x="127" y="1120"/>
                  </a:lnTo>
                  <a:lnTo>
                    <a:pt x="124" y="1120"/>
                  </a:lnTo>
                  <a:lnTo>
                    <a:pt x="124" y="1123"/>
                  </a:lnTo>
                  <a:lnTo>
                    <a:pt x="122" y="1123"/>
                  </a:lnTo>
                  <a:lnTo>
                    <a:pt x="119" y="1123"/>
                  </a:lnTo>
                  <a:lnTo>
                    <a:pt x="119" y="1125"/>
                  </a:lnTo>
                  <a:lnTo>
                    <a:pt x="117" y="1125"/>
                  </a:lnTo>
                  <a:lnTo>
                    <a:pt x="114" y="1125"/>
                  </a:lnTo>
                  <a:lnTo>
                    <a:pt x="112" y="1125"/>
                  </a:lnTo>
                  <a:lnTo>
                    <a:pt x="112" y="1128"/>
                  </a:lnTo>
                  <a:lnTo>
                    <a:pt x="109" y="1128"/>
                  </a:lnTo>
                  <a:lnTo>
                    <a:pt x="106" y="1128"/>
                  </a:lnTo>
                  <a:lnTo>
                    <a:pt x="106" y="1131"/>
                  </a:lnTo>
                  <a:lnTo>
                    <a:pt x="104" y="1131"/>
                  </a:lnTo>
                  <a:lnTo>
                    <a:pt x="104" y="1133"/>
                  </a:lnTo>
                  <a:lnTo>
                    <a:pt x="101" y="1133"/>
                  </a:lnTo>
                  <a:lnTo>
                    <a:pt x="101" y="1136"/>
                  </a:lnTo>
                  <a:lnTo>
                    <a:pt x="99" y="1136"/>
                  </a:lnTo>
                  <a:lnTo>
                    <a:pt x="96" y="1136"/>
                  </a:lnTo>
                  <a:lnTo>
                    <a:pt x="94" y="1136"/>
                  </a:lnTo>
                  <a:lnTo>
                    <a:pt x="94" y="1138"/>
                  </a:lnTo>
                  <a:lnTo>
                    <a:pt x="91" y="1138"/>
                  </a:lnTo>
                  <a:lnTo>
                    <a:pt x="89" y="1138"/>
                  </a:lnTo>
                  <a:lnTo>
                    <a:pt x="86" y="1138"/>
                  </a:lnTo>
                  <a:lnTo>
                    <a:pt x="84" y="1138"/>
                  </a:lnTo>
                  <a:lnTo>
                    <a:pt x="81" y="1138"/>
                  </a:lnTo>
                  <a:lnTo>
                    <a:pt x="81" y="1141"/>
                  </a:lnTo>
                  <a:lnTo>
                    <a:pt x="78" y="1141"/>
                  </a:lnTo>
                  <a:lnTo>
                    <a:pt x="76" y="1141"/>
                  </a:lnTo>
                  <a:lnTo>
                    <a:pt x="76" y="1143"/>
                  </a:lnTo>
                  <a:lnTo>
                    <a:pt x="73" y="1143"/>
                  </a:lnTo>
                  <a:lnTo>
                    <a:pt x="76" y="1143"/>
                  </a:lnTo>
                  <a:lnTo>
                    <a:pt x="73" y="1143"/>
                  </a:lnTo>
                  <a:lnTo>
                    <a:pt x="71" y="1143"/>
                  </a:lnTo>
                  <a:lnTo>
                    <a:pt x="68" y="1143"/>
                  </a:lnTo>
                  <a:lnTo>
                    <a:pt x="68" y="1146"/>
                  </a:lnTo>
                  <a:lnTo>
                    <a:pt x="66" y="1146"/>
                  </a:lnTo>
                  <a:lnTo>
                    <a:pt x="63" y="1146"/>
                  </a:lnTo>
                  <a:lnTo>
                    <a:pt x="61" y="1146"/>
                  </a:lnTo>
                  <a:lnTo>
                    <a:pt x="58" y="1146"/>
                  </a:lnTo>
                  <a:lnTo>
                    <a:pt x="56" y="1146"/>
                  </a:lnTo>
                  <a:lnTo>
                    <a:pt x="53" y="1146"/>
                  </a:lnTo>
                  <a:lnTo>
                    <a:pt x="45" y="1146"/>
                  </a:lnTo>
                  <a:lnTo>
                    <a:pt x="43" y="1146"/>
                  </a:lnTo>
                  <a:lnTo>
                    <a:pt x="40" y="1146"/>
                  </a:lnTo>
                  <a:lnTo>
                    <a:pt x="38" y="1146"/>
                  </a:lnTo>
                  <a:lnTo>
                    <a:pt x="40" y="1146"/>
                  </a:lnTo>
                  <a:lnTo>
                    <a:pt x="38" y="1143"/>
                  </a:lnTo>
                  <a:lnTo>
                    <a:pt x="25" y="1136"/>
                  </a:lnTo>
                  <a:lnTo>
                    <a:pt x="22" y="1133"/>
                  </a:lnTo>
                  <a:lnTo>
                    <a:pt x="20" y="1131"/>
                  </a:lnTo>
                  <a:lnTo>
                    <a:pt x="20" y="1128"/>
                  </a:lnTo>
                  <a:lnTo>
                    <a:pt x="22" y="1123"/>
                  </a:lnTo>
                  <a:lnTo>
                    <a:pt x="30" y="1113"/>
                  </a:lnTo>
                  <a:lnTo>
                    <a:pt x="30" y="1110"/>
                  </a:lnTo>
                  <a:lnTo>
                    <a:pt x="30" y="1108"/>
                  </a:lnTo>
                  <a:lnTo>
                    <a:pt x="25" y="1105"/>
                  </a:lnTo>
                  <a:lnTo>
                    <a:pt x="22" y="1105"/>
                  </a:lnTo>
                  <a:lnTo>
                    <a:pt x="22" y="1103"/>
                  </a:lnTo>
                  <a:lnTo>
                    <a:pt x="20" y="1097"/>
                  </a:lnTo>
                  <a:lnTo>
                    <a:pt x="17" y="1092"/>
                  </a:lnTo>
                  <a:lnTo>
                    <a:pt x="20" y="1090"/>
                  </a:lnTo>
                  <a:lnTo>
                    <a:pt x="20" y="1085"/>
                  </a:lnTo>
                  <a:lnTo>
                    <a:pt x="22" y="1080"/>
                  </a:lnTo>
                  <a:lnTo>
                    <a:pt x="25" y="1069"/>
                  </a:lnTo>
                  <a:lnTo>
                    <a:pt x="22" y="1062"/>
                  </a:lnTo>
                  <a:lnTo>
                    <a:pt x="20" y="1062"/>
                  </a:lnTo>
                  <a:lnTo>
                    <a:pt x="20" y="1059"/>
                  </a:lnTo>
                  <a:lnTo>
                    <a:pt x="17" y="1057"/>
                  </a:lnTo>
                  <a:lnTo>
                    <a:pt x="20" y="1054"/>
                  </a:lnTo>
                  <a:lnTo>
                    <a:pt x="22" y="1052"/>
                  </a:lnTo>
                  <a:lnTo>
                    <a:pt x="20" y="1047"/>
                  </a:lnTo>
                  <a:lnTo>
                    <a:pt x="22" y="1044"/>
                  </a:lnTo>
                  <a:lnTo>
                    <a:pt x="22" y="1039"/>
                  </a:lnTo>
                  <a:lnTo>
                    <a:pt x="20" y="1039"/>
                  </a:lnTo>
                  <a:lnTo>
                    <a:pt x="15" y="1034"/>
                  </a:lnTo>
                  <a:lnTo>
                    <a:pt x="15" y="1031"/>
                  </a:lnTo>
                  <a:lnTo>
                    <a:pt x="15" y="1029"/>
                  </a:lnTo>
                  <a:lnTo>
                    <a:pt x="17" y="1026"/>
                  </a:lnTo>
                  <a:lnTo>
                    <a:pt x="20" y="1026"/>
                  </a:lnTo>
                  <a:lnTo>
                    <a:pt x="22" y="1026"/>
                  </a:lnTo>
                  <a:lnTo>
                    <a:pt x="22" y="1024"/>
                  </a:lnTo>
                  <a:lnTo>
                    <a:pt x="25" y="1016"/>
                  </a:lnTo>
                  <a:lnTo>
                    <a:pt x="25" y="1013"/>
                  </a:lnTo>
                  <a:lnTo>
                    <a:pt x="25" y="1011"/>
                  </a:lnTo>
                  <a:lnTo>
                    <a:pt x="22" y="1003"/>
                  </a:lnTo>
                  <a:lnTo>
                    <a:pt x="22" y="998"/>
                  </a:lnTo>
                  <a:lnTo>
                    <a:pt x="20" y="996"/>
                  </a:lnTo>
                  <a:lnTo>
                    <a:pt x="17" y="996"/>
                  </a:lnTo>
                  <a:lnTo>
                    <a:pt x="15" y="996"/>
                  </a:lnTo>
                  <a:lnTo>
                    <a:pt x="12" y="993"/>
                  </a:lnTo>
                  <a:lnTo>
                    <a:pt x="15" y="991"/>
                  </a:lnTo>
                  <a:lnTo>
                    <a:pt x="15" y="988"/>
                  </a:lnTo>
                  <a:lnTo>
                    <a:pt x="17" y="988"/>
                  </a:lnTo>
                  <a:lnTo>
                    <a:pt x="20" y="988"/>
                  </a:lnTo>
                  <a:lnTo>
                    <a:pt x="22" y="985"/>
                  </a:lnTo>
                  <a:lnTo>
                    <a:pt x="20" y="983"/>
                  </a:lnTo>
                  <a:lnTo>
                    <a:pt x="17" y="980"/>
                  </a:lnTo>
                  <a:lnTo>
                    <a:pt x="17" y="978"/>
                  </a:lnTo>
                  <a:lnTo>
                    <a:pt x="17" y="975"/>
                  </a:lnTo>
                  <a:lnTo>
                    <a:pt x="22" y="975"/>
                  </a:lnTo>
                  <a:lnTo>
                    <a:pt x="22" y="973"/>
                  </a:lnTo>
                  <a:lnTo>
                    <a:pt x="22" y="970"/>
                  </a:lnTo>
                  <a:lnTo>
                    <a:pt x="22" y="968"/>
                  </a:lnTo>
                  <a:lnTo>
                    <a:pt x="20" y="960"/>
                  </a:lnTo>
                  <a:lnTo>
                    <a:pt x="20" y="955"/>
                  </a:lnTo>
                  <a:lnTo>
                    <a:pt x="22" y="952"/>
                  </a:lnTo>
                  <a:lnTo>
                    <a:pt x="20" y="940"/>
                  </a:lnTo>
                  <a:lnTo>
                    <a:pt x="17" y="937"/>
                  </a:lnTo>
                  <a:lnTo>
                    <a:pt x="17" y="935"/>
                  </a:lnTo>
                  <a:lnTo>
                    <a:pt x="20" y="929"/>
                  </a:lnTo>
                  <a:lnTo>
                    <a:pt x="20" y="927"/>
                  </a:lnTo>
                  <a:lnTo>
                    <a:pt x="20" y="924"/>
                  </a:lnTo>
                  <a:lnTo>
                    <a:pt x="17" y="924"/>
                  </a:lnTo>
                  <a:lnTo>
                    <a:pt x="7" y="922"/>
                  </a:lnTo>
                  <a:lnTo>
                    <a:pt x="2" y="914"/>
                  </a:lnTo>
                  <a:lnTo>
                    <a:pt x="5" y="912"/>
                  </a:lnTo>
                  <a:lnTo>
                    <a:pt x="5" y="909"/>
                  </a:lnTo>
                  <a:lnTo>
                    <a:pt x="2" y="909"/>
                  </a:lnTo>
                  <a:lnTo>
                    <a:pt x="2" y="907"/>
                  </a:lnTo>
                  <a:lnTo>
                    <a:pt x="5" y="907"/>
                  </a:lnTo>
                  <a:lnTo>
                    <a:pt x="7" y="904"/>
                  </a:lnTo>
                  <a:lnTo>
                    <a:pt x="10" y="901"/>
                  </a:lnTo>
                  <a:lnTo>
                    <a:pt x="7" y="899"/>
                  </a:lnTo>
                  <a:lnTo>
                    <a:pt x="5" y="896"/>
                  </a:lnTo>
                  <a:lnTo>
                    <a:pt x="5" y="891"/>
                  </a:lnTo>
                  <a:lnTo>
                    <a:pt x="5" y="886"/>
                  </a:lnTo>
                  <a:lnTo>
                    <a:pt x="5" y="884"/>
                  </a:lnTo>
                  <a:lnTo>
                    <a:pt x="5" y="881"/>
                  </a:lnTo>
                  <a:lnTo>
                    <a:pt x="5" y="879"/>
                  </a:lnTo>
                  <a:lnTo>
                    <a:pt x="5" y="873"/>
                  </a:lnTo>
                  <a:lnTo>
                    <a:pt x="0" y="871"/>
                  </a:lnTo>
                  <a:lnTo>
                    <a:pt x="0" y="868"/>
                  </a:lnTo>
                  <a:lnTo>
                    <a:pt x="2" y="863"/>
                  </a:lnTo>
                  <a:lnTo>
                    <a:pt x="7" y="861"/>
                  </a:lnTo>
                  <a:lnTo>
                    <a:pt x="10" y="861"/>
                  </a:lnTo>
                  <a:lnTo>
                    <a:pt x="12" y="861"/>
                  </a:lnTo>
                  <a:lnTo>
                    <a:pt x="17" y="861"/>
                  </a:lnTo>
                  <a:lnTo>
                    <a:pt x="20" y="856"/>
                  </a:lnTo>
                  <a:lnTo>
                    <a:pt x="22" y="853"/>
                  </a:lnTo>
                  <a:lnTo>
                    <a:pt x="25" y="853"/>
                  </a:lnTo>
                  <a:lnTo>
                    <a:pt x="30" y="856"/>
                  </a:lnTo>
                  <a:lnTo>
                    <a:pt x="38" y="856"/>
                  </a:lnTo>
                  <a:lnTo>
                    <a:pt x="38" y="853"/>
                  </a:lnTo>
                  <a:lnTo>
                    <a:pt x="38" y="851"/>
                  </a:lnTo>
                  <a:lnTo>
                    <a:pt x="33" y="848"/>
                  </a:lnTo>
                  <a:lnTo>
                    <a:pt x="30" y="843"/>
                  </a:lnTo>
                  <a:lnTo>
                    <a:pt x="30" y="840"/>
                  </a:lnTo>
                  <a:lnTo>
                    <a:pt x="33" y="838"/>
                  </a:lnTo>
                  <a:lnTo>
                    <a:pt x="33" y="835"/>
                  </a:lnTo>
                  <a:lnTo>
                    <a:pt x="28" y="830"/>
                  </a:lnTo>
                  <a:lnTo>
                    <a:pt x="25" y="830"/>
                  </a:lnTo>
                  <a:lnTo>
                    <a:pt x="22" y="830"/>
                  </a:lnTo>
                  <a:lnTo>
                    <a:pt x="22" y="828"/>
                  </a:lnTo>
                  <a:lnTo>
                    <a:pt x="20" y="825"/>
                  </a:lnTo>
                  <a:lnTo>
                    <a:pt x="25" y="820"/>
                  </a:lnTo>
                  <a:lnTo>
                    <a:pt x="28" y="817"/>
                  </a:lnTo>
                  <a:lnTo>
                    <a:pt x="30" y="815"/>
                  </a:lnTo>
                  <a:lnTo>
                    <a:pt x="30" y="812"/>
                  </a:lnTo>
                  <a:lnTo>
                    <a:pt x="28" y="810"/>
                  </a:lnTo>
                  <a:lnTo>
                    <a:pt x="25" y="807"/>
                  </a:lnTo>
                  <a:lnTo>
                    <a:pt x="25" y="805"/>
                  </a:lnTo>
                  <a:lnTo>
                    <a:pt x="22" y="805"/>
                  </a:lnTo>
                  <a:lnTo>
                    <a:pt x="22" y="802"/>
                  </a:lnTo>
                  <a:lnTo>
                    <a:pt x="25" y="800"/>
                  </a:lnTo>
                  <a:lnTo>
                    <a:pt x="25" y="797"/>
                  </a:lnTo>
                  <a:lnTo>
                    <a:pt x="28" y="795"/>
                  </a:lnTo>
                  <a:lnTo>
                    <a:pt x="28" y="792"/>
                  </a:lnTo>
                  <a:lnTo>
                    <a:pt x="25" y="787"/>
                  </a:lnTo>
                  <a:lnTo>
                    <a:pt x="25" y="784"/>
                  </a:lnTo>
                  <a:lnTo>
                    <a:pt x="25" y="782"/>
                  </a:lnTo>
                  <a:lnTo>
                    <a:pt x="22" y="779"/>
                  </a:lnTo>
                  <a:lnTo>
                    <a:pt x="22" y="777"/>
                  </a:lnTo>
                  <a:lnTo>
                    <a:pt x="22" y="774"/>
                  </a:lnTo>
                  <a:lnTo>
                    <a:pt x="25" y="772"/>
                  </a:lnTo>
                  <a:lnTo>
                    <a:pt x="28" y="769"/>
                  </a:lnTo>
                  <a:lnTo>
                    <a:pt x="28" y="767"/>
                  </a:lnTo>
                  <a:lnTo>
                    <a:pt x="30" y="767"/>
                  </a:lnTo>
                  <a:lnTo>
                    <a:pt x="33" y="764"/>
                  </a:lnTo>
                  <a:lnTo>
                    <a:pt x="35" y="761"/>
                  </a:lnTo>
                  <a:lnTo>
                    <a:pt x="38" y="759"/>
                  </a:lnTo>
                  <a:lnTo>
                    <a:pt x="40" y="759"/>
                  </a:lnTo>
                  <a:lnTo>
                    <a:pt x="43" y="759"/>
                  </a:lnTo>
                  <a:lnTo>
                    <a:pt x="45" y="761"/>
                  </a:lnTo>
                  <a:lnTo>
                    <a:pt x="45" y="764"/>
                  </a:lnTo>
                  <a:lnTo>
                    <a:pt x="48" y="764"/>
                  </a:lnTo>
                  <a:lnTo>
                    <a:pt x="50" y="764"/>
                  </a:lnTo>
                  <a:lnTo>
                    <a:pt x="53" y="759"/>
                  </a:lnTo>
                  <a:lnTo>
                    <a:pt x="53" y="756"/>
                  </a:lnTo>
                  <a:lnTo>
                    <a:pt x="58" y="751"/>
                  </a:lnTo>
                  <a:lnTo>
                    <a:pt x="61" y="749"/>
                  </a:lnTo>
                  <a:lnTo>
                    <a:pt x="61" y="744"/>
                  </a:lnTo>
                  <a:lnTo>
                    <a:pt x="63" y="739"/>
                  </a:lnTo>
                  <a:lnTo>
                    <a:pt x="66" y="733"/>
                  </a:lnTo>
                  <a:lnTo>
                    <a:pt x="66" y="728"/>
                  </a:lnTo>
                  <a:lnTo>
                    <a:pt x="66" y="723"/>
                  </a:lnTo>
                  <a:lnTo>
                    <a:pt x="66" y="718"/>
                  </a:lnTo>
                  <a:lnTo>
                    <a:pt x="66" y="716"/>
                  </a:lnTo>
                  <a:lnTo>
                    <a:pt x="66" y="713"/>
                  </a:lnTo>
                  <a:lnTo>
                    <a:pt x="68" y="711"/>
                  </a:lnTo>
                  <a:lnTo>
                    <a:pt x="68" y="708"/>
                  </a:lnTo>
                  <a:lnTo>
                    <a:pt x="68" y="705"/>
                  </a:lnTo>
                  <a:lnTo>
                    <a:pt x="63" y="700"/>
                  </a:lnTo>
                  <a:lnTo>
                    <a:pt x="63" y="695"/>
                  </a:lnTo>
                  <a:lnTo>
                    <a:pt x="66" y="693"/>
                  </a:lnTo>
                  <a:lnTo>
                    <a:pt x="68" y="690"/>
                  </a:lnTo>
                  <a:lnTo>
                    <a:pt x="71" y="688"/>
                  </a:lnTo>
                  <a:lnTo>
                    <a:pt x="71" y="685"/>
                  </a:lnTo>
                  <a:lnTo>
                    <a:pt x="71" y="683"/>
                  </a:lnTo>
                  <a:lnTo>
                    <a:pt x="71" y="680"/>
                  </a:lnTo>
                  <a:lnTo>
                    <a:pt x="71" y="677"/>
                  </a:lnTo>
                  <a:lnTo>
                    <a:pt x="66" y="675"/>
                  </a:lnTo>
                  <a:lnTo>
                    <a:pt x="68" y="667"/>
                  </a:lnTo>
                  <a:lnTo>
                    <a:pt x="71" y="670"/>
                  </a:lnTo>
                  <a:lnTo>
                    <a:pt x="73" y="670"/>
                  </a:lnTo>
                  <a:lnTo>
                    <a:pt x="73" y="672"/>
                  </a:lnTo>
                  <a:lnTo>
                    <a:pt x="76" y="667"/>
                  </a:lnTo>
                  <a:lnTo>
                    <a:pt x="78" y="665"/>
                  </a:lnTo>
                  <a:lnTo>
                    <a:pt x="84" y="665"/>
                  </a:lnTo>
                  <a:lnTo>
                    <a:pt x="91" y="660"/>
                  </a:lnTo>
                  <a:lnTo>
                    <a:pt x="94" y="657"/>
                  </a:lnTo>
                  <a:lnTo>
                    <a:pt x="96" y="657"/>
                  </a:lnTo>
                  <a:lnTo>
                    <a:pt x="96" y="660"/>
                  </a:lnTo>
                  <a:lnTo>
                    <a:pt x="96" y="665"/>
                  </a:lnTo>
                  <a:lnTo>
                    <a:pt x="94" y="667"/>
                  </a:lnTo>
                  <a:lnTo>
                    <a:pt x="91" y="667"/>
                  </a:lnTo>
                  <a:lnTo>
                    <a:pt x="89" y="667"/>
                  </a:lnTo>
                  <a:lnTo>
                    <a:pt x="94" y="675"/>
                  </a:lnTo>
                  <a:lnTo>
                    <a:pt x="91" y="677"/>
                  </a:lnTo>
                  <a:lnTo>
                    <a:pt x="91" y="680"/>
                  </a:lnTo>
                  <a:lnTo>
                    <a:pt x="94" y="680"/>
                  </a:lnTo>
                  <a:lnTo>
                    <a:pt x="99" y="677"/>
                  </a:lnTo>
                  <a:lnTo>
                    <a:pt x="101" y="672"/>
                  </a:lnTo>
                  <a:lnTo>
                    <a:pt x="101" y="670"/>
                  </a:lnTo>
                  <a:lnTo>
                    <a:pt x="101" y="667"/>
                  </a:lnTo>
                  <a:lnTo>
                    <a:pt x="106" y="665"/>
                  </a:lnTo>
                  <a:lnTo>
                    <a:pt x="106" y="662"/>
                  </a:lnTo>
                  <a:lnTo>
                    <a:pt x="109" y="662"/>
                  </a:lnTo>
                  <a:lnTo>
                    <a:pt x="109" y="655"/>
                  </a:lnTo>
                  <a:lnTo>
                    <a:pt x="109" y="652"/>
                  </a:lnTo>
                  <a:lnTo>
                    <a:pt x="112" y="652"/>
                  </a:lnTo>
                  <a:lnTo>
                    <a:pt x="112" y="655"/>
                  </a:lnTo>
                  <a:lnTo>
                    <a:pt x="114" y="652"/>
                  </a:lnTo>
                  <a:lnTo>
                    <a:pt x="117" y="649"/>
                  </a:lnTo>
                  <a:lnTo>
                    <a:pt x="122" y="642"/>
                  </a:lnTo>
                  <a:lnTo>
                    <a:pt x="122" y="639"/>
                  </a:lnTo>
                  <a:lnTo>
                    <a:pt x="117" y="639"/>
                  </a:lnTo>
                  <a:lnTo>
                    <a:pt x="114" y="637"/>
                  </a:lnTo>
                  <a:lnTo>
                    <a:pt x="114" y="634"/>
                  </a:lnTo>
                  <a:lnTo>
                    <a:pt x="114" y="629"/>
                  </a:lnTo>
                  <a:lnTo>
                    <a:pt x="114" y="627"/>
                  </a:lnTo>
                  <a:lnTo>
                    <a:pt x="114" y="621"/>
                  </a:lnTo>
                  <a:lnTo>
                    <a:pt x="114" y="616"/>
                  </a:lnTo>
                  <a:lnTo>
                    <a:pt x="117" y="616"/>
                  </a:lnTo>
                  <a:lnTo>
                    <a:pt x="117" y="614"/>
                  </a:lnTo>
                  <a:lnTo>
                    <a:pt x="114" y="614"/>
                  </a:lnTo>
                  <a:lnTo>
                    <a:pt x="112" y="614"/>
                  </a:lnTo>
                  <a:lnTo>
                    <a:pt x="109" y="616"/>
                  </a:lnTo>
                  <a:lnTo>
                    <a:pt x="109" y="621"/>
                  </a:lnTo>
                  <a:lnTo>
                    <a:pt x="106" y="627"/>
                  </a:lnTo>
                  <a:lnTo>
                    <a:pt x="104" y="627"/>
                  </a:lnTo>
                  <a:lnTo>
                    <a:pt x="101" y="621"/>
                  </a:lnTo>
                  <a:lnTo>
                    <a:pt x="94" y="616"/>
                  </a:lnTo>
                  <a:lnTo>
                    <a:pt x="89" y="614"/>
                  </a:lnTo>
                  <a:lnTo>
                    <a:pt x="89" y="604"/>
                  </a:lnTo>
                  <a:lnTo>
                    <a:pt x="84" y="599"/>
                  </a:lnTo>
                  <a:lnTo>
                    <a:pt x="78" y="593"/>
                  </a:lnTo>
                  <a:lnTo>
                    <a:pt x="78" y="591"/>
                  </a:lnTo>
                  <a:lnTo>
                    <a:pt x="78" y="588"/>
                  </a:lnTo>
                  <a:lnTo>
                    <a:pt x="78" y="586"/>
                  </a:lnTo>
                  <a:lnTo>
                    <a:pt x="81" y="586"/>
                  </a:lnTo>
                  <a:lnTo>
                    <a:pt x="86" y="588"/>
                  </a:lnTo>
                  <a:lnTo>
                    <a:pt x="91" y="591"/>
                  </a:lnTo>
                  <a:lnTo>
                    <a:pt x="94" y="591"/>
                  </a:lnTo>
                  <a:lnTo>
                    <a:pt x="94" y="588"/>
                  </a:lnTo>
                  <a:lnTo>
                    <a:pt x="96" y="583"/>
                  </a:lnTo>
                  <a:lnTo>
                    <a:pt x="94" y="576"/>
                  </a:lnTo>
                  <a:lnTo>
                    <a:pt x="91" y="571"/>
                  </a:lnTo>
                  <a:lnTo>
                    <a:pt x="91" y="568"/>
                  </a:lnTo>
                  <a:lnTo>
                    <a:pt x="91" y="563"/>
                  </a:lnTo>
                  <a:lnTo>
                    <a:pt x="94" y="560"/>
                  </a:lnTo>
                  <a:lnTo>
                    <a:pt x="101" y="560"/>
                  </a:lnTo>
                  <a:lnTo>
                    <a:pt x="101" y="558"/>
                  </a:lnTo>
                  <a:lnTo>
                    <a:pt x="101" y="553"/>
                  </a:lnTo>
                  <a:lnTo>
                    <a:pt x="104" y="550"/>
                  </a:lnTo>
                  <a:lnTo>
                    <a:pt x="106" y="550"/>
                  </a:lnTo>
                  <a:lnTo>
                    <a:pt x="109" y="548"/>
                  </a:lnTo>
                  <a:lnTo>
                    <a:pt x="106" y="548"/>
                  </a:lnTo>
                  <a:lnTo>
                    <a:pt x="101" y="545"/>
                  </a:lnTo>
                  <a:lnTo>
                    <a:pt x="101" y="543"/>
                  </a:lnTo>
                  <a:lnTo>
                    <a:pt x="104" y="540"/>
                  </a:lnTo>
                  <a:lnTo>
                    <a:pt x="106" y="543"/>
                  </a:lnTo>
                  <a:lnTo>
                    <a:pt x="112" y="543"/>
                  </a:lnTo>
                  <a:lnTo>
                    <a:pt x="114" y="543"/>
                  </a:lnTo>
                  <a:lnTo>
                    <a:pt x="114" y="540"/>
                  </a:lnTo>
                  <a:lnTo>
                    <a:pt x="114" y="538"/>
                  </a:lnTo>
                  <a:lnTo>
                    <a:pt x="109" y="535"/>
                  </a:lnTo>
                  <a:lnTo>
                    <a:pt x="106" y="532"/>
                  </a:lnTo>
                  <a:lnTo>
                    <a:pt x="104" y="530"/>
                  </a:lnTo>
                  <a:lnTo>
                    <a:pt x="106" y="525"/>
                  </a:lnTo>
                  <a:lnTo>
                    <a:pt x="104" y="515"/>
                  </a:lnTo>
                  <a:lnTo>
                    <a:pt x="106" y="512"/>
                  </a:lnTo>
                  <a:lnTo>
                    <a:pt x="106" y="510"/>
                  </a:lnTo>
                  <a:lnTo>
                    <a:pt x="112" y="512"/>
                  </a:lnTo>
                  <a:lnTo>
                    <a:pt x="117" y="512"/>
                  </a:lnTo>
                  <a:lnTo>
                    <a:pt x="117" y="510"/>
                  </a:lnTo>
                  <a:lnTo>
                    <a:pt x="114" y="502"/>
                  </a:lnTo>
                  <a:lnTo>
                    <a:pt x="114" y="499"/>
                  </a:lnTo>
                  <a:lnTo>
                    <a:pt x="117" y="492"/>
                  </a:lnTo>
                  <a:lnTo>
                    <a:pt x="114" y="487"/>
                  </a:lnTo>
                  <a:lnTo>
                    <a:pt x="104" y="484"/>
                  </a:lnTo>
                  <a:lnTo>
                    <a:pt x="104" y="482"/>
                  </a:lnTo>
                  <a:lnTo>
                    <a:pt x="104" y="479"/>
                  </a:lnTo>
                  <a:lnTo>
                    <a:pt x="267" y="466"/>
                  </a:lnTo>
                  <a:lnTo>
                    <a:pt x="267" y="448"/>
                  </a:lnTo>
                  <a:lnTo>
                    <a:pt x="267" y="446"/>
                  </a:lnTo>
                  <a:lnTo>
                    <a:pt x="267" y="385"/>
                  </a:lnTo>
                  <a:lnTo>
                    <a:pt x="267" y="306"/>
                  </a:lnTo>
                  <a:lnTo>
                    <a:pt x="267" y="303"/>
                  </a:lnTo>
                  <a:lnTo>
                    <a:pt x="267" y="296"/>
                  </a:lnTo>
                  <a:lnTo>
                    <a:pt x="267" y="260"/>
                  </a:lnTo>
                  <a:lnTo>
                    <a:pt x="246" y="151"/>
                  </a:lnTo>
                  <a:lnTo>
                    <a:pt x="246" y="51"/>
                  </a:lnTo>
                  <a:lnTo>
                    <a:pt x="315" y="0"/>
                  </a:lnTo>
                  <a:lnTo>
                    <a:pt x="318" y="0"/>
                  </a:lnTo>
                  <a:lnTo>
                    <a:pt x="320" y="3"/>
                  </a:lnTo>
                  <a:lnTo>
                    <a:pt x="323" y="6"/>
                  </a:lnTo>
                  <a:lnTo>
                    <a:pt x="325" y="13"/>
                  </a:lnTo>
                  <a:lnTo>
                    <a:pt x="328" y="16"/>
                  </a:lnTo>
                  <a:lnTo>
                    <a:pt x="330" y="18"/>
                  </a:lnTo>
                  <a:lnTo>
                    <a:pt x="330" y="21"/>
                  </a:lnTo>
                  <a:lnTo>
                    <a:pt x="330" y="23"/>
                  </a:lnTo>
                  <a:lnTo>
                    <a:pt x="330" y="28"/>
                  </a:lnTo>
                  <a:lnTo>
                    <a:pt x="333" y="31"/>
                  </a:lnTo>
                  <a:lnTo>
                    <a:pt x="336" y="34"/>
                  </a:lnTo>
                  <a:lnTo>
                    <a:pt x="336" y="36"/>
                  </a:lnTo>
                  <a:lnTo>
                    <a:pt x="336" y="39"/>
                  </a:lnTo>
                  <a:lnTo>
                    <a:pt x="333" y="41"/>
                  </a:lnTo>
                  <a:lnTo>
                    <a:pt x="330" y="44"/>
                  </a:lnTo>
                  <a:lnTo>
                    <a:pt x="330" y="46"/>
                  </a:lnTo>
                  <a:lnTo>
                    <a:pt x="323" y="51"/>
                  </a:lnTo>
                  <a:lnTo>
                    <a:pt x="320" y="51"/>
                  </a:lnTo>
                  <a:lnTo>
                    <a:pt x="315" y="51"/>
                  </a:lnTo>
                  <a:lnTo>
                    <a:pt x="313" y="49"/>
                  </a:lnTo>
                  <a:lnTo>
                    <a:pt x="310" y="49"/>
                  </a:lnTo>
                  <a:lnTo>
                    <a:pt x="310" y="51"/>
                  </a:lnTo>
                  <a:lnTo>
                    <a:pt x="308" y="54"/>
                  </a:lnTo>
                  <a:lnTo>
                    <a:pt x="308" y="56"/>
                  </a:lnTo>
                  <a:lnTo>
                    <a:pt x="310" y="59"/>
                  </a:lnTo>
                  <a:lnTo>
                    <a:pt x="313" y="59"/>
                  </a:lnTo>
                  <a:lnTo>
                    <a:pt x="315" y="59"/>
                  </a:lnTo>
                  <a:lnTo>
                    <a:pt x="318" y="59"/>
                  </a:lnTo>
                  <a:lnTo>
                    <a:pt x="323" y="72"/>
                  </a:lnTo>
                  <a:lnTo>
                    <a:pt x="407" y="161"/>
                  </a:lnTo>
                  <a:lnTo>
                    <a:pt x="448" y="161"/>
                  </a:lnTo>
                  <a:lnTo>
                    <a:pt x="478" y="161"/>
                  </a:lnTo>
                  <a:lnTo>
                    <a:pt x="527" y="123"/>
                  </a:lnTo>
                  <a:lnTo>
                    <a:pt x="567" y="153"/>
                  </a:lnTo>
                  <a:lnTo>
                    <a:pt x="577" y="151"/>
                  </a:lnTo>
                  <a:lnTo>
                    <a:pt x="580" y="151"/>
                  </a:lnTo>
                  <a:lnTo>
                    <a:pt x="583" y="148"/>
                  </a:lnTo>
                  <a:lnTo>
                    <a:pt x="588" y="146"/>
                  </a:lnTo>
                  <a:lnTo>
                    <a:pt x="590" y="143"/>
                  </a:lnTo>
                  <a:lnTo>
                    <a:pt x="593" y="143"/>
                  </a:lnTo>
                  <a:lnTo>
                    <a:pt x="598" y="140"/>
                  </a:lnTo>
                  <a:lnTo>
                    <a:pt x="600" y="138"/>
                  </a:lnTo>
                  <a:lnTo>
                    <a:pt x="603" y="138"/>
                  </a:lnTo>
                  <a:lnTo>
                    <a:pt x="605" y="138"/>
                  </a:lnTo>
                  <a:lnTo>
                    <a:pt x="605" y="140"/>
                  </a:lnTo>
                  <a:lnTo>
                    <a:pt x="608" y="143"/>
                  </a:lnTo>
                  <a:lnTo>
                    <a:pt x="608" y="146"/>
                  </a:lnTo>
                  <a:lnTo>
                    <a:pt x="611" y="148"/>
                  </a:lnTo>
                  <a:lnTo>
                    <a:pt x="611" y="151"/>
                  </a:lnTo>
                  <a:lnTo>
                    <a:pt x="611" y="153"/>
                  </a:lnTo>
                  <a:lnTo>
                    <a:pt x="611" y="156"/>
                  </a:lnTo>
                  <a:lnTo>
                    <a:pt x="611" y="158"/>
                  </a:lnTo>
                  <a:lnTo>
                    <a:pt x="613" y="163"/>
                  </a:lnTo>
                  <a:lnTo>
                    <a:pt x="613" y="181"/>
                  </a:lnTo>
                  <a:lnTo>
                    <a:pt x="613" y="184"/>
                  </a:lnTo>
                  <a:lnTo>
                    <a:pt x="613" y="186"/>
                  </a:lnTo>
                  <a:lnTo>
                    <a:pt x="616" y="199"/>
                  </a:lnTo>
                  <a:lnTo>
                    <a:pt x="618" y="207"/>
                  </a:lnTo>
                  <a:lnTo>
                    <a:pt x="618" y="209"/>
                  </a:lnTo>
                  <a:lnTo>
                    <a:pt x="628" y="227"/>
                  </a:lnTo>
                  <a:lnTo>
                    <a:pt x="628" y="230"/>
                  </a:lnTo>
                  <a:lnTo>
                    <a:pt x="628" y="232"/>
                  </a:lnTo>
                  <a:lnTo>
                    <a:pt x="628" y="237"/>
                  </a:lnTo>
                  <a:lnTo>
                    <a:pt x="631" y="242"/>
                  </a:lnTo>
                  <a:lnTo>
                    <a:pt x="633" y="247"/>
                  </a:lnTo>
                  <a:lnTo>
                    <a:pt x="636" y="252"/>
                  </a:lnTo>
                  <a:lnTo>
                    <a:pt x="636" y="255"/>
                  </a:lnTo>
                  <a:lnTo>
                    <a:pt x="639" y="258"/>
                  </a:lnTo>
                  <a:lnTo>
                    <a:pt x="641" y="263"/>
                  </a:lnTo>
                  <a:lnTo>
                    <a:pt x="641" y="268"/>
                  </a:lnTo>
                  <a:lnTo>
                    <a:pt x="644" y="273"/>
                  </a:lnTo>
                  <a:lnTo>
                    <a:pt x="646" y="275"/>
                  </a:lnTo>
                  <a:lnTo>
                    <a:pt x="651" y="280"/>
                  </a:lnTo>
                  <a:lnTo>
                    <a:pt x="656" y="283"/>
                  </a:lnTo>
                  <a:lnTo>
                    <a:pt x="669" y="291"/>
                  </a:lnTo>
                  <a:lnTo>
                    <a:pt x="674" y="296"/>
                  </a:lnTo>
                  <a:lnTo>
                    <a:pt x="677" y="296"/>
                  </a:lnTo>
                  <a:lnTo>
                    <a:pt x="679" y="298"/>
                  </a:lnTo>
                  <a:lnTo>
                    <a:pt x="682" y="303"/>
                  </a:lnTo>
                  <a:lnTo>
                    <a:pt x="684" y="306"/>
                  </a:lnTo>
                  <a:lnTo>
                    <a:pt x="684" y="308"/>
                  </a:lnTo>
                  <a:lnTo>
                    <a:pt x="684" y="329"/>
                  </a:lnTo>
                  <a:lnTo>
                    <a:pt x="684" y="334"/>
                  </a:lnTo>
                  <a:lnTo>
                    <a:pt x="684" y="342"/>
                  </a:lnTo>
                  <a:lnTo>
                    <a:pt x="687" y="344"/>
                  </a:lnTo>
                  <a:lnTo>
                    <a:pt x="687" y="347"/>
                  </a:lnTo>
                  <a:lnTo>
                    <a:pt x="689" y="349"/>
                  </a:lnTo>
                  <a:lnTo>
                    <a:pt x="687" y="352"/>
                  </a:lnTo>
                  <a:lnTo>
                    <a:pt x="687" y="354"/>
                  </a:lnTo>
                  <a:lnTo>
                    <a:pt x="687" y="357"/>
                  </a:lnTo>
                  <a:lnTo>
                    <a:pt x="687" y="359"/>
                  </a:lnTo>
                  <a:lnTo>
                    <a:pt x="689" y="362"/>
                  </a:lnTo>
                  <a:lnTo>
                    <a:pt x="692" y="364"/>
                  </a:lnTo>
                  <a:lnTo>
                    <a:pt x="695" y="367"/>
                  </a:lnTo>
                  <a:lnTo>
                    <a:pt x="697" y="367"/>
                  </a:lnTo>
                  <a:lnTo>
                    <a:pt x="700" y="367"/>
                  </a:lnTo>
                  <a:lnTo>
                    <a:pt x="702" y="370"/>
                  </a:lnTo>
                  <a:lnTo>
                    <a:pt x="705" y="370"/>
                  </a:lnTo>
                  <a:lnTo>
                    <a:pt x="705" y="372"/>
                  </a:lnTo>
                  <a:lnTo>
                    <a:pt x="707" y="375"/>
                  </a:lnTo>
                  <a:lnTo>
                    <a:pt x="710" y="382"/>
                  </a:lnTo>
                  <a:lnTo>
                    <a:pt x="707" y="390"/>
                  </a:lnTo>
                  <a:lnTo>
                    <a:pt x="707" y="392"/>
                  </a:lnTo>
                  <a:lnTo>
                    <a:pt x="707" y="395"/>
                  </a:lnTo>
                  <a:lnTo>
                    <a:pt x="710" y="398"/>
                  </a:lnTo>
                  <a:lnTo>
                    <a:pt x="712" y="398"/>
                  </a:lnTo>
                  <a:lnTo>
                    <a:pt x="712" y="400"/>
                  </a:lnTo>
                  <a:lnTo>
                    <a:pt x="715" y="400"/>
                  </a:lnTo>
                  <a:lnTo>
                    <a:pt x="715" y="403"/>
                  </a:lnTo>
                  <a:lnTo>
                    <a:pt x="715" y="405"/>
                  </a:lnTo>
                  <a:lnTo>
                    <a:pt x="717" y="408"/>
                  </a:lnTo>
                  <a:lnTo>
                    <a:pt x="715" y="408"/>
                  </a:lnTo>
                  <a:lnTo>
                    <a:pt x="715" y="410"/>
                  </a:lnTo>
                  <a:lnTo>
                    <a:pt x="717" y="413"/>
                  </a:lnTo>
                  <a:lnTo>
                    <a:pt x="717" y="415"/>
                  </a:lnTo>
                  <a:lnTo>
                    <a:pt x="720" y="418"/>
                  </a:lnTo>
                  <a:lnTo>
                    <a:pt x="723" y="415"/>
                  </a:lnTo>
                  <a:lnTo>
                    <a:pt x="725" y="413"/>
                  </a:lnTo>
                  <a:lnTo>
                    <a:pt x="728" y="413"/>
                  </a:lnTo>
                  <a:lnTo>
                    <a:pt x="733" y="410"/>
                  </a:lnTo>
                  <a:lnTo>
                    <a:pt x="758" y="410"/>
                  </a:lnTo>
                  <a:lnTo>
                    <a:pt x="768" y="410"/>
                  </a:lnTo>
                  <a:lnTo>
                    <a:pt x="771" y="410"/>
                  </a:lnTo>
                  <a:lnTo>
                    <a:pt x="781" y="410"/>
                  </a:lnTo>
                  <a:lnTo>
                    <a:pt x="781" y="415"/>
                  </a:lnTo>
                  <a:lnTo>
                    <a:pt x="779" y="418"/>
                  </a:lnTo>
                  <a:lnTo>
                    <a:pt x="781" y="418"/>
                  </a:lnTo>
                  <a:lnTo>
                    <a:pt x="781" y="420"/>
                  </a:lnTo>
                  <a:lnTo>
                    <a:pt x="784" y="420"/>
                  </a:lnTo>
                  <a:lnTo>
                    <a:pt x="786" y="420"/>
                  </a:lnTo>
                  <a:lnTo>
                    <a:pt x="796" y="426"/>
                  </a:lnTo>
                  <a:lnTo>
                    <a:pt x="799" y="428"/>
                  </a:lnTo>
                  <a:lnTo>
                    <a:pt x="799" y="431"/>
                  </a:lnTo>
                  <a:lnTo>
                    <a:pt x="799" y="433"/>
                  </a:lnTo>
                  <a:lnTo>
                    <a:pt x="796" y="436"/>
                  </a:lnTo>
                  <a:lnTo>
                    <a:pt x="794" y="436"/>
                  </a:lnTo>
                  <a:lnTo>
                    <a:pt x="794" y="438"/>
                  </a:lnTo>
                  <a:lnTo>
                    <a:pt x="794" y="441"/>
                  </a:lnTo>
                  <a:lnTo>
                    <a:pt x="796" y="443"/>
                  </a:lnTo>
                  <a:lnTo>
                    <a:pt x="799" y="441"/>
                  </a:lnTo>
                  <a:lnTo>
                    <a:pt x="801" y="441"/>
                  </a:lnTo>
                  <a:lnTo>
                    <a:pt x="801" y="443"/>
                  </a:lnTo>
                  <a:lnTo>
                    <a:pt x="801" y="446"/>
                  </a:lnTo>
                  <a:lnTo>
                    <a:pt x="801" y="448"/>
                  </a:lnTo>
                  <a:lnTo>
                    <a:pt x="804" y="451"/>
                  </a:lnTo>
                  <a:lnTo>
                    <a:pt x="807" y="459"/>
                  </a:lnTo>
                  <a:lnTo>
                    <a:pt x="809" y="461"/>
                  </a:lnTo>
                  <a:lnTo>
                    <a:pt x="812" y="461"/>
                  </a:lnTo>
                  <a:lnTo>
                    <a:pt x="814" y="461"/>
                  </a:lnTo>
                  <a:lnTo>
                    <a:pt x="814" y="464"/>
                  </a:lnTo>
                  <a:lnTo>
                    <a:pt x="812" y="466"/>
                  </a:lnTo>
                  <a:lnTo>
                    <a:pt x="814" y="469"/>
                  </a:lnTo>
                  <a:lnTo>
                    <a:pt x="817" y="469"/>
                  </a:lnTo>
                  <a:lnTo>
                    <a:pt x="819" y="471"/>
                  </a:lnTo>
                  <a:lnTo>
                    <a:pt x="822" y="476"/>
                  </a:lnTo>
                  <a:lnTo>
                    <a:pt x="824" y="476"/>
                  </a:lnTo>
                  <a:lnTo>
                    <a:pt x="827" y="476"/>
                  </a:lnTo>
                  <a:lnTo>
                    <a:pt x="827" y="479"/>
                  </a:lnTo>
                  <a:lnTo>
                    <a:pt x="827" y="482"/>
                  </a:lnTo>
                  <a:lnTo>
                    <a:pt x="824" y="484"/>
                  </a:lnTo>
                  <a:lnTo>
                    <a:pt x="824" y="487"/>
                  </a:lnTo>
                  <a:lnTo>
                    <a:pt x="824" y="489"/>
                  </a:lnTo>
                  <a:lnTo>
                    <a:pt x="824" y="492"/>
                  </a:lnTo>
                  <a:lnTo>
                    <a:pt x="824" y="494"/>
                  </a:lnTo>
                  <a:lnTo>
                    <a:pt x="822" y="494"/>
                  </a:lnTo>
                  <a:lnTo>
                    <a:pt x="819" y="494"/>
                  </a:lnTo>
                  <a:lnTo>
                    <a:pt x="819" y="497"/>
                  </a:lnTo>
                  <a:lnTo>
                    <a:pt x="822" y="497"/>
                  </a:lnTo>
                  <a:lnTo>
                    <a:pt x="824" y="499"/>
                  </a:lnTo>
                  <a:lnTo>
                    <a:pt x="822" y="499"/>
                  </a:lnTo>
                  <a:lnTo>
                    <a:pt x="822" y="502"/>
                  </a:lnTo>
                  <a:lnTo>
                    <a:pt x="822" y="504"/>
                  </a:lnTo>
                  <a:lnTo>
                    <a:pt x="822" y="507"/>
                  </a:lnTo>
                  <a:lnTo>
                    <a:pt x="824" y="507"/>
                  </a:lnTo>
                  <a:lnTo>
                    <a:pt x="824" y="510"/>
                  </a:lnTo>
                  <a:lnTo>
                    <a:pt x="824" y="512"/>
                  </a:lnTo>
                  <a:lnTo>
                    <a:pt x="827" y="515"/>
                  </a:lnTo>
                  <a:lnTo>
                    <a:pt x="827" y="517"/>
                  </a:lnTo>
                  <a:lnTo>
                    <a:pt x="827" y="520"/>
                  </a:lnTo>
                  <a:lnTo>
                    <a:pt x="829" y="522"/>
                  </a:lnTo>
                  <a:lnTo>
                    <a:pt x="829" y="525"/>
                  </a:lnTo>
                  <a:lnTo>
                    <a:pt x="832" y="525"/>
                  </a:lnTo>
                  <a:lnTo>
                    <a:pt x="835" y="525"/>
                  </a:lnTo>
                  <a:lnTo>
                    <a:pt x="835" y="527"/>
                  </a:lnTo>
                  <a:lnTo>
                    <a:pt x="835" y="530"/>
                  </a:lnTo>
                  <a:lnTo>
                    <a:pt x="835" y="532"/>
                  </a:lnTo>
                  <a:lnTo>
                    <a:pt x="837" y="535"/>
                  </a:lnTo>
                  <a:lnTo>
                    <a:pt x="837" y="538"/>
                  </a:lnTo>
                  <a:lnTo>
                    <a:pt x="840" y="538"/>
                  </a:lnTo>
                  <a:lnTo>
                    <a:pt x="842" y="538"/>
                  </a:lnTo>
                  <a:lnTo>
                    <a:pt x="845" y="540"/>
                  </a:lnTo>
                  <a:lnTo>
                    <a:pt x="845" y="538"/>
                  </a:lnTo>
                  <a:lnTo>
                    <a:pt x="847" y="540"/>
                  </a:lnTo>
                  <a:lnTo>
                    <a:pt x="924" y="515"/>
                  </a:lnTo>
                  <a:lnTo>
                    <a:pt x="967" y="487"/>
                  </a:lnTo>
                  <a:lnTo>
                    <a:pt x="982" y="497"/>
                  </a:lnTo>
                  <a:lnTo>
                    <a:pt x="1015" y="520"/>
                  </a:lnTo>
                  <a:lnTo>
                    <a:pt x="1025" y="517"/>
                  </a:lnTo>
                  <a:lnTo>
                    <a:pt x="1036" y="515"/>
                  </a:lnTo>
                  <a:lnTo>
                    <a:pt x="1036" y="517"/>
                  </a:lnTo>
                  <a:lnTo>
                    <a:pt x="1036" y="525"/>
                  </a:lnTo>
                  <a:lnTo>
                    <a:pt x="1046" y="538"/>
                  </a:lnTo>
                  <a:lnTo>
                    <a:pt x="1087" y="588"/>
                  </a:lnTo>
                  <a:lnTo>
                    <a:pt x="1099" y="588"/>
                  </a:lnTo>
                  <a:lnTo>
                    <a:pt x="1109" y="586"/>
                  </a:lnTo>
                  <a:lnTo>
                    <a:pt x="1117" y="700"/>
                  </a:lnTo>
                  <a:lnTo>
                    <a:pt x="1117" y="723"/>
                  </a:lnTo>
                  <a:lnTo>
                    <a:pt x="1120" y="764"/>
                  </a:lnTo>
                  <a:lnTo>
                    <a:pt x="1117" y="764"/>
                  </a:lnTo>
                  <a:lnTo>
                    <a:pt x="1115" y="764"/>
                  </a:lnTo>
                  <a:lnTo>
                    <a:pt x="1112" y="764"/>
                  </a:lnTo>
                  <a:lnTo>
                    <a:pt x="1109" y="764"/>
                  </a:lnTo>
                  <a:lnTo>
                    <a:pt x="1107" y="764"/>
                  </a:lnTo>
                  <a:lnTo>
                    <a:pt x="1104" y="764"/>
                  </a:lnTo>
                  <a:lnTo>
                    <a:pt x="1102" y="764"/>
                  </a:lnTo>
                  <a:lnTo>
                    <a:pt x="1102" y="761"/>
                  </a:lnTo>
                  <a:lnTo>
                    <a:pt x="1102" y="764"/>
                  </a:lnTo>
                  <a:lnTo>
                    <a:pt x="1102" y="767"/>
                  </a:lnTo>
                  <a:lnTo>
                    <a:pt x="1099" y="767"/>
                  </a:lnTo>
                  <a:lnTo>
                    <a:pt x="1097" y="767"/>
                  </a:lnTo>
                  <a:lnTo>
                    <a:pt x="1094" y="767"/>
                  </a:lnTo>
                  <a:lnTo>
                    <a:pt x="1092" y="767"/>
                  </a:lnTo>
                  <a:lnTo>
                    <a:pt x="1089" y="767"/>
                  </a:lnTo>
                  <a:lnTo>
                    <a:pt x="1087" y="767"/>
                  </a:lnTo>
                  <a:lnTo>
                    <a:pt x="1084" y="767"/>
                  </a:lnTo>
                  <a:lnTo>
                    <a:pt x="1081" y="767"/>
                  </a:lnTo>
                  <a:lnTo>
                    <a:pt x="1079" y="767"/>
                  </a:lnTo>
                  <a:lnTo>
                    <a:pt x="1079" y="769"/>
                  </a:lnTo>
                  <a:lnTo>
                    <a:pt x="1076" y="769"/>
                  </a:lnTo>
                  <a:lnTo>
                    <a:pt x="1074" y="769"/>
                  </a:lnTo>
                  <a:lnTo>
                    <a:pt x="1071" y="769"/>
                  </a:lnTo>
                  <a:lnTo>
                    <a:pt x="1069" y="769"/>
                  </a:lnTo>
                  <a:lnTo>
                    <a:pt x="1066" y="769"/>
                  </a:lnTo>
                  <a:lnTo>
                    <a:pt x="1064" y="769"/>
                  </a:lnTo>
                  <a:lnTo>
                    <a:pt x="1061" y="769"/>
                  </a:lnTo>
                  <a:lnTo>
                    <a:pt x="1061" y="767"/>
                  </a:lnTo>
                  <a:lnTo>
                    <a:pt x="1061" y="769"/>
                  </a:lnTo>
                  <a:lnTo>
                    <a:pt x="1059" y="769"/>
                  </a:lnTo>
                  <a:lnTo>
                    <a:pt x="1056" y="769"/>
                  </a:lnTo>
                  <a:lnTo>
                    <a:pt x="1056" y="767"/>
                  </a:lnTo>
                  <a:lnTo>
                    <a:pt x="1059" y="767"/>
                  </a:lnTo>
                  <a:lnTo>
                    <a:pt x="1059" y="769"/>
                  </a:lnTo>
                  <a:lnTo>
                    <a:pt x="1059" y="767"/>
                  </a:lnTo>
                  <a:lnTo>
                    <a:pt x="1056" y="767"/>
                  </a:lnTo>
                  <a:lnTo>
                    <a:pt x="1056" y="764"/>
                  </a:lnTo>
                  <a:lnTo>
                    <a:pt x="1056" y="761"/>
                  </a:lnTo>
                  <a:lnTo>
                    <a:pt x="1056" y="764"/>
                  </a:lnTo>
                  <a:lnTo>
                    <a:pt x="1053" y="764"/>
                  </a:lnTo>
                  <a:lnTo>
                    <a:pt x="1051" y="764"/>
                  </a:lnTo>
                  <a:lnTo>
                    <a:pt x="1048" y="764"/>
                  </a:lnTo>
                  <a:lnTo>
                    <a:pt x="1048" y="761"/>
                  </a:lnTo>
                  <a:lnTo>
                    <a:pt x="1046" y="761"/>
                  </a:lnTo>
                  <a:lnTo>
                    <a:pt x="1046" y="759"/>
                  </a:lnTo>
                  <a:lnTo>
                    <a:pt x="1046" y="756"/>
                  </a:lnTo>
                  <a:lnTo>
                    <a:pt x="1048" y="756"/>
                  </a:lnTo>
                  <a:lnTo>
                    <a:pt x="1046" y="756"/>
                  </a:lnTo>
                  <a:lnTo>
                    <a:pt x="1048" y="756"/>
                  </a:lnTo>
                  <a:lnTo>
                    <a:pt x="1046" y="756"/>
                  </a:lnTo>
                  <a:lnTo>
                    <a:pt x="1048" y="756"/>
                  </a:lnTo>
                  <a:lnTo>
                    <a:pt x="1046" y="756"/>
                  </a:lnTo>
                  <a:lnTo>
                    <a:pt x="1046" y="754"/>
                  </a:lnTo>
                  <a:lnTo>
                    <a:pt x="1046" y="756"/>
                  </a:lnTo>
                  <a:lnTo>
                    <a:pt x="1046" y="759"/>
                  </a:lnTo>
                  <a:lnTo>
                    <a:pt x="1043" y="759"/>
                  </a:lnTo>
                  <a:lnTo>
                    <a:pt x="1043" y="756"/>
                  </a:lnTo>
                  <a:lnTo>
                    <a:pt x="1043" y="754"/>
                  </a:lnTo>
                  <a:lnTo>
                    <a:pt x="1041" y="754"/>
                  </a:lnTo>
                  <a:lnTo>
                    <a:pt x="1041" y="756"/>
                  </a:lnTo>
                  <a:lnTo>
                    <a:pt x="1041" y="759"/>
                  </a:lnTo>
                  <a:lnTo>
                    <a:pt x="1041" y="761"/>
                  </a:lnTo>
                  <a:lnTo>
                    <a:pt x="1038" y="761"/>
                  </a:lnTo>
                  <a:lnTo>
                    <a:pt x="1038" y="759"/>
                  </a:lnTo>
                  <a:lnTo>
                    <a:pt x="1038" y="756"/>
                  </a:lnTo>
                  <a:lnTo>
                    <a:pt x="1036" y="756"/>
                  </a:lnTo>
                  <a:lnTo>
                    <a:pt x="1038" y="756"/>
                  </a:lnTo>
                  <a:lnTo>
                    <a:pt x="1036" y="756"/>
                  </a:lnTo>
                  <a:lnTo>
                    <a:pt x="1038" y="756"/>
                  </a:lnTo>
                  <a:lnTo>
                    <a:pt x="1036" y="756"/>
                  </a:lnTo>
                  <a:lnTo>
                    <a:pt x="1036" y="754"/>
                  </a:lnTo>
                  <a:lnTo>
                    <a:pt x="1038" y="754"/>
                  </a:lnTo>
                  <a:lnTo>
                    <a:pt x="1036" y="754"/>
                  </a:lnTo>
                  <a:lnTo>
                    <a:pt x="1036" y="756"/>
                  </a:lnTo>
                  <a:lnTo>
                    <a:pt x="1036" y="759"/>
                  </a:lnTo>
                  <a:lnTo>
                    <a:pt x="1038" y="759"/>
                  </a:lnTo>
                  <a:lnTo>
                    <a:pt x="1038" y="761"/>
                  </a:lnTo>
                  <a:lnTo>
                    <a:pt x="1041" y="761"/>
                  </a:lnTo>
                  <a:lnTo>
                    <a:pt x="1043" y="761"/>
                  </a:lnTo>
                  <a:lnTo>
                    <a:pt x="1043" y="764"/>
                  </a:lnTo>
                  <a:lnTo>
                    <a:pt x="1041" y="764"/>
                  </a:lnTo>
                  <a:lnTo>
                    <a:pt x="1038" y="764"/>
                  </a:lnTo>
                  <a:lnTo>
                    <a:pt x="1038" y="767"/>
                  </a:lnTo>
                  <a:lnTo>
                    <a:pt x="1036" y="767"/>
                  </a:lnTo>
                  <a:lnTo>
                    <a:pt x="1036" y="764"/>
                  </a:lnTo>
                  <a:lnTo>
                    <a:pt x="1033" y="764"/>
                  </a:lnTo>
                  <a:lnTo>
                    <a:pt x="1033" y="761"/>
                  </a:lnTo>
                  <a:lnTo>
                    <a:pt x="1033" y="759"/>
                  </a:lnTo>
                  <a:lnTo>
                    <a:pt x="1033" y="761"/>
                  </a:lnTo>
                  <a:lnTo>
                    <a:pt x="1033" y="764"/>
                  </a:lnTo>
                  <a:lnTo>
                    <a:pt x="1033" y="767"/>
                  </a:lnTo>
                  <a:lnTo>
                    <a:pt x="1033" y="769"/>
                  </a:lnTo>
                  <a:lnTo>
                    <a:pt x="1036" y="769"/>
                  </a:lnTo>
                  <a:lnTo>
                    <a:pt x="1036" y="767"/>
                  </a:lnTo>
                  <a:lnTo>
                    <a:pt x="1038" y="767"/>
                  </a:lnTo>
                  <a:lnTo>
                    <a:pt x="1041" y="767"/>
                  </a:lnTo>
                  <a:lnTo>
                    <a:pt x="1043" y="767"/>
                  </a:lnTo>
                  <a:lnTo>
                    <a:pt x="1046" y="767"/>
                  </a:lnTo>
                  <a:lnTo>
                    <a:pt x="1048" y="767"/>
                  </a:lnTo>
                  <a:lnTo>
                    <a:pt x="1051" y="767"/>
                  </a:lnTo>
                  <a:lnTo>
                    <a:pt x="1053" y="767"/>
                  </a:lnTo>
                  <a:lnTo>
                    <a:pt x="1056" y="767"/>
                  </a:lnTo>
                  <a:lnTo>
                    <a:pt x="1056" y="769"/>
                  </a:lnTo>
                  <a:lnTo>
                    <a:pt x="1053" y="769"/>
                  </a:lnTo>
                  <a:lnTo>
                    <a:pt x="1051" y="769"/>
                  </a:lnTo>
                  <a:lnTo>
                    <a:pt x="1051" y="772"/>
                  </a:lnTo>
                  <a:lnTo>
                    <a:pt x="1048" y="772"/>
                  </a:lnTo>
                  <a:lnTo>
                    <a:pt x="1046" y="772"/>
                  </a:lnTo>
                  <a:lnTo>
                    <a:pt x="1043" y="772"/>
                  </a:lnTo>
                  <a:lnTo>
                    <a:pt x="1041" y="772"/>
                  </a:lnTo>
                  <a:lnTo>
                    <a:pt x="1041" y="774"/>
                  </a:lnTo>
                  <a:lnTo>
                    <a:pt x="1038" y="774"/>
                  </a:lnTo>
                  <a:lnTo>
                    <a:pt x="1036" y="774"/>
                  </a:lnTo>
                  <a:lnTo>
                    <a:pt x="1033" y="774"/>
                  </a:lnTo>
                  <a:lnTo>
                    <a:pt x="1033" y="777"/>
                  </a:lnTo>
                  <a:lnTo>
                    <a:pt x="1031" y="777"/>
                  </a:lnTo>
                  <a:lnTo>
                    <a:pt x="1028" y="777"/>
                  </a:lnTo>
                  <a:lnTo>
                    <a:pt x="1025" y="777"/>
                  </a:lnTo>
                  <a:lnTo>
                    <a:pt x="1023" y="777"/>
                  </a:lnTo>
                  <a:lnTo>
                    <a:pt x="1023" y="779"/>
                  </a:lnTo>
                  <a:lnTo>
                    <a:pt x="1023" y="777"/>
                  </a:lnTo>
                  <a:lnTo>
                    <a:pt x="1023" y="779"/>
                  </a:lnTo>
                  <a:lnTo>
                    <a:pt x="1020" y="779"/>
                  </a:lnTo>
                  <a:lnTo>
                    <a:pt x="1018" y="779"/>
                  </a:lnTo>
                  <a:lnTo>
                    <a:pt x="1015" y="779"/>
                  </a:lnTo>
                  <a:lnTo>
                    <a:pt x="1013" y="779"/>
                  </a:lnTo>
                  <a:lnTo>
                    <a:pt x="1010" y="779"/>
                  </a:lnTo>
                  <a:lnTo>
                    <a:pt x="1008" y="779"/>
                  </a:lnTo>
                  <a:lnTo>
                    <a:pt x="1005" y="779"/>
                  </a:lnTo>
                  <a:lnTo>
                    <a:pt x="1003" y="779"/>
                  </a:lnTo>
                  <a:lnTo>
                    <a:pt x="1000" y="779"/>
                  </a:lnTo>
                  <a:lnTo>
                    <a:pt x="1000" y="782"/>
                  </a:lnTo>
                  <a:lnTo>
                    <a:pt x="1000" y="779"/>
                  </a:lnTo>
                  <a:lnTo>
                    <a:pt x="1000" y="782"/>
                  </a:lnTo>
                  <a:lnTo>
                    <a:pt x="997" y="782"/>
                  </a:lnTo>
                  <a:lnTo>
                    <a:pt x="995" y="782"/>
                  </a:lnTo>
                  <a:lnTo>
                    <a:pt x="992" y="782"/>
                  </a:lnTo>
                  <a:lnTo>
                    <a:pt x="990" y="782"/>
                  </a:lnTo>
                  <a:lnTo>
                    <a:pt x="987" y="782"/>
                  </a:lnTo>
                  <a:lnTo>
                    <a:pt x="985" y="782"/>
                  </a:lnTo>
                  <a:lnTo>
                    <a:pt x="982" y="782"/>
                  </a:lnTo>
                  <a:lnTo>
                    <a:pt x="982" y="784"/>
                  </a:lnTo>
                  <a:lnTo>
                    <a:pt x="980" y="784"/>
                  </a:lnTo>
                  <a:lnTo>
                    <a:pt x="977" y="784"/>
                  </a:lnTo>
                  <a:lnTo>
                    <a:pt x="975" y="784"/>
                  </a:lnTo>
                  <a:lnTo>
                    <a:pt x="972" y="784"/>
                  </a:lnTo>
                  <a:lnTo>
                    <a:pt x="972" y="782"/>
                  </a:lnTo>
                  <a:lnTo>
                    <a:pt x="972" y="784"/>
                  </a:lnTo>
                  <a:lnTo>
                    <a:pt x="969" y="784"/>
                  </a:lnTo>
                  <a:lnTo>
                    <a:pt x="967" y="784"/>
                  </a:lnTo>
                  <a:lnTo>
                    <a:pt x="964" y="784"/>
                  </a:lnTo>
                  <a:lnTo>
                    <a:pt x="964" y="787"/>
                  </a:lnTo>
                  <a:lnTo>
                    <a:pt x="964" y="784"/>
                  </a:lnTo>
                  <a:lnTo>
                    <a:pt x="962" y="784"/>
                  </a:lnTo>
                  <a:lnTo>
                    <a:pt x="964" y="784"/>
                  </a:lnTo>
                  <a:lnTo>
                    <a:pt x="964" y="782"/>
                  </a:lnTo>
                  <a:lnTo>
                    <a:pt x="962" y="782"/>
                  </a:lnTo>
                  <a:lnTo>
                    <a:pt x="962" y="784"/>
                  </a:lnTo>
                  <a:lnTo>
                    <a:pt x="962" y="787"/>
                  </a:lnTo>
                  <a:lnTo>
                    <a:pt x="959" y="787"/>
                  </a:lnTo>
                  <a:lnTo>
                    <a:pt x="959" y="784"/>
                  </a:lnTo>
                  <a:lnTo>
                    <a:pt x="959" y="782"/>
                  </a:lnTo>
                  <a:lnTo>
                    <a:pt x="957" y="782"/>
                  </a:lnTo>
                  <a:lnTo>
                    <a:pt x="957" y="784"/>
                  </a:lnTo>
                  <a:lnTo>
                    <a:pt x="957" y="787"/>
                  </a:lnTo>
                  <a:lnTo>
                    <a:pt x="954" y="787"/>
                  </a:lnTo>
                  <a:lnTo>
                    <a:pt x="952" y="787"/>
                  </a:lnTo>
                  <a:lnTo>
                    <a:pt x="949" y="787"/>
                  </a:lnTo>
                  <a:lnTo>
                    <a:pt x="949" y="784"/>
                  </a:lnTo>
                  <a:lnTo>
                    <a:pt x="947" y="784"/>
                  </a:lnTo>
                  <a:lnTo>
                    <a:pt x="949" y="784"/>
                  </a:lnTo>
                  <a:lnTo>
                    <a:pt x="949" y="782"/>
                  </a:lnTo>
                  <a:lnTo>
                    <a:pt x="949" y="779"/>
                  </a:lnTo>
                  <a:lnTo>
                    <a:pt x="952" y="779"/>
                  </a:lnTo>
                  <a:lnTo>
                    <a:pt x="952" y="777"/>
                  </a:lnTo>
                  <a:lnTo>
                    <a:pt x="949" y="777"/>
                  </a:lnTo>
                  <a:lnTo>
                    <a:pt x="949" y="779"/>
                  </a:lnTo>
                  <a:lnTo>
                    <a:pt x="949" y="782"/>
                  </a:lnTo>
                  <a:lnTo>
                    <a:pt x="947" y="782"/>
                  </a:lnTo>
                  <a:lnTo>
                    <a:pt x="947" y="779"/>
                  </a:lnTo>
                  <a:lnTo>
                    <a:pt x="944" y="779"/>
                  </a:lnTo>
                  <a:lnTo>
                    <a:pt x="947" y="779"/>
                  </a:lnTo>
                  <a:lnTo>
                    <a:pt x="947" y="782"/>
                  </a:lnTo>
                  <a:lnTo>
                    <a:pt x="947" y="784"/>
                  </a:lnTo>
                  <a:lnTo>
                    <a:pt x="944" y="784"/>
                  </a:lnTo>
                  <a:lnTo>
                    <a:pt x="944" y="782"/>
                  </a:lnTo>
                  <a:lnTo>
                    <a:pt x="941" y="782"/>
                  </a:lnTo>
                  <a:lnTo>
                    <a:pt x="941" y="779"/>
                  </a:lnTo>
                  <a:lnTo>
                    <a:pt x="939" y="779"/>
                  </a:lnTo>
                  <a:lnTo>
                    <a:pt x="939" y="777"/>
                  </a:lnTo>
                  <a:lnTo>
                    <a:pt x="936" y="777"/>
                  </a:lnTo>
                  <a:lnTo>
                    <a:pt x="936" y="779"/>
                  </a:lnTo>
                  <a:lnTo>
                    <a:pt x="939" y="779"/>
                  </a:lnTo>
                  <a:lnTo>
                    <a:pt x="936" y="779"/>
                  </a:lnTo>
                  <a:lnTo>
                    <a:pt x="936" y="782"/>
                  </a:lnTo>
                  <a:lnTo>
                    <a:pt x="934" y="782"/>
                  </a:lnTo>
                  <a:lnTo>
                    <a:pt x="936" y="782"/>
                  </a:lnTo>
                  <a:lnTo>
                    <a:pt x="939" y="782"/>
                  </a:lnTo>
                  <a:lnTo>
                    <a:pt x="939" y="779"/>
                  </a:lnTo>
                  <a:lnTo>
                    <a:pt x="941" y="779"/>
                  </a:lnTo>
                  <a:lnTo>
                    <a:pt x="941" y="782"/>
                  </a:lnTo>
                  <a:lnTo>
                    <a:pt x="944" y="782"/>
                  </a:lnTo>
                  <a:lnTo>
                    <a:pt x="944" y="784"/>
                  </a:lnTo>
                  <a:lnTo>
                    <a:pt x="947" y="784"/>
                  </a:lnTo>
                  <a:lnTo>
                    <a:pt x="947" y="787"/>
                  </a:lnTo>
                  <a:lnTo>
                    <a:pt x="947" y="789"/>
                  </a:lnTo>
                  <a:lnTo>
                    <a:pt x="944" y="789"/>
                  </a:lnTo>
                  <a:lnTo>
                    <a:pt x="941" y="789"/>
                  </a:lnTo>
                  <a:lnTo>
                    <a:pt x="939" y="789"/>
                  </a:lnTo>
                  <a:lnTo>
                    <a:pt x="936" y="789"/>
                  </a:lnTo>
                  <a:lnTo>
                    <a:pt x="934" y="789"/>
                  </a:lnTo>
                  <a:lnTo>
                    <a:pt x="931" y="789"/>
                  </a:lnTo>
                  <a:lnTo>
                    <a:pt x="931" y="792"/>
                  </a:lnTo>
                  <a:lnTo>
                    <a:pt x="929" y="792"/>
                  </a:lnTo>
                  <a:lnTo>
                    <a:pt x="926" y="792"/>
                  </a:lnTo>
                  <a:lnTo>
                    <a:pt x="924" y="792"/>
                  </a:lnTo>
                  <a:lnTo>
                    <a:pt x="921" y="792"/>
                  </a:lnTo>
                  <a:lnTo>
                    <a:pt x="919" y="792"/>
                  </a:lnTo>
                  <a:lnTo>
                    <a:pt x="916" y="792"/>
                  </a:lnTo>
                  <a:lnTo>
                    <a:pt x="916" y="795"/>
                  </a:lnTo>
                  <a:lnTo>
                    <a:pt x="913" y="795"/>
                  </a:lnTo>
                  <a:lnTo>
                    <a:pt x="911" y="795"/>
                  </a:lnTo>
                  <a:lnTo>
                    <a:pt x="908" y="795"/>
                  </a:lnTo>
                  <a:lnTo>
                    <a:pt x="908" y="797"/>
                  </a:lnTo>
                  <a:lnTo>
                    <a:pt x="906" y="797"/>
                  </a:lnTo>
                  <a:lnTo>
                    <a:pt x="906" y="795"/>
                  </a:lnTo>
                  <a:lnTo>
                    <a:pt x="906" y="797"/>
                  </a:lnTo>
                  <a:lnTo>
                    <a:pt x="903" y="797"/>
                  </a:lnTo>
                  <a:lnTo>
                    <a:pt x="901" y="797"/>
                  </a:lnTo>
                  <a:lnTo>
                    <a:pt x="901" y="800"/>
                  </a:lnTo>
                  <a:lnTo>
                    <a:pt x="898" y="800"/>
                  </a:lnTo>
                  <a:lnTo>
                    <a:pt x="896" y="800"/>
                  </a:lnTo>
                  <a:lnTo>
                    <a:pt x="893" y="800"/>
                  </a:lnTo>
                  <a:lnTo>
                    <a:pt x="893" y="802"/>
                  </a:lnTo>
                  <a:lnTo>
                    <a:pt x="891" y="802"/>
                  </a:lnTo>
                  <a:lnTo>
                    <a:pt x="891" y="800"/>
                  </a:lnTo>
                  <a:lnTo>
                    <a:pt x="893" y="800"/>
                  </a:lnTo>
                  <a:lnTo>
                    <a:pt x="891" y="800"/>
                  </a:lnTo>
                  <a:lnTo>
                    <a:pt x="891" y="802"/>
                  </a:lnTo>
                  <a:lnTo>
                    <a:pt x="888" y="802"/>
                  </a:lnTo>
                  <a:lnTo>
                    <a:pt x="885" y="802"/>
                  </a:lnTo>
                  <a:lnTo>
                    <a:pt x="885" y="805"/>
                  </a:lnTo>
                  <a:lnTo>
                    <a:pt x="883" y="805"/>
                  </a:lnTo>
                  <a:lnTo>
                    <a:pt x="880" y="805"/>
                  </a:lnTo>
                  <a:lnTo>
                    <a:pt x="878" y="805"/>
                  </a:lnTo>
                  <a:lnTo>
                    <a:pt x="878" y="807"/>
                  </a:lnTo>
                  <a:lnTo>
                    <a:pt x="875" y="807"/>
                  </a:lnTo>
                  <a:lnTo>
                    <a:pt x="873" y="807"/>
                  </a:lnTo>
                  <a:lnTo>
                    <a:pt x="873" y="810"/>
                  </a:lnTo>
                  <a:lnTo>
                    <a:pt x="873" y="807"/>
                  </a:lnTo>
                  <a:lnTo>
                    <a:pt x="873" y="810"/>
                  </a:lnTo>
                  <a:lnTo>
                    <a:pt x="870" y="810"/>
                  </a:lnTo>
                  <a:lnTo>
                    <a:pt x="868" y="810"/>
                  </a:lnTo>
                  <a:lnTo>
                    <a:pt x="868" y="812"/>
                  </a:lnTo>
                  <a:lnTo>
                    <a:pt x="865" y="812"/>
                  </a:lnTo>
                  <a:lnTo>
                    <a:pt x="863" y="812"/>
                  </a:lnTo>
                  <a:lnTo>
                    <a:pt x="860" y="812"/>
                  </a:lnTo>
                  <a:lnTo>
                    <a:pt x="857" y="812"/>
                  </a:lnTo>
                  <a:lnTo>
                    <a:pt x="857" y="815"/>
                  </a:lnTo>
                  <a:lnTo>
                    <a:pt x="857" y="812"/>
                  </a:lnTo>
                  <a:lnTo>
                    <a:pt x="855" y="812"/>
                  </a:lnTo>
                  <a:lnTo>
                    <a:pt x="855" y="815"/>
                  </a:lnTo>
                  <a:lnTo>
                    <a:pt x="852" y="815"/>
                  </a:lnTo>
                  <a:lnTo>
                    <a:pt x="850" y="815"/>
                  </a:lnTo>
                  <a:lnTo>
                    <a:pt x="847" y="815"/>
                  </a:lnTo>
                  <a:lnTo>
                    <a:pt x="847" y="817"/>
                  </a:lnTo>
                  <a:lnTo>
                    <a:pt x="845" y="817"/>
                  </a:lnTo>
                  <a:lnTo>
                    <a:pt x="847" y="817"/>
                  </a:lnTo>
                  <a:lnTo>
                    <a:pt x="847" y="820"/>
                  </a:lnTo>
                  <a:lnTo>
                    <a:pt x="845" y="820"/>
                  </a:lnTo>
                  <a:lnTo>
                    <a:pt x="845" y="823"/>
                  </a:lnTo>
                  <a:lnTo>
                    <a:pt x="842" y="823"/>
                  </a:lnTo>
                  <a:lnTo>
                    <a:pt x="840" y="823"/>
                  </a:lnTo>
                  <a:lnTo>
                    <a:pt x="837" y="823"/>
                  </a:lnTo>
                  <a:lnTo>
                    <a:pt x="835" y="823"/>
                  </a:lnTo>
                  <a:lnTo>
                    <a:pt x="835" y="825"/>
                  </a:lnTo>
                  <a:lnTo>
                    <a:pt x="832" y="825"/>
                  </a:lnTo>
                  <a:lnTo>
                    <a:pt x="829" y="825"/>
                  </a:lnTo>
                  <a:lnTo>
                    <a:pt x="829" y="828"/>
                  </a:lnTo>
                  <a:lnTo>
                    <a:pt x="827" y="828"/>
                  </a:lnTo>
                  <a:lnTo>
                    <a:pt x="824" y="828"/>
                  </a:lnTo>
                  <a:lnTo>
                    <a:pt x="822" y="828"/>
                  </a:lnTo>
                  <a:lnTo>
                    <a:pt x="822" y="830"/>
                  </a:lnTo>
                  <a:lnTo>
                    <a:pt x="819" y="830"/>
                  </a:lnTo>
                  <a:lnTo>
                    <a:pt x="817" y="830"/>
                  </a:lnTo>
                  <a:lnTo>
                    <a:pt x="814" y="830"/>
                  </a:lnTo>
                  <a:lnTo>
                    <a:pt x="812" y="830"/>
                  </a:lnTo>
                  <a:lnTo>
                    <a:pt x="809" y="830"/>
                  </a:lnTo>
                  <a:lnTo>
                    <a:pt x="807" y="830"/>
                  </a:lnTo>
                  <a:lnTo>
                    <a:pt x="804" y="830"/>
                  </a:lnTo>
                  <a:lnTo>
                    <a:pt x="804" y="833"/>
                  </a:lnTo>
                  <a:lnTo>
                    <a:pt x="801" y="833"/>
                  </a:lnTo>
                  <a:lnTo>
                    <a:pt x="799" y="833"/>
                  </a:lnTo>
                  <a:lnTo>
                    <a:pt x="796" y="833"/>
                  </a:lnTo>
                  <a:lnTo>
                    <a:pt x="794" y="833"/>
                  </a:lnTo>
                  <a:lnTo>
                    <a:pt x="794" y="835"/>
                  </a:lnTo>
                  <a:lnTo>
                    <a:pt x="791" y="835"/>
                  </a:lnTo>
                  <a:lnTo>
                    <a:pt x="791" y="838"/>
                  </a:lnTo>
                  <a:lnTo>
                    <a:pt x="791" y="840"/>
                  </a:lnTo>
                  <a:lnTo>
                    <a:pt x="791" y="843"/>
                  </a:lnTo>
                  <a:lnTo>
                    <a:pt x="789" y="843"/>
                  </a:lnTo>
                  <a:lnTo>
                    <a:pt x="786" y="843"/>
                  </a:lnTo>
                  <a:lnTo>
                    <a:pt x="786" y="845"/>
                  </a:lnTo>
                  <a:lnTo>
                    <a:pt x="784" y="845"/>
                  </a:lnTo>
                  <a:lnTo>
                    <a:pt x="781" y="845"/>
                  </a:lnTo>
                  <a:lnTo>
                    <a:pt x="781" y="848"/>
                  </a:lnTo>
                  <a:lnTo>
                    <a:pt x="779" y="848"/>
                  </a:lnTo>
                  <a:lnTo>
                    <a:pt x="776" y="848"/>
                  </a:lnTo>
                  <a:lnTo>
                    <a:pt x="776" y="851"/>
                  </a:lnTo>
                  <a:lnTo>
                    <a:pt x="773" y="851"/>
                  </a:lnTo>
                  <a:lnTo>
                    <a:pt x="771" y="851"/>
                  </a:lnTo>
                  <a:lnTo>
                    <a:pt x="771" y="853"/>
                  </a:lnTo>
                  <a:lnTo>
                    <a:pt x="768" y="853"/>
                  </a:lnTo>
                  <a:lnTo>
                    <a:pt x="766" y="853"/>
                  </a:lnTo>
                  <a:lnTo>
                    <a:pt x="763" y="853"/>
                  </a:lnTo>
                  <a:lnTo>
                    <a:pt x="763" y="856"/>
                  </a:lnTo>
                  <a:lnTo>
                    <a:pt x="761" y="856"/>
                  </a:lnTo>
                  <a:lnTo>
                    <a:pt x="758" y="856"/>
                  </a:lnTo>
                  <a:lnTo>
                    <a:pt x="758" y="858"/>
                  </a:lnTo>
                  <a:lnTo>
                    <a:pt x="756" y="858"/>
                  </a:lnTo>
                  <a:lnTo>
                    <a:pt x="753" y="858"/>
                  </a:lnTo>
                  <a:lnTo>
                    <a:pt x="753" y="861"/>
                  </a:lnTo>
                  <a:lnTo>
                    <a:pt x="751" y="861"/>
                  </a:lnTo>
                  <a:lnTo>
                    <a:pt x="748" y="861"/>
                  </a:lnTo>
                  <a:lnTo>
                    <a:pt x="748" y="863"/>
                  </a:lnTo>
                  <a:lnTo>
                    <a:pt x="745" y="863"/>
                  </a:lnTo>
                  <a:lnTo>
                    <a:pt x="743" y="863"/>
                  </a:lnTo>
                  <a:lnTo>
                    <a:pt x="740" y="863"/>
                  </a:lnTo>
                  <a:lnTo>
                    <a:pt x="740" y="866"/>
                  </a:lnTo>
                  <a:lnTo>
                    <a:pt x="740" y="868"/>
                  </a:lnTo>
                  <a:lnTo>
                    <a:pt x="738" y="868"/>
                  </a:lnTo>
                  <a:lnTo>
                    <a:pt x="735" y="868"/>
                  </a:lnTo>
                  <a:lnTo>
                    <a:pt x="735" y="871"/>
                  </a:lnTo>
                  <a:lnTo>
                    <a:pt x="733" y="871"/>
                  </a:lnTo>
                  <a:lnTo>
                    <a:pt x="730" y="871"/>
                  </a:lnTo>
                  <a:lnTo>
                    <a:pt x="730" y="873"/>
                  </a:lnTo>
                  <a:lnTo>
                    <a:pt x="728" y="873"/>
                  </a:lnTo>
                  <a:lnTo>
                    <a:pt x="725" y="873"/>
                  </a:lnTo>
                  <a:lnTo>
                    <a:pt x="723" y="873"/>
                  </a:lnTo>
                  <a:lnTo>
                    <a:pt x="723" y="876"/>
                  </a:lnTo>
                  <a:lnTo>
                    <a:pt x="723" y="873"/>
                  </a:lnTo>
                  <a:lnTo>
                    <a:pt x="723" y="876"/>
                  </a:lnTo>
                  <a:lnTo>
                    <a:pt x="720" y="876"/>
                  </a:lnTo>
                  <a:lnTo>
                    <a:pt x="717" y="876"/>
                  </a:lnTo>
                  <a:lnTo>
                    <a:pt x="715" y="876"/>
                  </a:lnTo>
                  <a:lnTo>
                    <a:pt x="712" y="876"/>
                  </a:lnTo>
                  <a:lnTo>
                    <a:pt x="712" y="879"/>
                  </a:lnTo>
                  <a:lnTo>
                    <a:pt x="710" y="879"/>
                  </a:lnTo>
                  <a:lnTo>
                    <a:pt x="710" y="881"/>
                  </a:lnTo>
                  <a:lnTo>
                    <a:pt x="707" y="881"/>
                  </a:lnTo>
                  <a:lnTo>
                    <a:pt x="707" y="884"/>
                  </a:lnTo>
                  <a:lnTo>
                    <a:pt x="705" y="884"/>
                  </a:lnTo>
                  <a:lnTo>
                    <a:pt x="702" y="884"/>
                  </a:lnTo>
                  <a:lnTo>
                    <a:pt x="700" y="884"/>
                  </a:lnTo>
                  <a:lnTo>
                    <a:pt x="700" y="886"/>
                  </a:lnTo>
                  <a:lnTo>
                    <a:pt x="700" y="884"/>
                  </a:lnTo>
                  <a:lnTo>
                    <a:pt x="700" y="886"/>
                  </a:lnTo>
                  <a:lnTo>
                    <a:pt x="697" y="886"/>
                  </a:lnTo>
                  <a:lnTo>
                    <a:pt x="695" y="886"/>
                  </a:lnTo>
                  <a:lnTo>
                    <a:pt x="692" y="886"/>
                  </a:lnTo>
                  <a:lnTo>
                    <a:pt x="689" y="886"/>
                  </a:lnTo>
                  <a:lnTo>
                    <a:pt x="687" y="886"/>
                  </a:lnTo>
                  <a:lnTo>
                    <a:pt x="687" y="889"/>
                  </a:lnTo>
                  <a:lnTo>
                    <a:pt x="684" y="889"/>
                  </a:lnTo>
                  <a:lnTo>
                    <a:pt x="682" y="889"/>
                  </a:lnTo>
                  <a:lnTo>
                    <a:pt x="682" y="891"/>
                  </a:lnTo>
                  <a:lnTo>
                    <a:pt x="679" y="891"/>
                  </a:lnTo>
                  <a:lnTo>
                    <a:pt x="677" y="891"/>
                  </a:lnTo>
                  <a:lnTo>
                    <a:pt x="674" y="891"/>
                  </a:lnTo>
                  <a:lnTo>
                    <a:pt x="672" y="891"/>
                  </a:lnTo>
                  <a:lnTo>
                    <a:pt x="672" y="894"/>
                  </a:lnTo>
                  <a:lnTo>
                    <a:pt x="669" y="894"/>
                  </a:lnTo>
                  <a:lnTo>
                    <a:pt x="667" y="894"/>
                  </a:lnTo>
                  <a:lnTo>
                    <a:pt x="664" y="894"/>
                  </a:lnTo>
                  <a:lnTo>
                    <a:pt x="664" y="896"/>
                  </a:lnTo>
                  <a:lnTo>
                    <a:pt x="661" y="896"/>
                  </a:lnTo>
                  <a:lnTo>
                    <a:pt x="659" y="896"/>
                  </a:lnTo>
                  <a:lnTo>
                    <a:pt x="656" y="896"/>
                  </a:lnTo>
                  <a:lnTo>
                    <a:pt x="656" y="899"/>
                  </a:lnTo>
                  <a:lnTo>
                    <a:pt x="654" y="899"/>
                  </a:lnTo>
                  <a:lnTo>
                    <a:pt x="651" y="899"/>
                  </a:lnTo>
                  <a:lnTo>
                    <a:pt x="651" y="901"/>
                  </a:lnTo>
                  <a:lnTo>
                    <a:pt x="649" y="901"/>
                  </a:lnTo>
                  <a:lnTo>
                    <a:pt x="646" y="901"/>
                  </a:lnTo>
                  <a:lnTo>
                    <a:pt x="644" y="901"/>
                  </a:lnTo>
                  <a:lnTo>
                    <a:pt x="641" y="901"/>
                  </a:lnTo>
                  <a:lnTo>
                    <a:pt x="641" y="904"/>
                  </a:lnTo>
                  <a:lnTo>
                    <a:pt x="639" y="904"/>
                  </a:lnTo>
                  <a:lnTo>
                    <a:pt x="636" y="904"/>
                  </a:lnTo>
                  <a:lnTo>
                    <a:pt x="633" y="904"/>
                  </a:lnTo>
                  <a:lnTo>
                    <a:pt x="631" y="904"/>
                  </a:lnTo>
                  <a:lnTo>
                    <a:pt x="628" y="904"/>
                  </a:lnTo>
                  <a:lnTo>
                    <a:pt x="626" y="904"/>
                  </a:lnTo>
                  <a:lnTo>
                    <a:pt x="626" y="907"/>
                  </a:lnTo>
                  <a:lnTo>
                    <a:pt x="623" y="907"/>
                  </a:lnTo>
                  <a:lnTo>
                    <a:pt x="623" y="909"/>
                  </a:lnTo>
                  <a:lnTo>
                    <a:pt x="621" y="909"/>
                  </a:lnTo>
                  <a:lnTo>
                    <a:pt x="618" y="909"/>
                  </a:lnTo>
                  <a:lnTo>
                    <a:pt x="616" y="909"/>
                  </a:lnTo>
                  <a:lnTo>
                    <a:pt x="613" y="909"/>
                  </a:lnTo>
                  <a:lnTo>
                    <a:pt x="613" y="912"/>
                  </a:lnTo>
                  <a:lnTo>
                    <a:pt x="611" y="912"/>
                  </a:lnTo>
                  <a:lnTo>
                    <a:pt x="608" y="912"/>
                  </a:lnTo>
                  <a:lnTo>
                    <a:pt x="605" y="912"/>
                  </a:lnTo>
                  <a:lnTo>
                    <a:pt x="603" y="912"/>
                  </a:lnTo>
                  <a:lnTo>
                    <a:pt x="603" y="914"/>
                  </a:lnTo>
                  <a:lnTo>
                    <a:pt x="600" y="914"/>
                  </a:lnTo>
                  <a:lnTo>
                    <a:pt x="600" y="917"/>
                  </a:lnTo>
                  <a:lnTo>
                    <a:pt x="603" y="917"/>
                  </a:lnTo>
                  <a:lnTo>
                    <a:pt x="603" y="919"/>
                  </a:lnTo>
                  <a:lnTo>
                    <a:pt x="603" y="917"/>
                  </a:lnTo>
                  <a:lnTo>
                    <a:pt x="603" y="919"/>
                  </a:lnTo>
                  <a:lnTo>
                    <a:pt x="600" y="919"/>
                  </a:lnTo>
                  <a:lnTo>
                    <a:pt x="600" y="922"/>
                  </a:lnTo>
                  <a:lnTo>
                    <a:pt x="598" y="922"/>
                  </a:lnTo>
                  <a:lnTo>
                    <a:pt x="595" y="922"/>
                  </a:lnTo>
                  <a:lnTo>
                    <a:pt x="593" y="922"/>
                  </a:lnTo>
                  <a:lnTo>
                    <a:pt x="593" y="924"/>
                  </a:lnTo>
                  <a:lnTo>
                    <a:pt x="593" y="922"/>
                  </a:lnTo>
                  <a:lnTo>
                    <a:pt x="593" y="924"/>
                  </a:lnTo>
                  <a:lnTo>
                    <a:pt x="590" y="924"/>
                  </a:lnTo>
                  <a:lnTo>
                    <a:pt x="588" y="924"/>
                  </a:lnTo>
                  <a:lnTo>
                    <a:pt x="585" y="924"/>
                  </a:lnTo>
                  <a:lnTo>
                    <a:pt x="583" y="924"/>
                  </a:lnTo>
                  <a:lnTo>
                    <a:pt x="583" y="927"/>
                  </a:lnTo>
                  <a:lnTo>
                    <a:pt x="580" y="927"/>
                  </a:lnTo>
                  <a:lnTo>
                    <a:pt x="577" y="927"/>
                  </a:lnTo>
                  <a:lnTo>
                    <a:pt x="575" y="927"/>
                  </a:lnTo>
                  <a:lnTo>
                    <a:pt x="572" y="927"/>
                  </a:lnTo>
                  <a:lnTo>
                    <a:pt x="570" y="927"/>
                  </a:lnTo>
                  <a:lnTo>
                    <a:pt x="567" y="927"/>
                  </a:lnTo>
                  <a:lnTo>
                    <a:pt x="567" y="929"/>
                  </a:lnTo>
                  <a:lnTo>
                    <a:pt x="565" y="929"/>
                  </a:lnTo>
                  <a:lnTo>
                    <a:pt x="562" y="929"/>
                  </a:lnTo>
                  <a:lnTo>
                    <a:pt x="560" y="929"/>
                  </a:lnTo>
                  <a:lnTo>
                    <a:pt x="557" y="929"/>
                  </a:lnTo>
                  <a:lnTo>
                    <a:pt x="555" y="929"/>
                  </a:lnTo>
                  <a:lnTo>
                    <a:pt x="552" y="929"/>
                  </a:lnTo>
                  <a:lnTo>
                    <a:pt x="552" y="932"/>
                  </a:lnTo>
                  <a:lnTo>
                    <a:pt x="549" y="932"/>
                  </a:lnTo>
                  <a:lnTo>
                    <a:pt x="547" y="932"/>
                  </a:lnTo>
                  <a:lnTo>
                    <a:pt x="544" y="932"/>
                  </a:lnTo>
                  <a:lnTo>
                    <a:pt x="542" y="932"/>
                  </a:lnTo>
                  <a:lnTo>
                    <a:pt x="542" y="935"/>
                  </a:lnTo>
                  <a:lnTo>
                    <a:pt x="539" y="935"/>
                  </a:lnTo>
                  <a:lnTo>
                    <a:pt x="537" y="935"/>
                  </a:lnTo>
                  <a:lnTo>
                    <a:pt x="534" y="935"/>
                  </a:lnTo>
                  <a:lnTo>
                    <a:pt x="532" y="935"/>
                  </a:lnTo>
                  <a:lnTo>
                    <a:pt x="529" y="935"/>
                  </a:lnTo>
                  <a:lnTo>
                    <a:pt x="529" y="937"/>
                  </a:lnTo>
                  <a:lnTo>
                    <a:pt x="529" y="935"/>
                  </a:lnTo>
                  <a:lnTo>
                    <a:pt x="529" y="937"/>
                  </a:lnTo>
                  <a:lnTo>
                    <a:pt x="527" y="937"/>
                  </a:lnTo>
                  <a:lnTo>
                    <a:pt x="527" y="940"/>
                  </a:lnTo>
                  <a:lnTo>
                    <a:pt x="524" y="940"/>
                  </a:lnTo>
                  <a:lnTo>
                    <a:pt x="521" y="940"/>
                  </a:lnTo>
                  <a:lnTo>
                    <a:pt x="521" y="942"/>
                  </a:lnTo>
                  <a:lnTo>
                    <a:pt x="521" y="945"/>
                  </a:lnTo>
                  <a:lnTo>
                    <a:pt x="519" y="945"/>
                  </a:lnTo>
                  <a:lnTo>
                    <a:pt x="519" y="947"/>
                  </a:lnTo>
                  <a:lnTo>
                    <a:pt x="516" y="947"/>
                  </a:lnTo>
                  <a:lnTo>
                    <a:pt x="514" y="947"/>
                  </a:lnTo>
                  <a:lnTo>
                    <a:pt x="514" y="950"/>
                  </a:lnTo>
                  <a:lnTo>
                    <a:pt x="514" y="947"/>
                  </a:lnTo>
                  <a:lnTo>
                    <a:pt x="516" y="947"/>
                  </a:lnTo>
                  <a:lnTo>
                    <a:pt x="516" y="945"/>
                  </a:lnTo>
                  <a:lnTo>
                    <a:pt x="514" y="945"/>
                  </a:lnTo>
                  <a:lnTo>
                    <a:pt x="514" y="947"/>
                  </a:lnTo>
                  <a:lnTo>
                    <a:pt x="511" y="947"/>
                  </a:lnTo>
                  <a:lnTo>
                    <a:pt x="511" y="945"/>
                  </a:lnTo>
                  <a:lnTo>
                    <a:pt x="511" y="942"/>
                  </a:lnTo>
                  <a:lnTo>
                    <a:pt x="511" y="945"/>
                  </a:lnTo>
                  <a:lnTo>
                    <a:pt x="509" y="945"/>
                  </a:lnTo>
                  <a:lnTo>
                    <a:pt x="509" y="947"/>
                  </a:lnTo>
                  <a:lnTo>
                    <a:pt x="511" y="947"/>
                  </a:lnTo>
                  <a:lnTo>
                    <a:pt x="511" y="950"/>
                  </a:lnTo>
                  <a:lnTo>
                    <a:pt x="514" y="950"/>
                  </a:lnTo>
                  <a:lnTo>
                    <a:pt x="514" y="952"/>
                  </a:lnTo>
                  <a:lnTo>
                    <a:pt x="514" y="950"/>
                  </a:lnTo>
                  <a:lnTo>
                    <a:pt x="511" y="950"/>
                  </a:lnTo>
                  <a:lnTo>
                    <a:pt x="511" y="952"/>
                  </a:lnTo>
                  <a:lnTo>
                    <a:pt x="509" y="952"/>
                  </a:lnTo>
                  <a:lnTo>
                    <a:pt x="506" y="952"/>
                  </a:lnTo>
                  <a:lnTo>
                    <a:pt x="506" y="955"/>
                  </a:lnTo>
                  <a:lnTo>
                    <a:pt x="504" y="955"/>
                  </a:lnTo>
                  <a:lnTo>
                    <a:pt x="506" y="955"/>
                  </a:lnTo>
                  <a:lnTo>
                    <a:pt x="506" y="957"/>
                  </a:lnTo>
                  <a:lnTo>
                    <a:pt x="504" y="957"/>
                  </a:lnTo>
                  <a:lnTo>
                    <a:pt x="504" y="955"/>
                  </a:lnTo>
                  <a:lnTo>
                    <a:pt x="504" y="957"/>
                  </a:lnTo>
                  <a:lnTo>
                    <a:pt x="501" y="957"/>
                  </a:lnTo>
                  <a:lnTo>
                    <a:pt x="499" y="957"/>
                  </a:lnTo>
                  <a:lnTo>
                    <a:pt x="496" y="957"/>
                  </a:lnTo>
                  <a:lnTo>
                    <a:pt x="496" y="960"/>
                  </a:lnTo>
                  <a:lnTo>
                    <a:pt x="493" y="960"/>
                  </a:lnTo>
                  <a:lnTo>
                    <a:pt x="491" y="960"/>
                  </a:lnTo>
                  <a:lnTo>
                    <a:pt x="488" y="960"/>
                  </a:lnTo>
                  <a:lnTo>
                    <a:pt x="488" y="957"/>
                  </a:lnTo>
                  <a:lnTo>
                    <a:pt x="488" y="955"/>
                  </a:lnTo>
                  <a:lnTo>
                    <a:pt x="486" y="955"/>
                  </a:lnTo>
                  <a:lnTo>
                    <a:pt x="486" y="952"/>
                  </a:lnTo>
                  <a:lnTo>
                    <a:pt x="483" y="952"/>
                  </a:lnTo>
                  <a:lnTo>
                    <a:pt x="483" y="955"/>
                  </a:lnTo>
                  <a:lnTo>
                    <a:pt x="483" y="952"/>
                  </a:lnTo>
                  <a:lnTo>
                    <a:pt x="481" y="952"/>
                  </a:lnTo>
                  <a:lnTo>
                    <a:pt x="481" y="950"/>
                  </a:lnTo>
                  <a:lnTo>
                    <a:pt x="478" y="950"/>
                  </a:lnTo>
                  <a:lnTo>
                    <a:pt x="478" y="952"/>
                  </a:lnTo>
                  <a:lnTo>
                    <a:pt x="478" y="950"/>
                  </a:lnTo>
                  <a:lnTo>
                    <a:pt x="476" y="950"/>
                  </a:lnTo>
                  <a:lnTo>
                    <a:pt x="473" y="950"/>
                  </a:lnTo>
                  <a:lnTo>
                    <a:pt x="473" y="947"/>
                  </a:lnTo>
                  <a:lnTo>
                    <a:pt x="473" y="950"/>
                  </a:lnTo>
                  <a:lnTo>
                    <a:pt x="471" y="950"/>
                  </a:lnTo>
                  <a:lnTo>
                    <a:pt x="471" y="947"/>
                  </a:lnTo>
                  <a:lnTo>
                    <a:pt x="471" y="950"/>
                  </a:lnTo>
                  <a:lnTo>
                    <a:pt x="473" y="950"/>
                  </a:lnTo>
                  <a:lnTo>
                    <a:pt x="476" y="950"/>
                  </a:lnTo>
                  <a:lnTo>
                    <a:pt x="476" y="952"/>
                  </a:lnTo>
                  <a:lnTo>
                    <a:pt x="473" y="952"/>
                  </a:lnTo>
                  <a:lnTo>
                    <a:pt x="476" y="952"/>
                  </a:lnTo>
                  <a:lnTo>
                    <a:pt x="478" y="952"/>
                  </a:lnTo>
                  <a:lnTo>
                    <a:pt x="478" y="955"/>
                  </a:lnTo>
                  <a:lnTo>
                    <a:pt x="481" y="955"/>
                  </a:lnTo>
                  <a:lnTo>
                    <a:pt x="481" y="957"/>
                  </a:lnTo>
                  <a:lnTo>
                    <a:pt x="483" y="957"/>
                  </a:lnTo>
                  <a:lnTo>
                    <a:pt x="483" y="960"/>
                  </a:lnTo>
                  <a:lnTo>
                    <a:pt x="486" y="960"/>
                  </a:lnTo>
                  <a:lnTo>
                    <a:pt x="483" y="960"/>
                  </a:lnTo>
                  <a:lnTo>
                    <a:pt x="483" y="963"/>
                  </a:lnTo>
                  <a:lnTo>
                    <a:pt x="481" y="963"/>
                  </a:lnTo>
                  <a:lnTo>
                    <a:pt x="478" y="963"/>
                  </a:lnTo>
                  <a:lnTo>
                    <a:pt x="476" y="963"/>
                  </a:lnTo>
                  <a:lnTo>
                    <a:pt x="473" y="963"/>
                  </a:lnTo>
                  <a:lnTo>
                    <a:pt x="471" y="963"/>
                  </a:lnTo>
                  <a:lnTo>
                    <a:pt x="471" y="965"/>
                  </a:lnTo>
                  <a:lnTo>
                    <a:pt x="468" y="965"/>
                  </a:lnTo>
                  <a:lnTo>
                    <a:pt x="468" y="968"/>
                  </a:lnTo>
                  <a:lnTo>
                    <a:pt x="465" y="968"/>
                  </a:lnTo>
                  <a:lnTo>
                    <a:pt x="468" y="968"/>
                  </a:lnTo>
                  <a:lnTo>
                    <a:pt x="468" y="970"/>
                  </a:lnTo>
                  <a:lnTo>
                    <a:pt x="465" y="970"/>
                  </a:lnTo>
                  <a:lnTo>
                    <a:pt x="465" y="973"/>
                  </a:lnTo>
                  <a:lnTo>
                    <a:pt x="463" y="973"/>
                  </a:lnTo>
                  <a:lnTo>
                    <a:pt x="460" y="973"/>
                  </a:lnTo>
                  <a:lnTo>
                    <a:pt x="458" y="973"/>
                  </a:lnTo>
                  <a:lnTo>
                    <a:pt x="458" y="975"/>
                  </a:lnTo>
                  <a:lnTo>
                    <a:pt x="455" y="975"/>
                  </a:lnTo>
                  <a:lnTo>
                    <a:pt x="453" y="975"/>
                  </a:lnTo>
                  <a:lnTo>
                    <a:pt x="450" y="975"/>
                  </a:lnTo>
                  <a:lnTo>
                    <a:pt x="448" y="975"/>
                  </a:lnTo>
                  <a:lnTo>
                    <a:pt x="445" y="975"/>
                  </a:lnTo>
                  <a:lnTo>
                    <a:pt x="443" y="975"/>
                  </a:lnTo>
                  <a:lnTo>
                    <a:pt x="440" y="975"/>
                  </a:lnTo>
                  <a:lnTo>
                    <a:pt x="437" y="975"/>
                  </a:lnTo>
                  <a:lnTo>
                    <a:pt x="435" y="975"/>
                  </a:lnTo>
                  <a:lnTo>
                    <a:pt x="435" y="978"/>
                  </a:lnTo>
                  <a:lnTo>
                    <a:pt x="435" y="975"/>
                  </a:lnTo>
                  <a:lnTo>
                    <a:pt x="435" y="978"/>
                  </a:lnTo>
                  <a:lnTo>
                    <a:pt x="432" y="978"/>
                  </a:lnTo>
                  <a:lnTo>
                    <a:pt x="430" y="978"/>
                  </a:lnTo>
                  <a:lnTo>
                    <a:pt x="427" y="978"/>
                  </a:lnTo>
                  <a:lnTo>
                    <a:pt x="425" y="978"/>
                  </a:lnTo>
                  <a:lnTo>
                    <a:pt x="422" y="978"/>
                  </a:lnTo>
                  <a:lnTo>
                    <a:pt x="420" y="978"/>
                  </a:lnTo>
                  <a:lnTo>
                    <a:pt x="417" y="978"/>
                  </a:lnTo>
                  <a:lnTo>
                    <a:pt x="414" y="978"/>
                  </a:lnTo>
                  <a:lnTo>
                    <a:pt x="412" y="978"/>
                  </a:lnTo>
                  <a:lnTo>
                    <a:pt x="412" y="980"/>
                  </a:lnTo>
                  <a:lnTo>
                    <a:pt x="409" y="980"/>
                  </a:lnTo>
                  <a:lnTo>
                    <a:pt x="407" y="980"/>
                  </a:lnTo>
                  <a:lnTo>
                    <a:pt x="404" y="980"/>
                  </a:lnTo>
                  <a:lnTo>
                    <a:pt x="402" y="980"/>
                  </a:lnTo>
                  <a:lnTo>
                    <a:pt x="399" y="980"/>
                  </a:lnTo>
                  <a:lnTo>
                    <a:pt x="397" y="980"/>
                  </a:lnTo>
                  <a:lnTo>
                    <a:pt x="397" y="983"/>
                  </a:lnTo>
                  <a:lnTo>
                    <a:pt x="394" y="983"/>
                  </a:lnTo>
                  <a:lnTo>
                    <a:pt x="394" y="980"/>
                  </a:lnTo>
                  <a:lnTo>
                    <a:pt x="394" y="983"/>
                  </a:lnTo>
                  <a:lnTo>
                    <a:pt x="392" y="983"/>
                  </a:lnTo>
                  <a:lnTo>
                    <a:pt x="389" y="983"/>
                  </a:lnTo>
                  <a:lnTo>
                    <a:pt x="386" y="983"/>
                  </a:lnTo>
                  <a:lnTo>
                    <a:pt x="384" y="983"/>
                  </a:lnTo>
                  <a:lnTo>
                    <a:pt x="381" y="983"/>
                  </a:lnTo>
                  <a:lnTo>
                    <a:pt x="381" y="985"/>
                  </a:lnTo>
                  <a:lnTo>
                    <a:pt x="379" y="985"/>
                  </a:lnTo>
                  <a:lnTo>
                    <a:pt x="376" y="985"/>
                  </a:lnTo>
                  <a:lnTo>
                    <a:pt x="374" y="985"/>
                  </a:lnTo>
                  <a:lnTo>
                    <a:pt x="371" y="985"/>
                  </a:lnTo>
                  <a:lnTo>
                    <a:pt x="369" y="985"/>
                  </a:lnTo>
                  <a:lnTo>
                    <a:pt x="366" y="985"/>
                  </a:lnTo>
                  <a:lnTo>
                    <a:pt x="364" y="985"/>
                  </a:lnTo>
                  <a:lnTo>
                    <a:pt x="364" y="988"/>
                  </a:lnTo>
                  <a:lnTo>
                    <a:pt x="361" y="988"/>
                  </a:lnTo>
                  <a:lnTo>
                    <a:pt x="358" y="988"/>
                  </a:lnTo>
                  <a:lnTo>
                    <a:pt x="356" y="988"/>
                  </a:lnTo>
                  <a:lnTo>
                    <a:pt x="356" y="991"/>
                  </a:lnTo>
                  <a:lnTo>
                    <a:pt x="353" y="991"/>
                  </a:lnTo>
                  <a:lnTo>
                    <a:pt x="353" y="993"/>
                  </a:lnTo>
                  <a:lnTo>
                    <a:pt x="353" y="996"/>
                  </a:lnTo>
                  <a:lnTo>
                    <a:pt x="353" y="998"/>
                  </a:lnTo>
                  <a:lnTo>
                    <a:pt x="356" y="998"/>
                  </a:lnTo>
                  <a:lnTo>
                    <a:pt x="356" y="1001"/>
                  </a:lnTo>
                  <a:lnTo>
                    <a:pt x="353" y="1001"/>
                  </a:lnTo>
                  <a:lnTo>
                    <a:pt x="351" y="1001"/>
                  </a:lnTo>
                  <a:lnTo>
                    <a:pt x="351" y="1003"/>
                  </a:lnTo>
                  <a:lnTo>
                    <a:pt x="348" y="1003"/>
                  </a:lnTo>
                  <a:lnTo>
                    <a:pt x="346" y="1003"/>
                  </a:lnTo>
                  <a:lnTo>
                    <a:pt x="346" y="1006"/>
                  </a:lnTo>
                  <a:lnTo>
                    <a:pt x="343" y="1006"/>
                  </a:lnTo>
                  <a:lnTo>
                    <a:pt x="341" y="1006"/>
                  </a:lnTo>
                  <a:lnTo>
                    <a:pt x="341" y="1008"/>
                  </a:lnTo>
                  <a:lnTo>
                    <a:pt x="338" y="1008"/>
                  </a:lnTo>
                  <a:lnTo>
                    <a:pt x="336" y="1008"/>
                  </a:lnTo>
                  <a:lnTo>
                    <a:pt x="336" y="1011"/>
                  </a:lnTo>
                  <a:lnTo>
                    <a:pt x="333" y="1011"/>
                  </a:lnTo>
                  <a:lnTo>
                    <a:pt x="333" y="1013"/>
                  </a:lnTo>
                  <a:lnTo>
                    <a:pt x="330" y="1013"/>
                  </a:lnTo>
                  <a:lnTo>
                    <a:pt x="330" y="1016"/>
                  </a:lnTo>
                  <a:lnTo>
                    <a:pt x="328" y="1016"/>
                  </a:lnTo>
                  <a:lnTo>
                    <a:pt x="328" y="1019"/>
                  </a:lnTo>
                  <a:lnTo>
                    <a:pt x="325" y="1019"/>
                  </a:lnTo>
                  <a:lnTo>
                    <a:pt x="323" y="1019"/>
                  </a:lnTo>
                  <a:lnTo>
                    <a:pt x="323" y="1021"/>
                  </a:lnTo>
                  <a:lnTo>
                    <a:pt x="320" y="1021"/>
                  </a:lnTo>
                  <a:lnTo>
                    <a:pt x="320" y="1024"/>
                  </a:lnTo>
                  <a:lnTo>
                    <a:pt x="320" y="1026"/>
                  </a:lnTo>
                  <a:lnTo>
                    <a:pt x="318" y="1026"/>
                  </a:lnTo>
                  <a:lnTo>
                    <a:pt x="315" y="1026"/>
                  </a:lnTo>
                  <a:lnTo>
                    <a:pt x="315" y="1029"/>
                  </a:lnTo>
                  <a:lnTo>
                    <a:pt x="313" y="1029"/>
                  </a:lnTo>
                  <a:lnTo>
                    <a:pt x="313" y="1031"/>
                  </a:lnTo>
                  <a:lnTo>
                    <a:pt x="310" y="1031"/>
                  </a:lnTo>
                  <a:lnTo>
                    <a:pt x="308" y="1031"/>
                  </a:lnTo>
                  <a:lnTo>
                    <a:pt x="308" y="1034"/>
                  </a:lnTo>
                  <a:lnTo>
                    <a:pt x="305" y="1034"/>
                  </a:lnTo>
                  <a:lnTo>
                    <a:pt x="305" y="1036"/>
                  </a:lnTo>
                  <a:lnTo>
                    <a:pt x="302" y="1036"/>
                  </a:lnTo>
                  <a:lnTo>
                    <a:pt x="305" y="1036"/>
                  </a:lnTo>
                  <a:lnTo>
                    <a:pt x="302" y="1036"/>
                  </a:lnTo>
                  <a:lnTo>
                    <a:pt x="300" y="1036"/>
                  </a:lnTo>
                  <a:lnTo>
                    <a:pt x="300" y="1039"/>
                  </a:lnTo>
                  <a:lnTo>
                    <a:pt x="300" y="1041"/>
                  </a:lnTo>
                  <a:lnTo>
                    <a:pt x="297" y="1041"/>
                  </a:lnTo>
                  <a:lnTo>
                    <a:pt x="297" y="1044"/>
                  </a:lnTo>
                  <a:lnTo>
                    <a:pt x="295" y="1044"/>
                  </a:lnTo>
                  <a:lnTo>
                    <a:pt x="295" y="1047"/>
                  </a:lnTo>
                  <a:lnTo>
                    <a:pt x="295" y="1049"/>
                  </a:lnTo>
                  <a:lnTo>
                    <a:pt x="292" y="1049"/>
                  </a:lnTo>
                  <a:lnTo>
                    <a:pt x="290" y="1049"/>
                  </a:lnTo>
                  <a:lnTo>
                    <a:pt x="287" y="1049"/>
                  </a:lnTo>
                  <a:lnTo>
                    <a:pt x="287" y="1052"/>
                  </a:lnTo>
                  <a:lnTo>
                    <a:pt x="285" y="1052"/>
                  </a:lnTo>
                  <a:lnTo>
                    <a:pt x="282" y="1052"/>
                  </a:lnTo>
                  <a:lnTo>
                    <a:pt x="282" y="1054"/>
                  </a:lnTo>
                  <a:lnTo>
                    <a:pt x="280" y="1054"/>
                  </a:lnTo>
                  <a:lnTo>
                    <a:pt x="277" y="1054"/>
                  </a:lnTo>
                  <a:lnTo>
                    <a:pt x="274" y="1054"/>
                  </a:lnTo>
                  <a:lnTo>
                    <a:pt x="272" y="1054"/>
                  </a:lnTo>
                  <a:lnTo>
                    <a:pt x="269" y="1054"/>
                  </a:lnTo>
                  <a:lnTo>
                    <a:pt x="269" y="1057"/>
                  </a:lnTo>
                  <a:lnTo>
                    <a:pt x="267" y="1057"/>
                  </a:lnTo>
                  <a:lnTo>
                    <a:pt x="264" y="1057"/>
                  </a:lnTo>
                  <a:lnTo>
                    <a:pt x="262" y="1057"/>
                  </a:lnTo>
                  <a:lnTo>
                    <a:pt x="259" y="1057"/>
                  </a:lnTo>
                  <a:lnTo>
                    <a:pt x="257" y="1057"/>
                  </a:lnTo>
                  <a:lnTo>
                    <a:pt x="254" y="1057"/>
                  </a:lnTo>
                  <a:lnTo>
                    <a:pt x="252" y="1057"/>
                  </a:lnTo>
                  <a:lnTo>
                    <a:pt x="249" y="1057"/>
                  </a:lnTo>
                  <a:lnTo>
                    <a:pt x="249" y="1059"/>
                  </a:lnTo>
                  <a:lnTo>
                    <a:pt x="246" y="1059"/>
                  </a:lnTo>
                  <a:lnTo>
                    <a:pt x="244" y="1059"/>
                  </a:lnTo>
                  <a:lnTo>
                    <a:pt x="241" y="1059"/>
                  </a:lnTo>
                  <a:lnTo>
                    <a:pt x="239" y="1059"/>
                  </a:lnTo>
                  <a:lnTo>
                    <a:pt x="236" y="1059"/>
                  </a:lnTo>
                  <a:lnTo>
                    <a:pt x="234" y="1059"/>
                  </a:lnTo>
                  <a:lnTo>
                    <a:pt x="231" y="1059"/>
                  </a:lnTo>
                  <a:lnTo>
                    <a:pt x="231" y="1062"/>
                  </a:lnTo>
                  <a:lnTo>
                    <a:pt x="229" y="1062"/>
                  </a:lnTo>
                  <a:lnTo>
                    <a:pt x="229" y="1059"/>
                  </a:lnTo>
                  <a:lnTo>
                    <a:pt x="229" y="1062"/>
                  </a:lnTo>
                  <a:lnTo>
                    <a:pt x="226" y="1062"/>
                  </a:lnTo>
                  <a:lnTo>
                    <a:pt x="224" y="1062"/>
                  </a:lnTo>
                  <a:lnTo>
                    <a:pt x="221" y="1062"/>
                  </a:lnTo>
                  <a:lnTo>
                    <a:pt x="218" y="1062"/>
                  </a:lnTo>
                  <a:lnTo>
                    <a:pt x="216" y="1062"/>
                  </a:lnTo>
                  <a:lnTo>
                    <a:pt x="216" y="1064"/>
                  </a:lnTo>
                  <a:lnTo>
                    <a:pt x="213" y="1064"/>
                  </a:lnTo>
                  <a:lnTo>
                    <a:pt x="211" y="1064"/>
                  </a:lnTo>
                  <a:lnTo>
                    <a:pt x="211" y="1067"/>
                  </a:lnTo>
                  <a:lnTo>
                    <a:pt x="208" y="1067"/>
                  </a:lnTo>
                  <a:lnTo>
                    <a:pt x="211" y="1067"/>
                  </a:lnTo>
                  <a:lnTo>
                    <a:pt x="211" y="1069"/>
                  </a:lnTo>
                  <a:lnTo>
                    <a:pt x="208" y="1069"/>
                  </a:lnTo>
                  <a:lnTo>
                    <a:pt x="206" y="1069"/>
                  </a:lnTo>
                  <a:lnTo>
                    <a:pt x="203" y="1069"/>
                  </a:lnTo>
                  <a:lnTo>
                    <a:pt x="203" y="1072"/>
                  </a:lnTo>
                  <a:lnTo>
                    <a:pt x="201" y="1072"/>
                  </a:lnTo>
                  <a:lnTo>
                    <a:pt x="198" y="1072"/>
                  </a:lnTo>
                  <a:lnTo>
                    <a:pt x="198" y="1075"/>
                  </a:lnTo>
                  <a:lnTo>
                    <a:pt x="196" y="1075"/>
                  </a:lnTo>
                  <a:close/>
                  <a:moveTo>
                    <a:pt x="483" y="955"/>
                  </a:moveTo>
                  <a:lnTo>
                    <a:pt x="483" y="957"/>
                  </a:lnTo>
                  <a:lnTo>
                    <a:pt x="483" y="955"/>
                  </a:lnTo>
                  <a:close/>
                  <a:moveTo>
                    <a:pt x="1043" y="759"/>
                  </a:moveTo>
                  <a:lnTo>
                    <a:pt x="1043" y="761"/>
                  </a:lnTo>
                  <a:lnTo>
                    <a:pt x="1046" y="761"/>
                  </a:lnTo>
                  <a:lnTo>
                    <a:pt x="1043" y="761"/>
                  </a:lnTo>
                  <a:lnTo>
                    <a:pt x="1043" y="75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67" name="Freeform 7">
              <a:extLst>
                <a:ext uri="{FF2B5EF4-FFF2-40B4-BE49-F238E27FC236}">
                  <a16:creationId xmlns:a16="http://schemas.microsoft.com/office/drawing/2014/main" id="{F951953A-A239-1336-BFCC-8CDA65ABBB1A}"/>
                </a:ext>
              </a:extLst>
            </p:cNvPr>
            <p:cNvSpPr>
              <a:spLocks/>
            </p:cNvSpPr>
            <p:nvPr/>
          </p:nvSpPr>
          <p:spPr bwMode="auto">
            <a:xfrm>
              <a:off x="3903" y="2410"/>
              <a:ext cx="588" cy="1189"/>
            </a:xfrm>
            <a:custGeom>
              <a:avLst/>
              <a:gdLst>
                <a:gd name="T0" fmla="*/ 435 w 588"/>
                <a:gd name="T1" fmla="*/ 802 h 1189"/>
                <a:gd name="T2" fmla="*/ 481 w 588"/>
                <a:gd name="T3" fmla="*/ 911 h 1189"/>
                <a:gd name="T4" fmla="*/ 552 w 588"/>
                <a:gd name="T5" fmla="*/ 906 h 1189"/>
                <a:gd name="T6" fmla="*/ 588 w 588"/>
                <a:gd name="T7" fmla="*/ 1051 h 1189"/>
                <a:gd name="T8" fmla="*/ 565 w 588"/>
                <a:gd name="T9" fmla="*/ 1094 h 1189"/>
                <a:gd name="T10" fmla="*/ 575 w 588"/>
                <a:gd name="T11" fmla="*/ 1128 h 1189"/>
                <a:gd name="T12" fmla="*/ 565 w 588"/>
                <a:gd name="T13" fmla="*/ 1173 h 1189"/>
                <a:gd name="T14" fmla="*/ 514 w 588"/>
                <a:gd name="T15" fmla="*/ 1168 h 1189"/>
                <a:gd name="T16" fmla="*/ 432 w 588"/>
                <a:gd name="T17" fmla="*/ 1171 h 1189"/>
                <a:gd name="T18" fmla="*/ 371 w 588"/>
                <a:gd name="T19" fmla="*/ 1178 h 1189"/>
                <a:gd name="T20" fmla="*/ 333 w 588"/>
                <a:gd name="T21" fmla="*/ 1171 h 1189"/>
                <a:gd name="T22" fmla="*/ 295 w 588"/>
                <a:gd name="T23" fmla="*/ 1163 h 1189"/>
                <a:gd name="T24" fmla="*/ 257 w 588"/>
                <a:gd name="T25" fmla="*/ 1156 h 1189"/>
                <a:gd name="T26" fmla="*/ 216 w 588"/>
                <a:gd name="T27" fmla="*/ 1150 h 1189"/>
                <a:gd name="T28" fmla="*/ 178 w 588"/>
                <a:gd name="T29" fmla="*/ 1143 h 1189"/>
                <a:gd name="T30" fmla="*/ 132 w 588"/>
                <a:gd name="T31" fmla="*/ 1140 h 1189"/>
                <a:gd name="T32" fmla="*/ 94 w 588"/>
                <a:gd name="T33" fmla="*/ 1133 h 1189"/>
                <a:gd name="T34" fmla="*/ 53 w 588"/>
                <a:gd name="T35" fmla="*/ 1128 h 1189"/>
                <a:gd name="T36" fmla="*/ 15 w 588"/>
                <a:gd name="T37" fmla="*/ 1120 h 1189"/>
                <a:gd name="T38" fmla="*/ 68 w 588"/>
                <a:gd name="T39" fmla="*/ 1074 h 1189"/>
                <a:gd name="T40" fmla="*/ 79 w 588"/>
                <a:gd name="T41" fmla="*/ 1107 h 1189"/>
                <a:gd name="T42" fmla="*/ 112 w 588"/>
                <a:gd name="T43" fmla="*/ 1097 h 1189"/>
                <a:gd name="T44" fmla="*/ 114 w 588"/>
                <a:gd name="T45" fmla="*/ 1066 h 1189"/>
                <a:gd name="T46" fmla="*/ 107 w 588"/>
                <a:gd name="T47" fmla="*/ 1018 h 1189"/>
                <a:gd name="T48" fmla="*/ 104 w 588"/>
                <a:gd name="T49" fmla="*/ 975 h 1189"/>
                <a:gd name="T50" fmla="*/ 127 w 588"/>
                <a:gd name="T51" fmla="*/ 939 h 1189"/>
                <a:gd name="T52" fmla="*/ 147 w 588"/>
                <a:gd name="T53" fmla="*/ 896 h 1189"/>
                <a:gd name="T54" fmla="*/ 180 w 588"/>
                <a:gd name="T55" fmla="*/ 868 h 1189"/>
                <a:gd name="T56" fmla="*/ 221 w 588"/>
                <a:gd name="T57" fmla="*/ 825 h 1189"/>
                <a:gd name="T58" fmla="*/ 211 w 588"/>
                <a:gd name="T59" fmla="*/ 792 h 1189"/>
                <a:gd name="T60" fmla="*/ 216 w 588"/>
                <a:gd name="T61" fmla="*/ 728 h 1189"/>
                <a:gd name="T62" fmla="*/ 231 w 588"/>
                <a:gd name="T63" fmla="*/ 672 h 1189"/>
                <a:gd name="T64" fmla="*/ 236 w 588"/>
                <a:gd name="T65" fmla="*/ 641 h 1189"/>
                <a:gd name="T66" fmla="*/ 198 w 588"/>
                <a:gd name="T67" fmla="*/ 598 h 1189"/>
                <a:gd name="T68" fmla="*/ 196 w 588"/>
                <a:gd name="T69" fmla="*/ 552 h 1189"/>
                <a:gd name="T70" fmla="*/ 142 w 588"/>
                <a:gd name="T71" fmla="*/ 507 h 1189"/>
                <a:gd name="T72" fmla="*/ 107 w 588"/>
                <a:gd name="T73" fmla="*/ 433 h 1189"/>
                <a:gd name="T74" fmla="*/ 73 w 588"/>
                <a:gd name="T75" fmla="*/ 372 h 1189"/>
                <a:gd name="T76" fmla="*/ 30 w 588"/>
                <a:gd name="T77" fmla="*/ 356 h 1189"/>
                <a:gd name="T78" fmla="*/ 33 w 588"/>
                <a:gd name="T79" fmla="*/ 326 h 1189"/>
                <a:gd name="T80" fmla="*/ 48 w 588"/>
                <a:gd name="T81" fmla="*/ 298 h 1189"/>
                <a:gd name="T82" fmla="*/ 38 w 588"/>
                <a:gd name="T83" fmla="*/ 260 h 1189"/>
                <a:gd name="T84" fmla="*/ 63 w 588"/>
                <a:gd name="T85" fmla="*/ 224 h 1189"/>
                <a:gd name="T86" fmla="*/ 43 w 588"/>
                <a:gd name="T87" fmla="*/ 216 h 1189"/>
                <a:gd name="T88" fmla="*/ 48 w 588"/>
                <a:gd name="T89" fmla="*/ 186 h 1189"/>
                <a:gd name="T90" fmla="*/ 96 w 588"/>
                <a:gd name="T91" fmla="*/ 158 h 1189"/>
                <a:gd name="T92" fmla="*/ 122 w 588"/>
                <a:gd name="T93" fmla="*/ 140 h 1189"/>
                <a:gd name="T94" fmla="*/ 142 w 588"/>
                <a:gd name="T95" fmla="*/ 138 h 1189"/>
                <a:gd name="T96" fmla="*/ 119 w 588"/>
                <a:gd name="T97" fmla="*/ 122 h 1189"/>
                <a:gd name="T98" fmla="*/ 109 w 588"/>
                <a:gd name="T99" fmla="*/ 79 h 1189"/>
                <a:gd name="T100" fmla="*/ 142 w 588"/>
                <a:gd name="T101" fmla="*/ 74 h 1189"/>
                <a:gd name="T102" fmla="*/ 152 w 588"/>
                <a:gd name="T103" fmla="*/ 41 h 1189"/>
                <a:gd name="T104" fmla="*/ 155 w 588"/>
                <a:gd name="T105" fmla="*/ 18 h 1189"/>
                <a:gd name="T106" fmla="*/ 193 w 588"/>
                <a:gd name="T107" fmla="*/ 5 h 1189"/>
                <a:gd name="T108" fmla="*/ 211 w 588"/>
                <a:gd name="T109" fmla="*/ 8 h 1189"/>
                <a:gd name="T110" fmla="*/ 226 w 588"/>
                <a:gd name="T111" fmla="*/ 31 h 1189"/>
                <a:gd name="T112" fmla="*/ 290 w 588"/>
                <a:gd name="T113" fmla="*/ 43 h 1189"/>
                <a:gd name="T114" fmla="*/ 300 w 588"/>
                <a:gd name="T115" fmla="*/ 13 h 1189"/>
                <a:gd name="T116" fmla="*/ 331 w 588"/>
                <a:gd name="T117" fmla="*/ 87 h 1189"/>
                <a:gd name="T118" fmla="*/ 384 w 588"/>
                <a:gd name="T119" fmla="*/ 130 h 1189"/>
                <a:gd name="T120" fmla="*/ 397 w 588"/>
                <a:gd name="T121" fmla="*/ 163 h 1189"/>
                <a:gd name="T122" fmla="*/ 341 w 588"/>
                <a:gd name="T123" fmla="*/ 336 h 1189"/>
                <a:gd name="T124" fmla="*/ 346 w 588"/>
                <a:gd name="T125" fmla="*/ 527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8" h="1189">
                  <a:moveTo>
                    <a:pt x="364" y="580"/>
                  </a:moveTo>
                  <a:lnTo>
                    <a:pt x="369" y="588"/>
                  </a:lnTo>
                  <a:lnTo>
                    <a:pt x="371" y="593"/>
                  </a:lnTo>
                  <a:lnTo>
                    <a:pt x="374" y="598"/>
                  </a:lnTo>
                  <a:lnTo>
                    <a:pt x="379" y="608"/>
                  </a:lnTo>
                  <a:lnTo>
                    <a:pt x="392" y="631"/>
                  </a:lnTo>
                  <a:lnTo>
                    <a:pt x="397" y="662"/>
                  </a:lnTo>
                  <a:lnTo>
                    <a:pt x="397" y="667"/>
                  </a:lnTo>
                  <a:lnTo>
                    <a:pt x="397" y="675"/>
                  </a:lnTo>
                  <a:lnTo>
                    <a:pt x="399" y="682"/>
                  </a:lnTo>
                  <a:lnTo>
                    <a:pt x="404" y="705"/>
                  </a:lnTo>
                  <a:lnTo>
                    <a:pt x="412" y="725"/>
                  </a:lnTo>
                  <a:lnTo>
                    <a:pt x="412" y="731"/>
                  </a:lnTo>
                  <a:lnTo>
                    <a:pt x="420" y="746"/>
                  </a:lnTo>
                  <a:lnTo>
                    <a:pt x="422" y="748"/>
                  </a:lnTo>
                  <a:lnTo>
                    <a:pt x="435" y="779"/>
                  </a:lnTo>
                  <a:lnTo>
                    <a:pt x="435" y="787"/>
                  </a:lnTo>
                  <a:lnTo>
                    <a:pt x="435" y="802"/>
                  </a:lnTo>
                  <a:lnTo>
                    <a:pt x="435" y="812"/>
                  </a:lnTo>
                  <a:lnTo>
                    <a:pt x="435" y="817"/>
                  </a:lnTo>
                  <a:lnTo>
                    <a:pt x="432" y="837"/>
                  </a:lnTo>
                  <a:lnTo>
                    <a:pt x="432" y="840"/>
                  </a:lnTo>
                  <a:lnTo>
                    <a:pt x="432" y="850"/>
                  </a:lnTo>
                  <a:lnTo>
                    <a:pt x="432" y="860"/>
                  </a:lnTo>
                  <a:lnTo>
                    <a:pt x="437" y="860"/>
                  </a:lnTo>
                  <a:lnTo>
                    <a:pt x="440" y="863"/>
                  </a:lnTo>
                  <a:lnTo>
                    <a:pt x="445" y="860"/>
                  </a:lnTo>
                  <a:lnTo>
                    <a:pt x="450" y="860"/>
                  </a:lnTo>
                  <a:lnTo>
                    <a:pt x="455" y="860"/>
                  </a:lnTo>
                  <a:lnTo>
                    <a:pt x="468" y="860"/>
                  </a:lnTo>
                  <a:lnTo>
                    <a:pt x="465" y="881"/>
                  </a:lnTo>
                  <a:lnTo>
                    <a:pt x="463" y="899"/>
                  </a:lnTo>
                  <a:lnTo>
                    <a:pt x="465" y="901"/>
                  </a:lnTo>
                  <a:lnTo>
                    <a:pt x="473" y="901"/>
                  </a:lnTo>
                  <a:lnTo>
                    <a:pt x="476" y="909"/>
                  </a:lnTo>
                  <a:lnTo>
                    <a:pt x="481" y="911"/>
                  </a:lnTo>
                  <a:lnTo>
                    <a:pt x="483" y="911"/>
                  </a:lnTo>
                  <a:lnTo>
                    <a:pt x="486" y="906"/>
                  </a:lnTo>
                  <a:lnTo>
                    <a:pt x="493" y="906"/>
                  </a:lnTo>
                  <a:lnTo>
                    <a:pt x="496" y="904"/>
                  </a:lnTo>
                  <a:lnTo>
                    <a:pt x="499" y="904"/>
                  </a:lnTo>
                  <a:lnTo>
                    <a:pt x="501" y="901"/>
                  </a:lnTo>
                  <a:lnTo>
                    <a:pt x="509" y="896"/>
                  </a:lnTo>
                  <a:lnTo>
                    <a:pt x="511" y="896"/>
                  </a:lnTo>
                  <a:lnTo>
                    <a:pt x="511" y="891"/>
                  </a:lnTo>
                  <a:lnTo>
                    <a:pt x="516" y="891"/>
                  </a:lnTo>
                  <a:lnTo>
                    <a:pt x="516" y="888"/>
                  </a:lnTo>
                  <a:lnTo>
                    <a:pt x="519" y="893"/>
                  </a:lnTo>
                  <a:lnTo>
                    <a:pt x="529" y="896"/>
                  </a:lnTo>
                  <a:lnTo>
                    <a:pt x="537" y="901"/>
                  </a:lnTo>
                  <a:lnTo>
                    <a:pt x="542" y="904"/>
                  </a:lnTo>
                  <a:lnTo>
                    <a:pt x="544" y="904"/>
                  </a:lnTo>
                  <a:lnTo>
                    <a:pt x="547" y="906"/>
                  </a:lnTo>
                  <a:lnTo>
                    <a:pt x="552" y="906"/>
                  </a:lnTo>
                  <a:lnTo>
                    <a:pt x="555" y="904"/>
                  </a:lnTo>
                  <a:lnTo>
                    <a:pt x="557" y="911"/>
                  </a:lnTo>
                  <a:lnTo>
                    <a:pt x="562" y="911"/>
                  </a:lnTo>
                  <a:lnTo>
                    <a:pt x="562" y="916"/>
                  </a:lnTo>
                  <a:lnTo>
                    <a:pt x="565" y="916"/>
                  </a:lnTo>
                  <a:lnTo>
                    <a:pt x="570" y="921"/>
                  </a:lnTo>
                  <a:lnTo>
                    <a:pt x="565" y="942"/>
                  </a:lnTo>
                  <a:lnTo>
                    <a:pt x="565" y="947"/>
                  </a:lnTo>
                  <a:lnTo>
                    <a:pt x="570" y="970"/>
                  </a:lnTo>
                  <a:lnTo>
                    <a:pt x="575" y="1003"/>
                  </a:lnTo>
                  <a:lnTo>
                    <a:pt x="577" y="1013"/>
                  </a:lnTo>
                  <a:lnTo>
                    <a:pt x="580" y="1016"/>
                  </a:lnTo>
                  <a:lnTo>
                    <a:pt x="585" y="1023"/>
                  </a:lnTo>
                  <a:lnTo>
                    <a:pt x="588" y="1031"/>
                  </a:lnTo>
                  <a:lnTo>
                    <a:pt x="588" y="1033"/>
                  </a:lnTo>
                  <a:lnTo>
                    <a:pt x="588" y="1046"/>
                  </a:lnTo>
                  <a:lnTo>
                    <a:pt x="588" y="1049"/>
                  </a:lnTo>
                  <a:lnTo>
                    <a:pt x="588" y="1051"/>
                  </a:lnTo>
                  <a:lnTo>
                    <a:pt x="588" y="1054"/>
                  </a:lnTo>
                  <a:lnTo>
                    <a:pt x="580" y="1051"/>
                  </a:lnTo>
                  <a:lnTo>
                    <a:pt x="572" y="1054"/>
                  </a:lnTo>
                  <a:lnTo>
                    <a:pt x="567" y="1049"/>
                  </a:lnTo>
                  <a:lnTo>
                    <a:pt x="565" y="1049"/>
                  </a:lnTo>
                  <a:lnTo>
                    <a:pt x="560" y="1054"/>
                  </a:lnTo>
                  <a:lnTo>
                    <a:pt x="565" y="1056"/>
                  </a:lnTo>
                  <a:lnTo>
                    <a:pt x="560" y="1059"/>
                  </a:lnTo>
                  <a:lnTo>
                    <a:pt x="565" y="1064"/>
                  </a:lnTo>
                  <a:lnTo>
                    <a:pt x="565" y="1066"/>
                  </a:lnTo>
                  <a:lnTo>
                    <a:pt x="562" y="1077"/>
                  </a:lnTo>
                  <a:lnTo>
                    <a:pt x="562" y="1079"/>
                  </a:lnTo>
                  <a:lnTo>
                    <a:pt x="557" y="1079"/>
                  </a:lnTo>
                  <a:lnTo>
                    <a:pt x="557" y="1082"/>
                  </a:lnTo>
                  <a:lnTo>
                    <a:pt x="557" y="1087"/>
                  </a:lnTo>
                  <a:lnTo>
                    <a:pt x="557" y="1089"/>
                  </a:lnTo>
                  <a:lnTo>
                    <a:pt x="565" y="1092"/>
                  </a:lnTo>
                  <a:lnTo>
                    <a:pt x="565" y="1094"/>
                  </a:lnTo>
                  <a:lnTo>
                    <a:pt x="560" y="1094"/>
                  </a:lnTo>
                  <a:lnTo>
                    <a:pt x="565" y="1100"/>
                  </a:lnTo>
                  <a:lnTo>
                    <a:pt x="572" y="1097"/>
                  </a:lnTo>
                  <a:lnTo>
                    <a:pt x="572" y="1105"/>
                  </a:lnTo>
                  <a:lnTo>
                    <a:pt x="570" y="1105"/>
                  </a:lnTo>
                  <a:lnTo>
                    <a:pt x="572" y="1107"/>
                  </a:lnTo>
                  <a:lnTo>
                    <a:pt x="567" y="1107"/>
                  </a:lnTo>
                  <a:lnTo>
                    <a:pt x="567" y="1110"/>
                  </a:lnTo>
                  <a:lnTo>
                    <a:pt x="572" y="1110"/>
                  </a:lnTo>
                  <a:lnTo>
                    <a:pt x="572" y="1112"/>
                  </a:lnTo>
                  <a:lnTo>
                    <a:pt x="570" y="1112"/>
                  </a:lnTo>
                  <a:lnTo>
                    <a:pt x="570" y="1120"/>
                  </a:lnTo>
                  <a:lnTo>
                    <a:pt x="567" y="1120"/>
                  </a:lnTo>
                  <a:lnTo>
                    <a:pt x="567" y="1122"/>
                  </a:lnTo>
                  <a:lnTo>
                    <a:pt x="570" y="1125"/>
                  </a:lnTo>
                  <a:lnTo>
                    <a:pt x="572" y="1128"/>
                  </a:lnTo>
                  <a:lnTo>
                    <a:pt x="572" y="1125"/>
                  </a:lnTo>
                  <a:lnTo>
                    <a:pt x="575" y="1128"/>
                  </a:lnTo>
                  <a:lnTo>
                    <a:pt x="577" y="1133"/>
                  </a:lnTo>
                  <a:lnTo>
                    <a:pt x="577" y="1135"/>
                  </a:lnTo>
                  <a:lnTo>
                    <a:pt x="580" y="1140"/>
                  </a:lnTo>
                  <a:lnTo>
                    <a:pt x="577" y="1145"/>
                  </a:lnTo>
                  <a:lnTo>
                    <a:pt x="583" y="1148"/>
                  </a:lnTo>
                  <a:lnTo>
                    <a:pt x="580" y="1150"/>
                  </a:lnTo>
                  <a:lnTo>
                    <a:pt x="583" y="1150"/>
                  </a:lnTo>
                  <a:lnTo>
                    <a:pt x="585" y="1150"/>
                  </a:lnTo>
                  <a:lnTo>
                    <a:pt x="588" y="1158"/>
                  </a:lnTo>
                  <a:lnTo>
                    <a:pt x="588" y="1161"/>
                  </a:lnTo>
                  <a:lnTo>
                    <a:pt x="585" y="1161"/>
                  </a:lnTo>
                  <a:lnTo>
                    <a:pt x="583" y="1161"/>
                  </a:lnTo>
                  <a:lnTo>
                    <a:pt x="580" y="1166"/>
                  </a:lnTo>
                  <a:lnTo>
                    <a:pt x="580" y="1171"/>
                  </a:lnTo>
                  <a:lnTo>
                    <a:pt x="572" y="1171"/>
                  </a:lnTo>
                  <a:lnTo>
                    <a:pt x="572" y="1178"/>
                  </a:lnTo>
                  <a:lnTo>
                    <a:pt x="570" y="1176"/>
                  </a:lnTo>
                  <a:lnTo>
                    <a:pt x="565" y="1173"/>
                  </a:lnTo>
                  <a:lnTo>
                    <a:pt x="560" y="1173"/>
                  </a:lnTo>
                  <a:lnTo>
                    <a:pt x="557" y="1173"/>
                  </a:lnTo>
                  <a:lnTo>
                    <a:pt x="557" y="1168"/>
                  </a:lnTo>
                  <a:lnTo>
                    <a:pt x="555" y="1173"/>
                  </a:lnTo>
                  <a:lnTo>
                    <a:pt x="552" y="1176"/>
                  </a:lnTo>
                  <a:lnTo>
                    <a:pt x="549" y="1176"/>
                  </a:lnTo>
                  <a:lnTo>
                    <a:pt x="547" y="1173"/>
                  </a:lnTo>
                  <a:lnTo>
                    <a:pt x="544" y="1176"/>
                  </a:lnTo>
                  <a:lnTo>
                    <a:pt x="544" y="1173"/>
                  </a:lnTo>
                  <a:lnTo>
                    <a:pt x="542" y="1173"/>
                  </a:lnTo>
                  <a:lnTo>
                    <a:pt x="539" y="1176"/>
                  </a:lnTo>
                  <a:lnTo>
                    <a:pt x="534" y="1171"/>
                  </a:lnTo>
                  <a:lnTo>
                    <a:pt x="532" y="1171"/>
                  </a:lnTo>
                  <a:lnTo>
                    <a:pt x="532" y="1173"/>
                  </a:lnTo>
                  <a:lnTo>
                    <a:pt x="529" y="1176"/>
                  </a:lnTo>
                  <a:lnTo>
                    <a:pt x="524" y="1176"/>
                  </a:lnTo>
                  <a:lnTo>
                    <a:pt x="519" y="1171"/>
                  </a:lnTo>
                  <a:lnTo>
                    <a:pt x="514" y="1168"/>
                  </a:lnTo>
                  <a:lnTo>
                    <a:pt x="509" y="1168"/>
                  </a:lnTo>
                  <a:lnTo>
                    <a:pt x="506" y="1168"/>
                  </a:lnTo>
                  <a:lnTo>
                    <a:pt x="504" y="1168"/>
                  </a:lnTo>
                  <a:lnTo>
                    <a:pt x="501" y="1171"/>
                  </a:lnTo>
                  <a:lnTo>
                    <a:pt x="493" y="1171"/>
                  </a:lnTo>
                  <a:lnTo>
                    <a:pt x="486" y="1171"/>
                  </a:lnTo>
                  <a:lnTo>
                    <a:pt x="481" y="1176"/>
                  </a:lnTo>
                  <a:lnTo>
                    <a:pt x="483" y="1184"/>
                  </a:lnTo>
                  <a:lnTo>
                    <a:pt x="481" y="1184"/>
                  </a:lnTo>
                  <a:lnTo>
                    <a:pt x="473" y="1184"/>
                  </a:lnTo>
                  <a:lnTo>
                    <a:pt x="471" y="1189"/>
                  </a:lnTo>
                  <a:lnTo>
                    <a:pt x="468" y="1189"/>
                  </a:lnTo>
                  <a:lnTo>
                    <a:pt x="463" y="1186"/>
                  </a:lnTo>
                  <a:lnTo>
                    <a:pt x="455" y="1186"/>
                  </a:lnTo>
                  <a:lnTo>
                    <a:pt x="448" y="1181"/>
                  </a:lnTo>
                  <a:lnTo>
                    <a:pt x="443" y="1176"/>
                  </a:lnTo>
                  <a:lnTo>
                    <a:pt x="437" y="1171"/>
                  </a:lnTo>
                  <a:lnTo>
                    <a:pt x="432" y="1171"/>
                  </a:lnTo>
                  <a:lnTo>
                    <a:pt x="427" y="1168"/>
                  </a:lnTo>
                  <a:lnTo>
                    <a:pt x="425" y="1171"/>
                  </a:lnTo>
                  <a:lnTo>
                    <a:pt x="417" y="1171"/>
                  </a:lnTo>
                  <a:lnTo>
                    <a:pt x="417" y="1173"/>
                  </a:lnTo>
                  <a:lnTo>
                    <a:pt x="409" y="1171"/>
                  </a:lnTo>
                  <a:lnTo>
                    <a:pt x="407" y="1173"/>
                  </a:lnTo>
                  <a:lnTo>
                    <a:pt x="404" y="1176"/>
                  </a:lnTo>
                  <a:lnTo>
                    <a:pt x="394" y="1171"/>
                  </a:lnTo>
                  <a:lnTo>
                    <a:pt x="392" y="1173"/>
                  </a:lnTo>
                  <a:lnTo>
                    <a:pt x="387" y="1173"/>
                  </a:lnTo>
                  <a:lnTo>
                    <a:pt x="387" y="1181"/>
                  </a:lnTo>
                  <a:lnTo>
                    <a:pt x="384" y="1181"/>
                  </a:lnTo>
                  <a:lnTo>
                    <a:pt x="381" y="1181"/>
                  </a:lnTo>
                  <a:lnTo>
                    <a:pt x="379" y="1181"/>
                  </a:lnTo>
                  <a:lnTo>
                    <a:pt x="376" y="1181"/>
                  </a:lnTo>
                  <a:lnTo>
                    <a:pt x="374" y="1181"/>
                  </a:lnTo>
                  <a:lnTo>
                    <a:pt x="374" y="1178"/>
                  </a:lnTo>
                  <a:lnTo>
                    <a:pt x="371" y="1178"/>
                  </a:lnTo>
                  <a:lnTo>
                    <a:pt x="369" y="1178"/>
                  </a:lnTo>
                  <a:lnTo>
                    <a:pt x="366" y="1178"/>
                  </a:lnTo>
                  <a:lnTo>
                    <a:pt x="364" y="1178"/>
                  </a:lnTo>
                  <a:lnTo>
                    <a:pt x="361" y="1178"/>
                  </a:lnTo>
                  <a:lnTo>
                    <a:pt x="361" y="1176"/>
                  </a:lnTo>
                  <a:lnTo>
                    <a:pt x="359" y="1176"/>
                  </a:lnTo>
                  <a:lnTo>
                    <a:pt x="356" y="1176"/>
                  </a:lnTo>
                  <a:lnTo>
                    <a:pt x="353" y="1176"/>
                  </a:lnTo>
                  <a:lnTo>
                    <a:pt x="351" y="1176"/>
                  </a:lnTo>
                  <a:lnTo>
                    <a:pt x="351" y="1173"/>
                  </a:lnTo>
                  <a:lnTo>
                    <a:pt x="348" y="1173"/>
                  </a:lnTo>
                  <a:lnTo>
                    <a:pt x="346" y="1173"/>
                  </a:lnTo>
                  <a:lnTo>
                    <a:pt x="343" y="1173"/>
                  </a:lnTo>
                  <a:lnTo>
                    <a:pt x="341" y="1173"/>
                  </a:lnTo>
                  <a:lnTo>
                    <a:pt x="338" y="1173"/>
                  </a:lnTo>
                  <a:lnTo>
                    <a:pt x="336" y="1173"/>
                  </a:lnTo>
                  <a:lnTo>
                    <a:pt x="336" y="1171"/>
                  </a:lnTo>
                  <a:lnTo>
                    <a:pt x="333" y="1171"/>
                  </a:lnTo>
                  <a:lnTo>
                    <a:pt x="331" y="1171"/>
                  </a:lnTo>
                  <a:lnTo>
                    <a:pt x="328" y="1171"/>
                  </a:lnTo>
                  <a:lnTo>
                    <a:pt x="325" y="1171"/>
                  </a:lnTo>
                  <a:lnTo>
                    <a:pt x="325" y="1168"/>
                  </a:lnTo>
                  <a:lnTo>
                    <a:pt x="323" y="1168"/>
                  </a:lnTo>
                  <a:lnTo>
                    <a:pt x="320" y="1168"/>
                  </a:lnTo>
                  <a:lnTo>
                    <a:pt x="318" y="1168"/>
                  </a:lnTo>
                  <a:lnTo>
                    <a:pt x="315" y="1168"/>
                  </a:lnTo>
                  <a:lnTo>
                    <a:pt x="313" y="1168"/>
                  </a:lnTo>
                  <a:lnTo>
                    <a:pt x="310" y="1168"/>
                  </a:lnTo>
                  <a:lnTo>
                    <a:pt x="310" y="1166"/>
                  </a:lnTo>
                  <a:lnTo>
                    <a:pt x="308" y="1166"/>
                  </a:lnTo>
                  <a:lnTo>
                    <a:pt x="305" y="1166"/>
                  </a:lnTo>
                  <a:lnTo>
                    <a:pt x="303" y="1166"/>
                  </a:lnTo>
                  <a:lnTo>
                    <a:pt x="300" y="1166"/>
                  </a:lnTo>
                  <a:lnTo>
                    <a:pt x="300" y="1163"/>
                  </a:lnTo>
                  <a:lnTo>
                    <a:pt x="297" y="1163"/>
                  </a:lnTo>
                  <a:lnTo>
                    <a:pt x="295" y="1163"/>
                  </a:lnTo>
                  <a:lnTo>
                    <a:pt x="292" y="1163"/>
                  </a:lnTo>
                  <a:lnTo>
                    <a:pt x="290" y="1163"/>
                  </a:lnTo>
                  <a:lnTo>
                    <a:pt x="287" y="1163"/>
                  </a:lnTo>
                  <a:lnTo>
                    <a:pt x="285" y="1163"/>
                  </a:lnTo>
                  <a:lnTo>
                    <a:pt x="285" y="1161"/>
                  </a:lnTo>
                  <a:lnTo>
                    <a:pt x="282" y="1161"/>
                  </a:lnTo>
                  <a:lnTo>
                    <a:pt x="280" y="1161"/>
                  </a:lnTo>
                  <a:lnTo>
                    <a:pt x="277" y="1161"/>
                  </a:lnTo>
                  <a:lnTo>
                    <a:pt x="275" y="1161"/>
                  </a:lnTo>
                  <a:lnTo>
                    <a:pt x="272" y="1161"/>
                  </a:lnTo>
                  <a:lnTo>
                    <a:pt x="272" y="1158"/>
                  </a:lnTo>
                  <a:lnTo>
                    <a:pt x="269" y="1158"/>
                  </a:lnTo>
                  <a:lnTo>
                    <a:pt x="267" y="1158"/>
                  </a:lnTo>
                  <a:lnTo>
                    <a:pt x="264" y="1158"/>
                  </a:lnTo>
                  <a:lnTo>
                    <a:pt x="262" y="1158"/>
                  </a:lnTo>
                  <a:lnTo>
                    <a:pt x="259" y="1158"/>
                  </a:lnTo>
                  <a:lnTo>
                    <a:pt x="257" y="1158"/>
                  </a:lnTo>
                  <a:lnTo>
                    <a:pt x="257" y="1156"/>
                  </a:lnTo>
                  <a:lnTo>
                    <a:pt x="254" y="1156"/>
                  </a:lnTo>
                  <a:lnTo>
                    <a:pt x="252" y="1156"/>
                  </a:lnTo>
                  <a:lnTo>
                    <a:pt x="249" y="1156"/>
                  </a:lnTo>
                  <a:lnTo>
                    <a:pt x="247" y="1156"/>
                  </a:lnTo>
                  <a:lnTo>
                    <a:pt x="244" y="1156"/>
                  </a:lnTo>
                  <a:lnTo>
                    <a:pt x="244" y="1153"/>
                  </a:lnTo>
                  <a:lnTo>
                    <a:pt x="241" y="1153"/>
                  </a:lnTo>
                  <a:lnTo>
                    <a:pt x="239" y="1153"/>
                  </a:lnTo>
                  <a:lnTo>
                    <a:pt x="236" y="1153"/>
                  </a:lnTo>
                  <a:lnTo>
                    <a:pt x="234" y="1153"/>
                  </a:lnTo>
                  <a:lnTo>
                    <a:pt x="231" y="1153"/>
                  </a:lnTo>
                  <a:lnTo>
                    <a:pt x="229" y="1153"/>
                  </a:lnTo>
                  <a:lnTo>
                    <a:pt x="229" y="1150"/>
                  </a:lnTo>
                  <a:lnTo>
                    <a:pt x="226" y="1150"/>
                  </a:lnTo>
                  <a:lnTo>
                    <a:pt x="224" y="1150"/>
                  </a:lnTo>
                  <a:lnTo>
                    <a:pt x="221" y="1150"/>
                  </a:lnTo>
                  <a:lnTo>
                    <a:pt x="219" y="1150"/>
                  </a:lnTo>
                  <a:lnTo>
                    <a:pt x="216" y="1150"/>
                  </a:lnTo>
                  <a:lnTo>
                    <a:pt x="213" y="1150"/>
                  </a:lnTo>
                  <a:lnTo>
                    <a:pt x="211" y="1150"/>
                  </a:lnTo>
                  <a:lnTo>
                    <a:pt x="211" y="1148"/>
                  </a:lnTo>
                  <a:lnTo>
                    <a:pt x="208" y="1148"/>
                  </a:lnTo>
                  <a:lnTo>
                    <a:pt x="206" y="1148"/>
                  </a:lnTo>
                  <a:lnTo>
                    <a:pt x="203" y="1148"/>
                  </a:lnTo>
                  <a:lnTo>
                    <a:pt x="201" y="1148"/>
                  </a:lnTo>
                  <a:lnTo>
                    <a:pt x="198" y="1148"/>
                  </a:lnTo>
                  <a:lnTo>
                    <a:pt x="198" y="1145"/>
                  </a:lnTo>
                  <a:lnTo>
                    <a:pt x="196" y="1145"/>
                  </a:lnTo>
                  <a:lnTo>
                    <a:pt x="193" y="1145"/>
                  </a:lnTo>
                  <a:lnTo>
                    <a:pt x="191" y="1145"/>
                  </a:lnTo>
                  <a:lnTo>
                    <a:pt x="188" y="1145"/>
                  </a:lnTo>
                  <a:lnTo>
                    <a:pt x="185" y="1145"/>
                  </a:lnTo>
                  <a:lnTo>
                    <a:pt x="183" y="1145"/>
                  </a:lnTo>
                  <a:lnTo>
                    <a:pt x="180" y="1145"/>
                  </a:lnTo>
                  <a:lnTo>
                    <a:pt x="178" y="1145"/>
                  </a:lnTo>
                  <a:lnTo>
                    <a:pt x="178" y="1143"/>
                  </a:lnTo>
                  <a:lnTo>
                    <a:pt x="175" y="1143"/>
                  </a:lnTo>
                  <a:lnTo>
                    <a:pt x="173" y="1143"/>
                  </a:lnTo>
                  <a:lnTo>
                    <a:pt x="170" y="1143"/>
                  </a:lnTo>
                  <a:lnTo>
                    <a:pt x="168" y="1143"/>
                  </a:lnTo>
                  <a:lnTo>
                    <a:pt x="165" y="1143"/>
                  </a:lnTo>
                  <a:lnTo>
                    <a:pt x="163" y="1143"/>
                  </a:lnTo>
                  <a:lnTo>
                    <a:pt x="160" y="1143"/>
                  </a:lnTo>
                  <a:lnTo>
                    <a:pt x="157" y="1143"/>
                  </a:lnTo>
                  <a:lnTo>
                    <a:pt x="155" y="1143"/>
                  </a:lnTo>
                  <a:lnTo>
                    <a:pt x="152" y="1143"/>
                  </a:lnTo>
                  <a:lnTo>
                    <a:pt x="150" y="1143"/>
                  </a:lnTo>
                  <a:lnTo>
                    <a:pt x="150" y="1140"/>
                  </a:lnTo>
                  <a:lnTo>
                    <a:pt x="147" y="1140"/>
                  </a:lnTo>
                  <a:lnTo>
                    <a:pt x="142" y="1140"/>
                  </a:lnTo>
                  <a:lnTo>
                    <a:pt x="140" y="1140"/>
                  </a:lnTo>
                  <a:lnTo>
                    <a:pt x="137" y="1140"/>
                  </a:lnTo>
                  <a:lnTo>
                    <a:pt x="135" y="1140"/>
                  </a:lnTo>
                  <a:lnTo>
                    <a:pt x="132" y="1140"/>
                  </a:lnTo>
                  <a:lnTo>
                    <a:pt x="129" y="1140"/>
                  </a:lnTo>
                  <a:lnTo>
                    <a:pt x="127" y="1140"/>
                  </a:lnTo>
                  <a:lnTo>
                    <a:pt x="127" y="1138"/>
                  </a:lnTo>
                  <a:lnTo>
                    <a:pt x="124" y="1138"/>
                  </a:lnTo>
                  <a:lnTo>
                    <a:pt x="122" y="1138"/>
                  </a:lnTo>
                  <a:lnTo>
                    <a:pt x="119" y="1138"/>
                  </a:lnTo>
                  <a:lnTo>
                    <a:pt x="117" y="1138"/>
                  </a:lnTo>
                  <a:lnTo>
                    <a:pt x="114" y="1138"/>
                  </a:lnTo>
                  <a:lnTo>
                    <a:pt x="112" y="1138"/>
                  </a:lnTo>
                  <a:lnTo>
                    <a:pt x="109" y="1138"/>
                  </a:lnTo>
                  <a:lnTo>
                    <a:pt x="109" y="1135"/>
                  </a:lnTo>
                  <a:lnTo>
                    <a:pt x="107" y="1135"/>
                  </a:lnTo>
                  <a:lnTo>
                    <a:pt x="104" y="1135"/>
                  </a:lnTo>
                  <a:lnTo>
                    <a:pt x="101" y="1135"/>
                  </a:lnTo>
                  <a:lnTo>
                    <a:pt x="99" y="1135"/>
                  </a:lnTo>
                  <a:lnTo>
                    <a:pt x="96" y="1135"/>
                  </a:lnTo>
                  <a:lnTo>
                    <a:pt x="94" y="1135"/>
                  </a:lnTo>
                  <a:lnTo>
                    <a:pt x="94" y="1133"/>
                  </a:lnTo>
                  <a:lnTo>
                    <a:pt x="91" y="1133"/>
                  </a:lnTo>
                  <a:lnTo>
                    <a:pt x="89" y="1133"/>
                  </a:lnTo>
                  <a:lnTo>
                    <a:pt x="86" y="1133"/>
                  </a:lnTo>
                  <a:lnTo>
                    <a:pt x="84" y="1133"/>
                  </a:lnTo>
                  <a:lnTo>
                    <a:pt x="81" y="1133"/>
                  </a:lnTo>
                  <a:lnTo>
                    <a:pt x="79" y="1133"/>
                  </a:lnTo>
                  <a:lnTo>
                    <a:pt x="76" y="1133"/>
                  </a:lnTo>
                  <a:lnTo>
                    <a:pt x="73" y="1133"/>
                  </a:lnTo>
                  <a:lnTo>
                    <a:pt x="73" y="1130"/>
                  </a:lnTo>
                  <a:lnTo>
                    <a:pt x="71" y="1130"/>
                  </a:lnTo>
                  <a:lnTo>
                    <a:pt x="68" y="1130"/>
                  </a:lnTo>
                  <a:lnTo>
                    <a:pt x="66" y="1130"/>
                  </a:lnTo>
                  <a:lnTo>
                    <a:pt x="63" y="1130"/>
                  </a:lnTo>
                  <a:lnTo>
                    <a:pt x="61" y="1130"/>
                  </a:lnTo>
                  <a:lnTo>
                    <a:pt x="61" y="1128"/>
                  </a:lnTo>
                  <a:lnTo>
                    <a:pt x="58" y="1128"/>
                  </a:lnTo>
                  <a:lnTo>
                    <a:pt x="56" y="1128"/>
                  </a:lnTo>
                  <a:lnTo>
                    <a:pt x="53" y="1128"/>
                  </a:lnTo>
                  <a:lnTo>
                    <a:pt x="51" y="1128"/>
                  </a:lnTo>
                  <a:lnTo>
                    <a:pt x="48" y="1128"/>
                  </a:lnTo>
                  <a:lnTo>
                    <a:pt x="45" y="1128"/>
                  </a:lnTo>
                  <a:lnTo>
                    <a:pt x="45" y="1125"/>
                  </a:lnTo>
                  <a:lnTo>
                    <a:pt x="43" y="1125"/>
                  </a:lnTo>
                  <a:lnTo>
                    <a:pt x="40" y="1125"/>
                  </a:lnTo>
                  <a:lnTo>
                    <a:pt x="38" y="1125"/>
                  </a:lnTo>
                  <a:lnTo>
                    <a:pt x="35" y="1125"/>
                  </a:lnTo>
                  <a:lnTo>
                    <a:pt x="33" y="1125"/>
                  </a:lnTo>
                  <a:lnTo>
                    <a:pt x="33" y="1122"/>
                  </a:lnTo>
                  <a:lnTo>
                    <a:pt x="30" y="1122"/>
                  </a:lnTo>
                  <a:lnTo>
                    <a:pt x="28" y="1122"/>
                  </a:lnTo>
                  <a:lnTo>
                    <a:pt x="25" y="1122"/>
                  </a:lnTo>
                  <a:lnTo>
                    <a:pt x="23" y="1122"/>
                  </a:lnTo>
                  <a:lnTo>
                    <a:pt x="23" y="1120"/>
                  </a:lnTo>
                  <a:lnTo>
                    <a:pt x="20" y="1120"/>
                  </a:lnTo>
                  <a:lnTo>
                    <a:pt x="17" y="1120"/>
                  </a:lnTo>
                  <a:lnTo>
                    <a:pt x="15" y="1120"/>
                  </a:lnTo>
                  <a:lnTo>
                    <a:pt x="15" y="1117"/>
                  </a:lnTo>
                  <a:lnTo>
                    <a:pt x="12" y="1117"/>
                  </a:lnTo>
                  <a:lnTo>
                    <a:pt x="10" y="1117"/>
                  </a:lnTo>
                  <a:lnTo>
                    <a:pt x="10" y="1115"/>
                  </a:lnTo>
                  <a:lnTo>
                    <a:pt x="7" y="1115"/>
                  </a:lnTo>
                  <a:lnTo>
                    <a:pt x="5" y="1115"/>
                  </a:lnTo>
                  <a:lnTo>
                    <a:pt x="2" y="1115"/>
                  </a:lnTo>
                  <a:lnTo>
                    <a:pt x="2" y="1112"/>
                  </a:lnTo>
                  <a:lnTo>
                    <a:pt x="0" y="1112"/>
                  </a:lnTo>
                  <a:lnTo>
                    <a:pt x="5" y="1097"/>
                  </a:lnTo>
                  <a:lnTo>
                    <a:pt x="17" y="1100"/>
                  </a:lnTo>
                  <a:lnTo>
                    <a:pt x="17" y="1097"/>
                  </a:lnTo>
                  <a:lnTo>
                    <a:pt x="17" y="1094"/>
                  </a:lnTo>
                  <a:lnTo>
                    <a:pt x="15" y="1092"/>
                  </a:lnTo>
                  <a:lnTo>
                    <a:pt x="15" y="1089"/>
                  </a:lnTo>
                  <a:lnTo>
                    <a:pt x="23" y="1082"/>
                  </a:lnTo>
                  <a:lnTo>
                    <a:pt x="33" y="1087"/>
                  </a:lnTo>
                  <a:lnTo>
                    <a:pt x="68" y="1074"/>
                  </a:lnTo>
                  <a:lnTo>
                    <a:pt x="68" y="1077"/>
                  </a:lnTo>
                  <a:lnTo>
                    <a:pt x="68" y="1079"/>
                  </a:lnTo>
                  <a:lnTo>
                    <a:pt x="66" y="1082"/>
                  </a:lnTo>
                  <a:lnTo>
                    <a:pt x="63" y="1087"/>
                  </a:lnTo>
                  <a:lnTo>
                    <a:pt x="63" y="1089"/>
                  </a:lnTo>
                  <a:lnTo>
                    <a:pt x="63" y="1094"/>
                  </a:lnTo>
                  <a:lnTo>
                    <a:pt x="63" y="1100"/>
                  </a:lnTo>
                  <a:lnTo>
                    <a:pt x="68" y="1102"/>
                  </a:lnTo>
                  <a:lnTo>
                    <a:pt x="68" y="1105"/>
                  </a:lnTo>
                  <a:lnTo>
                    <a:pt x="68" y="1107"/>
                  </a:lnTo>
                  <a:lnTo>
                    <a:pt x="71" y="1110"/>
                  </a:lnTo>
                  <a:lnTo>
                    <a:pt x="68" y="1112"/>
                  </a:lnTo>
                  <a:lnTo>
                    <a:pt x="68" y="1115"/>
                  </a:lnTo>
                  <a:lnTo>
                    <a:pt x="71" y="1115"/>
                  </a:lnTo>
                  <a:lnTo>
                    <a:pt x="73" y="1112"/>
                  </a:lnTo>
                  <a:lnTo>
                    <a:pt x="73" y="1110"/>
                  </a:lnTo>
                  <a:lnTo>
                    <a:pt x="76" y="1110"/>
                  </a:lnTo>
                  <a:lnTo>
                    <a:pt x="79" y="1107"/>
                  </a:lnTo>
                  <a:lnTo>
                    <a:pt x="81" y="1107"/>
                  </a:lnTo>
                  <a:lnTo>
                    <a:pt x="84" y="1110"/>
                  </a:lnTo>
                  <a:lnTo>
                    <a:pt x="86" y="1110"/>
                  </a:lnTo>
                  <a:lnTo>
                    <a:pt x="89" y="1110"/>
                  </a:lnTo>
                  <a:lnTo>
                    <a:pt x="91" y="1110"/>
                  </a:lnTo>
                  <a:lnTo>
                    <a:pt x="94" y="1110"/>
                  </a:lnTo>
                  <a:lnTo>
                    <a:pt x="94" y="1107"/>
                  </a:lnTo>
                  <a:lnTo>
                    <a:pt x="96" y="1105"/>
                  </a:lnTo>
                  <a:lnTo>
                    <a:pt x="96" y="1102"/>
                  </a:lnTo>
                  <a:lnTo>
                    <a:pt x="96" y="1100"/>
                  </a:lnTo>
                  <a:lnTo>
                    <a:pt x="99" y="1097"/>
                  </a:lnTo>
                  <a:lnTo>
                    <a:pt x="99" y="1094"/>
                  </a:lnTo>
                  <a:lnTo>
                    <a:pt x="101" y="1094"/>
                  </a:lnTo>
                  <a:lnTo>
                    <a:pt x="104" y="1092"/>
                  </a:lnTo>
                  <a:lnTo>
                    <a:pt x="107" y="1092"/>
                  </a:lnTo>
                  <a:lnTo>
                    <a:pt x="109" y="1094"/>
                  </a:lnTo>
                  <a:lnTo>
                    <a:pt x="112" y="1094"/>
                  </a:lnTo>
                  <a:lnTo>
                    <a:pt x="112" y="1097"/>
                  </a:lnTo>
                  <a:lnTo>
                    <a:pt x="114" y="1097"/>
                  </a:lnTo>
                  <a:lnTo>
                    <a:pt x="117" y="1097"/>
                  </a:lnTo>
                  <a:lnTo>
                    <a:pt x="119" y="1097"/>
                  </a:lnTo>
                  <a:lnTo>
                    <a:pt x="122" y="1094"/>
                  </a:lnTo>
                  <a:lnTo>
                    <a:pt x="122" y="1092"/>
                  </a:lnTo>
                  <a:lnTo>
                    <a:pt x="124" y="1092"/>
                  </a:lnTo>
                  <a:lnTo>
                    <a:pt x="124" y="1089"/>
                  </a:lnTo>
                  <a:lnTo>
                    <a:pt x="124" y="1087"/>
                  </a:lnTo>
                  <a:lnTo>
                    <a:pt x="122" y="1084"/>
                  </a:lnTo>
                  <a:lnTo>
                    <a:pt x="119" y="1082"/>
                  </a:lnTo>
                  <a:lnTo>
                    <a:pt x="119" y="1079"/>
                  </a:lnTo>
                  <a:lnTo>
                    <a:pt x="119" y="1074"/>
                  </a:lnTo>
                  <a:lnTo>
                    <a:pt x="122" y="1074"/>
                  </a:lnTo>
                  <a:lnTo>
                    <a:pt x="122" y="1072"/>
                  </a:lnTo>
                  <a:lnTo>
                    <a:pt x="122" y="1069"/>
                  </a:lnTo>
                  <a:lnTo>
                    <a:pt x="119" y="1066"/>
                  </a:lnTo>
                  <a:lnTo>
                    <a:pt x="117" y="1066"/>
                  </a:lnTo>
                  <a:lnTo>
                    <a:pt x="114" y="1066"/>
                  </a:lnTo>
                  <a:lnTo>
                    <a:pt x="114" y="1064"/>
                  </a:lnTo>
                  <a:lnTo>
                    <a:pt x="114" y="1061"/>
                  </a:lnTo>
                  <a:lnTo>
                    <a:pt x="114" y="1059"/>
                  </a:lnTo>
                  <a:lnTo>
                    <a:pt x="112" y="1056"/>
                  </a:lnTo>
                  <a:lnTo>
                    <a:pt x="112" y="1054"/>
                  </a:lnTo>
                  <a:lnTo>
                    <a:pt x="109" y="1051"/>
                  </a:lnTo>
                  <a:lnTo>
                    <a:pt x="109" y="1049"/>
                  </a:lnTo>
                  <a:lnTo>
                    <a:pt x="112" y="1046"/>
                  </a:lnTo>
                  <a:lnTo>
                    <a:pt x="112" y="1044"/>
                  </a:lnTo>
                  <a:lnTo>
                    <a:pt x="112" y="1041"/>
                  </a:lnTo>
                  <a:lnTo>
                    <a:pt x="109" y="1041"/>
                  </a:lnTo>
                  <a:lnTo>
                    <a:pt x="109" y="1036"/>
                  </a:lnTo>
                  <a:lnTo>
                    <a:pt x="109" y="1033"/>
                  </a:lnTo>
                  <a:lnTo>
                    <a:pt x="109" y="1031"/>
                  </a:lnTo>
                  <a:lnTo>
                    <a:pt x="109" y="1023"/>
                  </a:lnTo>
                  <a:lnTo>
                    <a:pt x="109" y="1021"/>
                  </a:lnTo>
                  <a:lnTo>
                    <a:pt x="107" y="1021"/>
                  </a:lnTo>
                  <a:lnTo>
                    <a:pt x="107" y="1018"/>
                  </a:lnTo>
                  <a:lnTo>
                    <a:pt x="104" y="1016"/>
                  </a:lnTo>
                  <a:lnTo>
                    <a:pt x="101" y="1013"/>
                  </a:lnTo>
                  <a:lnTo>
                    <a:pt x="99" y="1010"/>
                  </a:lnTo>
                  <a:lnTo>
                    <a:pt x="99" y="1008"/>
                  </a:lnTo>
                  <a:lnTo>
                    <a:pt x="99" y="1005"/>
                  </a:lnTo>
                  <a:lnTo>
                    <a:pt x="101" y="1003"/>
                  </a:lnTo>
                  <a:lnTo>
                    <a:pt x="101" y="1000"/>
                  </a:lnTo>
                  <a:lnTo>
                    <a:pt x="101" y="998"/>
                  </a:lnTo>
                  <a:lnTo>
                    <a:pt x="101" y="995"/>
                  </a:lnTo>
                  <a:lnTo>
                    <a:pt x="104" y="993"/>
                  </a:lnTo>
                  <a:lnTo>
                    <a:pt x="104" y="990"/>
                  </a:lnTo>
                  <a:lnTo>
                    <a:pt x="104" y="988"/>
                  </a:lnTo>
                  <a:lnTo>
                    <a:pt x="104" y="985"/>
                  </a:lnTo>
                  <a:lnTo>
                    <a:pt x="104" y="982"/>
                  </a:lnTo>
                  <a:lnTo>
                    <a:pt x="101" y="980"/>
                  </a:lnTo>
                  <a:lnTo>
                    <a:pt x="101" y="977"/>
                  </a:lnTo>
                  <a:lnTo>
                    <a:pt x="101" y="975"/>
                  </a:lnTo>
                  <a:lnTo>
                    <a:pt x="104" y="975"/>
                  </a:lnTo>
                  <a:lnTo>
                    <a:pt x="104" y="972"/>
                  </a:lnTo>
                  <a:lnTo>
                    <a:pt x="104" y="970"/>
                  </a:lnTo>
                  <a:lnTo>
                    <a:pt x="104" y="967"/>
                  </a:lnTo>
                  <a:lnTo>
                    <a:pt x="101" y="967"/>
                  </a:lnTo>
                  <a:lnTo>
                    <a:pt x="104" y="965"/>
                  </a:lnTo>
                  <a:lnTo>
                    <a:pt x="107" y="965"/>
                  </a:lnTo>
                  <a:lnTo>
                    <a:pt x="109" y="962"/>
                  </a:lnTo>
                  <a:lnTo>
                    <a:pt x="114" y="955"/>
                  </a:lnTo>
                  <a:lnTo>
                    <a:pt x="117" y="955"/>
                  </a:lnTo>
                  <a:lnTo>
                    <a:pt x="117" y="952"/>
                  </a:lnTo>
                  <a:lnTo>
                    <a:pt x="119" y="949"/>
                  </a:lnTo>
                  <a:lnTo>
                    <a:pt x="122" y="949"/>
                  </a:lnTo>
                  <a:lnTo>
                    <a:pt x="122" y="947"/>
                  </a:lnTo>
                  <a:lnTo>
                    <a:pt x="122" y="944"/>
                  </a:lnTo>
                  <a:lnTo>
                    <a:pt x="124" y="944"/>
                  </a:lnTo>
                  <a:lnTo>
                    <a:pt x="124" y="942"/>
                  </a:lnTo>
                  <a:lnTo>
                    <a:pt x="124" y="939"/>
                  </a:lnTo>
                  <a:lnTo>
                    <a:pt x="127" y="939"/>
                  </a:lnTo>
                  <a:lnTo>
                    <a:pt x="127" y="937"/>
                  </a:lnTo>
                  <a:lnTo>
                    <a:pt x="127" y="934"/>
                  </a:lnTo>
                  <a:lnTo>
                    <a:pt x="127" y="932"/>
                  </a:lnTo>
                  <a:lnTo>
                    <a:pt x="129" y="932"/>
                  </a:lnTo>
                  <a:lnTo>
                    <a:pt x="132" y="929"/>
                  </a:lnTo>
                  <a:lnTo>
                    <a:pt x="135" y="929"/>
                  </a:lnTo>
                  <a:lnTo>
                    <a:pt x="135" y="927"/>
                  </a:lnTo>
                  <a:lnTo>
                    <a:pt x="137" y="924"/>
                  </a:lnTo>
                  <a:lnTo>
                    <a:pt x="140" y="924"/>
                  </a:lnTo>
                  <a:lnTo>
                    <a:pt x="140" y="921"/>
                  </a:lnTo>
                  <a:lnTo>
                    <a:pt x="142" y="921"/>
                  </a:lnTo>
                  <a:lnTo>
                    <a:pt x="142" y="919"/>
                  </a:lnTo>
                  <a:lnTo>
                    <a:pt x="142" y="916"/>
                  </a:lnTo>
                  <a:lnTo>
                    <a:pt x="140" y="906"/>
                  </a:lnTo>
                  <a:lnTo>
                    <a:pt x="140" y="904"/>
                  </a:lnTo>
                  <a:lnTo>
                    <a:pt x="140" y="901"/>
                  </a:lnTo>
                  <a:lnTo>
                    <a:pt x="142" y="901"/>
                  </a:lnTo>
                  <a:lnTo>
                    <a:pt x="147" y="896"/>
                  </a:lnTo>
                  <a:lnTo>
                    <a:pt x="150" y="896"/>
                  </a:lnTo>
                  <a:lnTo>
                    <a:pt x="152" y="896"/>
                  </a:lnTo>
                  <a:lnTo>
                    <a:pt x="152" y="893"/>
                  </a:lnTo>
                  <a:lnTo>
                    <a:pt x="155" y="893"/>
                  </a:lnTo>
                  <a:lnTo>
                    <a:pt x="155" y="891"/>
                  </a:lnTo>
                  <a:lnTo>
                    <a:pt x="157" y="891"/>
                  </a:lnTo>
                  <a:lnTo>
                    <a:pt x="157" y="888"/>
                  </a:lnTo>
                  <a:lnTo>
                    <a:pt x="157" y="886"/>
                  </a:lnTo>
                  <a:lnTo>
                    <a:pt x="160" y="886"/>
                  </a:lnTo>
                  <a:lnTo>
                    <a:pt x="163" y="883"/>
                  </a:lnTo>
                  <a:lnTo>
                    <a:pt x="165" y="881"/>
                  </a:lnTo>
                  <a:lnTo>
                    <a:pt x="165" y="878"/>
                  </a:lnTo>
                  <a:lnTo>
                    <a:pt x="170" y="873"/>
                  </a:lnTo>
                  <a:lnTo>
                    <a:pt x="173" y="873"/>
                  </a:lnTo>
                  <a:lnTo>
                    <a:pt x="175" y="873"/>
                  </a:lnTo>
                  <a:lnTo>
                    <a:pt x="178" y="873"/>
                  </a:lnTo>
                  <a:lnTo>
                    <a:pt x="180" y="871"/>
                  </a:lnTo>
                  <a:lnTo>
                    <a:pt x="180" y="868"/>
                  </a:lnTo>
                  <a:lnTo>
                    <a:pt x="183" y="865"/>
                  </a:lnTo>
                  <a:lnTo>
                    <a:pt x="185" y="865"/>
                  </a:lnTo>
                  <a:lnTo>
                    <a:pt x="191" y="858"/>
                  </a:lnTo>
                  <a:lnTo>
                    <a:pt x="191" y="855"/>
                  </a:lnTo>
                  <a:lnTo>
                    <a:pt x="191" y="850"/>
                  </a:lnTo>
                  <a:lnTo>
                    <a:pt x="193" y="848"/>
                  </a:lnTo>
                  <a:lnTo>
                    <a:pt x="196" y="848"/>
                  </a:lnTo>
                  <a:lnTo>
                    <a:pt x="196" y="845"/>
                  </a:lnTo>
                  <a:lnTo>
                    <a:pt x="201" y="843"/>
                  </a:lnTo>
                  <a:lnTo>
                    <a:pt x="203" y="840"/>
                  </a:lnTo>
                  <a:lnTo>
                    <a:pt x="206" y="837"/>
                  </a:lnTo>
                  <a:lnTo>
                    <a:pt x="208" y="835"/>
                  </a:lnTo>
                  <a:lnTo>
                    <a:pt x="213" y="832"/>
                  </a:lnTo>
                  <a:lnTo>
                    <a:pt x="216" y="830"/>
                  </a:lnTo>
                  <a:lnTo>
                    <a:pt x="219" y="830"/>
                  </a:lnTo>
                  <a:lnTo>
                    <a:pt x="221" y="830"/>
                  </a:lnTo>
                  <a:lnTo>
                    <a:pt x="221" y="827"/>
                  </a:lnTo>
                  <a:lnTo>
                    <a:pt x="221" y="825"/>
                  </a:lnTo>
                  <a:lnTo>
                    <a:pt x="219" y="825"/>
                  </a:lnTo>
                  <a:lnTo>
                    <a:pt x="216" y="822"/>
                  </a:lnTo>
                  <a:lnTo>
                    <a:pt x="213" y="822"/>
                  </a:lnTo>
                  <a:lnTo>
                    <a:pt x="211" y="822"/>
                  </a:lnTo>
                  <a:lnTo>
                    <a:pt x="208" y="822"/>
                  </a:lnTo>
                  <a:lnTo>
                    <a:pt x="206" y="822"/>
                  </a:lnTo>
                  <a:lnTo>
                    <a:pt x="206" y="820"/>
                  </a:lnTo>
                  <a:lnTo>
                    <a:pt x="206" y="817"/>
                  </a:lnTo>
                  <a:lnTo>
                    <a:pt x="206" y="815"/>
                  </a:lnTo>
                  <a:lnTo>
                    <a:pt x="206" y="812"/>
                  </a:lnTo>
                  <a:lnTo>
                    <a:pt x="206" y="809"/>
                  </a:lnTo>
                  <a:lnTo>
                    <a:pt x="206" y="807"/>
                  </a:lnTo>
                  <a:lnTo>
                    <a:pt x="208" y="807"/>
                  </a:lnTo>
                  <a:lnTo>
                    <a:pt x="208" y="802"/>
                  </a:lnTo>
                  <a:lnTo>
                    <a:pt x="208" y="799"/>
                  </a:lnTo>
                  <a:lnTo>
                    <a:pt x="211" y="797"/>
                  </a:lnTo>
                  <a:lnTo>
                    <a:pt x="208" y="792"/>
                  </a:lnTo>
                  <a:lnTo>
                    <a:pt x="211" y="792"/>
                  </a:lnTo>
                  <a:lnTo>
                    <a:pt x="211" y="787"/>
                  </a:lnTo>
                  <a:lnTo>
                    <a:pt x="216" y="789"/>
                  </a:lnTo>
                  <a:lnTo>
                    <a:pt x="213" y="784"/>
                  </a:lnTo>
                  <a:lnTo>
                    <a:pt x="211" y="781"/>
                  </a:lnTo>
                  <a:lnTo>
                    <a:pt x="211" y="779"/>
                  </a:lnTo>
                  <a:lnTo>
                    <a:pt x="208" y="779"/>
                  </a:lnTo>
                  <a:lnTo>
                    <a:pt x="206" y="769"/>
                  </a:lnTo>
                  <a:lnTo>
                    <a:pt x="208" y="761"/>
                  </a:lnTo>
                  <a:lnTo>
                    <a:pt x="208" y="759"/>
                  </a:lnTo>
                  <a:lnTo>
                    <a:pt x="213" y="751"/>
                  </a:lnTo>
                  <a:lnTo>
                    <a:pt x="216" y="746"/>
                  </a:lnTo>
                  <a:lnTo>
                    <a:pt x="216" y="743"/>
                  </a:lnTo>
                  <a:lnTo>
                    <a:pt x="219" y="741"/>
                  </a:lnTo>
                  <a:lnTo>
                    <a:pt x="221" y="736"/>
                  </a:lnTo>
                  <a:lnTo>
                    <a:pt x="221" y="733"/>
                  </a:lnTo>
                  <a:lnTo>
                    <a:pt x="219" y="731"/>
                  </a:lnTo>
                  <a:lnTo>
                    <a:pt x="219" y="728"/>
                  </a:lnTo>
                  <a:lnTo>
                    <a:pt x="216" y="728"/>
                  </a:lnTo>
                  <a:lnTo>
                    <a:pt x="219" y="725"/>
                  </a:lnTo>
                  <a:lnTo>
                    <a:pt x="219" y="723"/>
                  </a:lnTo>
                  <a:lnTo>
                    <a:pt x="221" y="723"/>
                  </a:lnTo>
                  <a:lnTo>
                    <a:pt x="226" y="723"/>
                  </a:lnTo>
                  <a:lnTo>
                    <a:pt x="231" y="723"/>
                  </a:lnTo>
                  <a:lnTo>
                    <a:pt x="234" y="718"/>
                  </a:lnTo>
                  <a:lnTo>
                    <a:pt x="236" y="710"/>
                  </a:lnTo>
                  <a:lnTo>
                    <a:pt x="236" y="708"/>
                  </a:lnTo>
                  <a:lnTo>
                    <a:pt x="236" y="705"/>
                  </a:lnTo>
                  <a:lnTo>
                    <a:pt x="241" y="703"/>
                  </a:lnTo>
                  <a:lnTo>
                    <a:pt x="241" y="700"/>
                  </a:lnTo>
                  <a:lnTo>
                    <a:pt x="239" y="695"/>
                  </a:lnTo>
                  <a:lnTo>
                    <a:pt x="236" y="690"/>
                  </a:lnTo>
                  <a:lnTo>
                    <a:pt x="234" y="685"/>
                  </a:lnTo>
                  <a:lnTo>
                    <a:pt x="229" y="682"/>
                  </a:lnTo>
                  <a:lnTo>
                    <a:pt x="234" y="677"/>
                  </a:lnTo>
                  <a:lnTo>
                    <a:pt x="234" y="675"/>
                  </a:lnTo>
                  <a:lnTo>
                    <a:pt x="231" y="672"/>
                  </a:lnTo>
                  <a:lnTo>
                    <a:pt x="229" y="672"/>
                  </a:lnTo>
                  <a:lnTo>
                    <a:pt x="226" y="672"/>
                  </a:lnTo>
                  <a:lnTo>
                    <a:pt x="224" y="675"/>
                  </a:lnTo>
                  <a:lnTo>
                    <a:pt x="224" y="672"/>
                  </a:lnTo>
                  <a:lnTo>
                    <a:pt x="224" y="667"/>
                  </a:lnTo>
                  <a:lnTo>
                    <a:pt x="226" y="664"/>
                  </a:lnTo>
                  <a:lnTo>
                    <a:pt x="229" y="664"/>
                  </a:lnTo>
                  <a:lnTo>
                    <a:pt x="231" y="662"/>
                  </a:lnTo>
                  <a:lnTo>
                    <a:pt x="234" y="662"/>
                  </a:lnTo>
                  <a:lnTo>
                    <a:pt x="236" y="664"/>
                  </a:lnTo>
                  <a:lnTo>
                    <a:pt x="239" y="662"/>
                  </a:lnTo>
                  <a:lnTo>
                    <a:pt x="239" y="659"/>
                  </a:lnTo>
                  <a:lnTo>
                    <a:pt x="239" y="657"/>
                  </a:lnTo>
                  <a:lnTo>
                    <a:pt x="234" y="652"/>
                  </a:lnTo>
                  <a:lnTo>
                    <a:pt x="231" y="649"/>
                  </a:lnTo>
                  <a:lnTo>
                    <a:pt x="231" y="644"/>
                  </a:lnTo>
                  <a:lnTo>
                    <a:pt x="231" y="641"/>
                  </a:lnTo>
                  <a:lnTo>
                    <a:pt x="236" y="641"/>
                  </a:lnTo>
                  <a:lnTo>
                    <a:pt x="239" y="641"/>
                  </a:lnTo>
                  <a:lnTo>
                    <a:pt x="239" y="634"/>
                  </a:lnTo>
                  <a:lnTo>
                    <a:pt x="239" y="631"/>
                  </a:lnTo>
                  <a:lnTo>
                    <a:pt x="231" y="626"/>
                  </a:lnTo>
                  <a:lnTo>
                    <a:pt x="231" y="624"/>
                  </a:lnTo>
                  <a:lnTo>
                    <a:pt x="226" y="613"/>
                  </a:lnTo>
                  <a:lnTo>
                    <a:pt x="224" y="606"/>
                  </a:lnTo>
                  <a:lnTo>
                    <a:pt x="221" y="606"/>
                  </a:lnTo>
                  <a:lnTo>
                    <a:pt x="208" y="606"/>
                  </a:lnTo>
                  <a:lnTo>
                    <a:pt x="208" y="608"/>
                  </a:lnTo>
                  <a:lnTo>
                    <a:pt x="208" y="613"/>
                  </a:lnTo>
                  <a:lnTo>
                    <a:pt x="213" y="619"/>
                  </a:lnTo>
                  <a:lnTo>
                    <a:pt x="206" y="616"/>
                  </a:lnTo>
                  <a:lnTo>
                    <a:pt x="206" y="611"/>
                  </a:lnTo>
                  <a:lnTo>
                    <a:pt x="206" y="606"/>
                  </a:lnTo>
                  <a:lnTo>
                    <a:pt x="203" y="603"/>
                  </a:lnTo>
                  <a:lnTo>
                    <a:pt x="203" y="601"/>
                  </a:lnTo>
                  <a:lnTo>
                    <a:pt x="198" y="598"/>
                  </a:lnTo>
                  <a:lnTo>
                    <a:pt x="196" y="598"/>
                  </a:lnTo>
                  <a:lnTo>
                    <a:pt x="193" y="596"/>
                  </a:lnTo>
                  <a:lnTo>
                    <a:pt x="193" y="593"/>
                  </a:lnTo>
                  <a:lnTo>
                    <a:pt x="193" y="588"/>
                  </a:lnTo>
                  <a:lnTo>
                    <a:pt x="196" y="585"/>
                  </a:lnTo>
                  <a:lnTo>
                    <a:pt x="198" y="583"/>
                  </a:lnTo>
                  <a:lnTo>
                    <a:pt x="211" y="588"/>
                  </a:lnTo>
                  <a:lnTo>
                    <a:pt x="213" y="588"/>
                  </a:lnTo>
                  <a:lnTo>
                    <a:pt x="213" y="585"/>
                  </a:lnTo>
                  <a:lnTo>
                    <a:pt x="213" y="583"/>
                  </a:lnTo>
                  <a:lnTo>
                    <a:pt x="213" y="580"/>
                  </a:lnTo>
                  <a:lnTo>
                    <a:pt x="208" y="578"/>
                  </a:lnTo>
                  <a:lnTo>
                    <a:pt x="206" y="578"/>
                  </a:lnTo>
                  <a:lnTo>
                    <a:pt x="203" y="575"/>
                  </a:lnTo>
                  <a:lnTo>
                    <a:pt x="201" y="568"/>
                  </a:lnTo>
                  <a:lnTo>
                    <a:pt x="198" y="557"/>
                  </a:lnTo>
                  <a:lnTo>
                    <a:pt x="198" y="555"/>
                  </a:lnTo>
                  <a:lnTo>
                    <a:pt x="196" y="552"/>
                  </a:lnTo>
                  <a:lnTo>
                    <a:pt x="188" y="545"/>
                  </a:lnTo>
                  <a:lnTo>
                    <a:pt x="188" y="542"/>
                  </a:lnTo>
                  <a:lnTo>
                    <a:pt x="183" y="540"/>
                  </a:lnTo>
                  <a:lnTo>
                    <a:pt x="183" y="537"/>
                  </a:lnTo>
                  <a:lnTo>
                    <a:pt x="183" y="532"/>
                  </a:lnTo>
                  <a:lnTo>
                    <a:pt x="185" y="527"/>
                  </a:lnTo>
                  <a:lnTo>
                    <a:pt x="183" y="527"/>
                  </a:lnTo>
                  <a:lnTo>
                    <a:pt x="178" y="527"/>
                  </a:lnTo>
                  <a:lnTo>
                    <a:pt x="178" y="519"/>
                  </a:lnTo>
                  <a:lnTo>
                    <a:pt x="178" y="517"/>
                  </a:lnTo>
                  <a:lnTo>
                    <a:pt x="168" y="507"/>
                  </a:lnTo>
                  <a:lnTo>
                    <a:pt x="165" y="507"/>
                  </a:lnTo>
                  <a:lnTo>
                    <a:pt x="157" y="509"/>
                  </a:lnTo>
                  <a:lnTo>
                    <a:pt x="160" y="509"/>
                  </a:lnTo>
                  <a:lnTo>
                    <a:pt x="160" y="514"/>
                  </a:lnTo>
                  <a:lnTo>
                    <a:pt x="157" y="517"/>
                  </a:lnTo>
                  <a:lnTo>
                    <a:pt x="145" y="507"/>
                  </a:lnTo>
                  <a:lnTo>
                    <a:pt x="142" y="507"/>
                  </a:lnTo>
                  <a:lnTo>
                    <a:pt x="140" y="507"/>
                  </a:lnTo>
                  <a:lnTo>
                    <a:pt x="137" y="512"/>
                  </a:lnTo>
                  <a:lnTo>
                    <a:pt x="132" y="507"/>
                  </a:lnTo>
                  <a:lnTo>
                    <a:pt x="127" y="501"/>
                  </a:lnTo>
                  <a:lnTo>
                    <a:pt x="127" y="499"/>
                  </a:lnTo>
                  <a:lnTo>
                    <a:pt x="124" y="499"/>
                  </a:lnTo>
                  <a:lnTo>
                    <a:pt x="124" y="486"/>
                  </a:lnTo>
                  <a:lnTo>
                    <a:pt x="122" y="484"/>
                  </a:lnTo>
                  <a:lnTo>
                    <a:pt x="112" y="476"/>
                  </a:lnTo>
                  <a:lnTo>
                    <a:pt x="109" y="479"/>
                  </a:lnTo>
                  <a:lnTo>
                    <a:pt x="109" y="473"/>
                  </a:lnTo>
                  <a:lnTo>
                    <a:pt x="107" y="468"/>
                  </a:lnTo>
                  <a:lnTo>
                    <a:pt x="107" y="466"/>
                  </a:lnTo>
                  <a:lnTo>
                    <a:pt x="114" y="453"/>
                  </a:lnTo>
                  <a:lnTo>
                    <a:pt x="112" y="443"/>
                  </a:lnTo>
                  <a:lnTo>
                    <a:pt x="109" y="440"/>
                  </a:lnTo>
                  <a:lnTo>
                    <a:pt x="107" y="435"/>
                  </a:lnTo>
                  <a:lnTo>
                    <a:pt x="107" y="433"/>
                  </a:lnTo>
                  <a:lnTo>
                    <a:pt x="107" y="428"/>
                  </a:lnTo>
                  <a:lnTo>
                    <a:pt x="104" y="425"/>
                  </a:lnTo>
                  <a:lnTo>
                    <a:pt x="101" y="420"/>
                  </a:lnTo>
                  <a:lnTo>
                    <a:pt x="99" y="417"/>
                  </a:lnTo>
                  <a:lnTo>
                    <a:pt x="101" y="412"/>
                  </a:lnTo>
                  <a:lnTo>
                    <a:pt x="99" y="407"/>
                  </a:lnTo>
                  <a:lnTo>
                    <a:pt x="99" y="405"/>
                  </a:lnTo>
                  <a:lnTo>
                    <a:pt x="94" y="402"/>
                  </a:lnTo>
                  <a:lnTo>
                    <a:pt x="89" y="400"/>
                  </a:lnTo>
                  <a:lnTo>
                    <a:pt x="86" y="397"/>
                  </a:lnTo>
                  <a:lnTo>
                    <a:pt x="86" y="395"/>
                  </a:lnTo>
                  <a:lnTo>
                    <a:pt x="86" y="389"/>
                  </a:lnTo>
                  <a:lnTo>
                    <a:pt x="86" y="387"/>
                  </a:lnTo>
                  <a:lnTo>
                    <a:pt x="91" y="384"/>
                  </a:lnTo>
                  <a:lnTo>
                    <a:pt x="91" y="377"/>
                  </a:lnTo>
                  <a:lnTo>
                    <a:pt x="89" y="372"/>
                  </a:lnTo>
                  <a:lnTo>
                    <a:pt x="79" y="369"/>
                  </a:lnTo>
                  <a:lnTo>
                    <a:pt x="73" y="372"/>
                  </a:lnTo>
                  <a:lnTo>
                    <a:pt x="68" y="379"/>
                  </a:lnTo>
                  <a:lnTo>
                    <a:pt x="63" y="379"/>
                  </a:lnTo>
                  <a:lnTo>
                    <a:pt x="61" y="377"/>
                  </a:lnTo>
                  <a:lnTo>
                    <a:pt x="58" y="377"/>
                  </a:lnTo>
                  <a:lnTo>
                    <a:pt x="56" y="374"/>
                  </a:lnTo>
                  <a:lnTo>
                    <a:pt x="48" y="374"/>
                  </a:lnTo>
                  <a:lnTo>
                    <a:pt x="48" y="377"/>
                  </a:lnTo>
                  <a:lnTo>
                    <a:pt x="45" y="382"/>
                  </a:lnTo>
                  <a:lnTo>
                    <a:pt x="43" y="384"/>
                  </a:lnTo>
                  <a:lnTo>
                    <a:pt x="43" y="382"/>
                  </a:lnTo>
                  <a:lnTo>
                    <a:pt x="43" y="379"/>
                  </a:lnTo>
                  <a:lnTo>
                    <a:pt x="43" y="377"/>
                  </a:lnTo>
                  <a:lnTo>
                    <a:pt x="40" y="374"/>
                  </a:lnTo>
                  <a:lnTo>
                    <a:pt x="40" y="372"/>
                  </a:lnTo>
                  <a:lnTo>
                    <a:pt x="40" y="369"/>
                  </a:lnTo>
                  <a:lnTo>
                    <a:pt x="38" y="367"/>
                  </a:lnTo>
                  <a:lnTo>
                    <a:pt x="33" y="359"/>
                  </a:lnTo>
                  <a:lnTo>
                    <a:pt x="30" y="356"/>
                  </a:lnTo>
                  <a:lnTo>
                    <a:pt x="28" y="356"/>
                  </a:lnTo>
                  <a:lnTo>
                    <a:pt x="30" y="354"/>
                  </a:lnTo>
                  <a:lnTo>
                    <a:pt x="33" y="354"/>
                  </a:lnTo>
                  <a:lnTo>
                    <a:pt x="33" y="351"/>
                  </a:lnTo>
                  <a:lnTo>
                    <a:pt x="35" y="351"/>
                  </a:lnTo>
                  <a:lnTo>
                    <a:pt x="35" y="349"/>
                  </a:lnTo>
                  <a:lnTo>
                    <a:pt x="40" y="344"/>
                  </a:lnTo>
                  <a:lnTo>
                    <a:pt x="43" y="344"/>
                  </a:lnTo>
                  <a:lnTo>
                    <a:pt x="45" y="344"/>
                  </a:lnTo>
                  <a:lnTo>
                    <a:pt x="45" y="341"/>
                  </a:lnTo>
                  <a:lnTo>
                    <a:pt x="43" y="336"/>
                  </a:lnTo>
                  <a:lnTo>
                    <a:pt x="40" y="334"/>
                  </a:lnTo>
                  <a:lnTo>
                    <a:pt x="40" y="331"/>
                  </a:lnTo>
                  <a:lnTo>
                    <a:pt x="40" y="328"/>
                  </a:lnTo>
                  <a:lnTo>
                    <a:pt x="38" y="328"/>
                  </a:lnTo>
                  <a:lnTo>
                    <a:pt x="38" y="326"/>
                  </a:lnTo>
                  <a:lnTo>
                    <a:pt x="35" y="326"/>
                  </a:lnTo>
                  <a:lnTo>
                    <a:pt x="33" y="326"/>
                  </a:lnTo>
                  <a:lnTo>
                    <a:pt x="33" y="323"/>
                  </a:lnTo>
                  <a:lnTo>
                    <a:pt x="33" y="321"/>
                  </a:lnTo>
                  <a:lnTo>
                    <a:pt x="33" y="318"/>
                  </a:lnTo>
                  <a:lnTo>
                    <a:pt x="30" y="316"/>
                  </a:lnTo>
                  <a:lnTo>
                    <a:pt x="30" y="313"/>
                  </a:lnTo>
                  <a:lnTo>
                    <a:pt x="28" y="313"/>
                  </a:lnTo>
                  <a:lnTo>
                    <a:pt x="28" y="311"/>
                  </a:lnTo>
                  <a:lnTo>
                    <a:pt x="30" y="308"/>
                  </a:lnTo>
                  <a:lnTo>
                    <a:pt x="33" y="308"/>
                  </a:lnTo>
                  <a:lnTo>
                    <a:pt x="35" y="308"/>
                  </a:lnTo>
                  <a:lnTo>
                    <a:pt x="38" y="306"/>
                  </a:lnTo>
                  <a:lnTo>
                    <a:pt x="40" y="306"/>
                  </a:lnTo>
                  <a:lnTo>
                    <a:pt x="43" y="306"/>
                  </a:lnTo>
                  <a:lnTo>
                    <a:pt x="45" y="306"/>
                  </a:lnTo>
                  <a:lnTo>
                    <a:pt x="48" y="306"/>
                  </a:lnTo>
                  <a:lnTo>
                    <a:pt x="48" y="303"/>
                  </a:lnTo>
                  <a:lnTo>
                    <a:pt x="48" y="300"/>
                  </a:lnTo>
                  <a:lnTo>
                    <a:pt x="48" y="298"/>
                  </a:lnTo>
                  <a:lnTo>
                    <a:pt x="48" y="295"/>
                  </a:lnTo>
                  <a:lnTo>
                    <a:pt x="48" y="293"/>
                  </a:lnTo>
                  <a:lnTo>
                    <a:pt x="48" y="290"/>
                  </a:lnTo>
                  <a:lnTo>
                    <a:pt x="48" y="288"/>
                  </a:lnTo>
                  <a:lnTo>
                    <a:pt x="51" y="285"/>
                  </a:lnTo>
                  <a:lnTo>
                    <a:pt x="53" y="285"/>
                  </a:lnTo>
                  <a:lnTo>
                    <a:pt x="53" y="283"/>
                  </a:lnTo>
                  <a:lnTo>
                    <a:pt x="56" y="283"/>
                  </a:lnTo>
                  <a:lnTo>
                    <a:pt x="56" y="280"/>
                  </a:lnTo>
                  <a:lnTo>
                    <a:pt x="53" y="278"/>
                  </a:lnTo>
                  <a:lnTo>
                    <a:pt x="53" y="275"/>
                  </a:lnTo>
                  <a:lnTo>
                    <a:pt x="51" y="272"/>
                  </a:lnTo>
                  <a:lnTo>
                    <a:pt x="45" y="270"/>
                  </a:lnTo>
                  <a:lnTo>
                    <a:pt x="45" y="267"/>
                  </a:lnTo>
                  <a:lnTo>
                    <a:pt x="40" y="265"/>
                  </a:lnTo>
                  <a:lnTo>
                    <a:pt x="40" y="262"/>
                  </a:lnTo>
                  <a:lnTo>
                    <a:pt x="38" y="262"/>
                  </a:lnTo>
                  <a:lnTo>
                    <a:pt x="38" y="260"/>
                  </a:lnTo>
                  <a:lnTo>
                    <a:pt x="38" y="257"/>
                  </a:lnTo>
                  <a:lnTo>
                    <a:pt x="40" y="257"/>
                  </a:lnTo>
                  <a:lnTo>
                    <a:pt x="40" y="255"/>
                  </a:lnTo>
                  <a:lnTo>
                    <a:pt x="43" y="255"/>
                  </a:lnTo>
                  <a:lnTo>
                    <a:pt x="43" y="252"/>
                  </a:lnTo>
                  <a:lnTo>
                    <a:pt x="45" y="247"/>
                  </a:lnTo>
                  <a:lnTo>
                    <a:pt x="48" y="244"/>
                  </a:lnTo>
                  <a:lnTo>
                    <a:pt x="51" y="244"/>
                  </a:lnTo>
                  <a:lnTo>
                    <a:pt x="51" y="242"/>
                  </a:lnTo>
                  <a:lnTo>
                    <a:pt x="53" y="239"/>
                  </a:lnTo>
                  <a:lnTo>
                    <a:pt x="56" y="239"/>
                  </a:lnTo>
                  <a:lnTo>
                    <a:pt x="56" y="237"/>
                  </a:lnTo>
                  <a:lnTo>
                    <a:pt x="58" y="234"/>
                  </a:lnTo>
                  <a:lnTo>
                    <a:pt x="61" y="234"/>
                  </a:lnTo>
                  <a:lnTo>
                    <a:pt x="61" y="232"/>
                  </a:lnTo>
                  <a:lnTo>
                    <a:pt x="61" y="229"/>
                  </a:lnTo>
                  <a:lnTo>
                    <a:pt x="63" y="227"/>
                  </a:lnTo>
                  <a:lnTo>
                    <a:pt x="63" y="224"/>
                  </a:lnTo>
                  <a:lnTo>
                    <a:pt x="61" y="224"/>
                  </a:lnTo>
                  <a:lnTo>
                    <a:pt x="61" y="222"/>
                  </a:lnTo>
                  <a:lnTo>
                    <a:pt x="61" y="219"/>
                  </a:lnTo>
                  <a:lnTo>
                    <a:pt x="58" y="216"/>
                  </a:lnTo>
                  <a:lnTo>
                    <a:pt x="58" y="214"/>
                  </a:lnTo>
                  <a:lnTo>
                    <a:pt x="58" y="211"/>
                  </a:lnTo>
                  <a:lnTo>
                    <a:pt x="61" y="209"/>
                  </a:lnTo>
                  <a:lnTo>
                    <a:pt x="58" y="209"/>
                  </a:lnTo>
                  <a:lnTo>
                    <a:pt x="58" y="206"/>
                  </a:lnTo>
                  <a:lnTo>
                    <a:pt x="56" y="206"/>
                  </a:lnTo>
                  <a:lnTo>
                    <a:pt x="53" y="206"/>
                  </a:lnTo>
                  <a:lnTo>
                    <a:pt x="51" y="206"/>
                  </a:lnTo>
                  <a:lnTo>
                    <a:pt x="51" y="209"/>
                  </a:lnTo>
                  <a:lnTo>
                    <a:pt x="48" y="209"/>
                  </a:lnTo>
                  <a:lnTo>
                    <a:pt x="48" y="211"/>
                  </a:lnTo>
                  <a:lnTo>
                    <a:pt x="45" y="214"/>
                  </a:lnTo>
                  <a:lnTo>
                    <a:pt x="45" y="216"/>
                  </a:lnTo>
                  <a:lnTo>
                    <a:pt x="43" y="216"/>
                  </a:lnTo>
                  <a:lnTo>
                    <a:pt x="43" y="219"/>
                  </a:lnTo>
                  <a:lnTo>
                    <a:pt x="43" y="222"/>
                  </a:lnTo>
                  <a:lnTo>
                    <a:pt x="40" y="222"/>
                  </a:lnTo>
                  <a:lnTo>
                    <a:pt x="38" y="222"/>
                  </a:lnTo>
                  <a:lnTo>
                    <a:pt x="38" y="219"/>
                  </a:lnTo>
                  <a:lnTo>
                    <a:pt x="35" y="219"/>
                  </a:lnTo>
                  <a:lnTo>
                    <a:pt x="35" y="216"/>
                  </a:lnTo>
                  <a:lnTo>
                    <a:pt x="35" y="214"/>
                  </a:lnTo>
                  <a:lnTo>
                    <a:pt x="35" y="211"/>
                  </a:lnTo>
                  <a:lnTo>
                    <a:pt x="35" y="204"/>
                  </a:lnTo>
                  <a:lnTo>
                    <a:pt x="38" y="199"/>
                  </a:lnTo>
                  <a:lnTo>
                    <a:pt x="40" y="199"/>
                  </a:lnTo>
                  <a:lnTo>
                    <a:pt x="40" y="196"/>
                  </a:lnTo>
                  <a:lnTo>
                    <a:pt x="43" y="194"/>
                  </a:lnTo>
                  <a:lnTo>
                    <a:pt x="45" y="191"/>
                  </a:lnTo>
                  <a:lnTo>
                    <a:pt x="45" y="188"/>
                  </a:lnTo>
                  <a:lnTo>
                    <a:pt x="48" y="188"/>
                  </a:lnTo>
                  <a:lnTo>
                    <a:pt x="48" y="186"/>
                  </a:lnTo>
                  <a:lnTo>
                    <a:pt x="51" y="186"/>
                  </a:lnTo>
                  <a:lnTo>
                    <a:pt x="53" y="183"/>
                  </a:lnTo>
                  <a:lnTo>
                    <a:pt x="56" y="183"/>
                  </a:lnTo>
                  <a:lnTo>
                    <a:pt x="58" y="183"/>
                  </a:lnTo>
                  <a:lnTo>
                    <a:pt x="63" y="181"/>
                  </a:lnTo>
                  <a:lnTo>
                    <a:pt x="66" y="183"/>
                  </a:lnTo>
                  <a:lnTo>
                    <a:pt x="68" y="183"/>
                  </a:lnTo>
                  <a:lnTo>
                    <a:pt x="71" y="183"/>
                  </a:lnTo>
                  <a:lnTo>
                    <a:pt x="71" y="178"/>
                  </a:lnTo>
                  <a:lnTo>
                    <a:pt x="71" y="176"/>
                  </a:lnTo>
                  <a:lnTo>
                    <a:pt x="73" y="173"/>
                  </a:lnTo>
                  <a:lnTo>
                    <a:pt x="79" y="171"/>
                  </a:lnTo>
                  <a:lnTo>
                    <a:pt x="81" y="168"/>
                  </a:lnTo>
                  <a:lnTo>
                    <a:pt x="84" y="168"/>
                  </a:lnTo>
                  <a:lnTo>
                    <a:pt x="86" y="166"/>
                  </a:lnTo>
                  <a:lnTo>
                    <a:pt x="89" y="163"/>
                  </a:lnTo>
                  <a:lnTo>
                    <a:pt x="91" y="160"/>
                  </a:lnTo>
                  <a:lnTo>
                    <a:pt x="96" y="158"/>
                  </a:lnTo>
                  <a:lnTo>
                    <a:pt x="99" y="158"/>
                  </a:lnTo>
                  <a:lnTo>
                    <a:pt x="104" y="160"/>
                  </a:lnTo>
                  <a:lnTo>
                    <a:pt x="107" y="160"/>
                  </a:lnTo>
                  <a:lnTo>
                    <a:pt x="109" y="160"/>
                  </a:lnTo>
                  <a:lnTo>
                    <a:pt x="112" y="163"/>
                  </a:lnTo>
                  <a:lnTo>
                    <a:pt x="112" y="160"/>
                  </a:lnTo>
                  <a:lnTo>
                    <a:pt x="114" y="160"/>
                  </a:lnTo>
                  <a:lnTo>
                    <a:pt x="114" y="158"/>
                  </a:lnTo>
                  <a:lnTo>
                    <a:pt x="117" y="155"/>
                  </a:lnTo>
                  <a:lnTo>
                    <a:pt x="117" y="153"/>
                  </a:lnTo>
                  <a:lnTo>
                    <a:pt x="119" y="153"/>
                  </a:lnTo>
                  <a:lnTo>
                    <a:pt x="119" y="150"/>
                  </a:lnTo>
                  <a:lnTo>
                    <a:pt x="119" y="148"/>
                  </a:lnTo>
                  <a:lnTo>
                    <a:pt x="117" y="148"/>
                  </a:lnTo>
                  <a:lnTo>
                    <a:pt x="117" y="145"/>
                  </a:lnTo>
                  <a:lnTo>
                    <a:pt x="117" y="143"/>
                  </a:lnTo>
                  <a:lnTo>
                    <a:pt x="119" y="138"/>
                  </a:lnTo>
                  <a:lnTo>
                    <a:pt x="122" y="140"/>
                  </a:lnTo>
                  <a:lnTo>
                    <a:pt x="124" y="140"/>
                  </a:lnTo>
                  <a:lnTo>
                    <a:pt x="124" y="143"/>
                  </a:lnTo>
                  <a:lnTo>
                    <a:pt x="127" y="143"/>
                  </a:lnTo>
                  <a:lnTo>
                    <a:pt x="129" y="143"/>
                  </a:lnTo>
                  <a:lnTo>
                    <a:pt x="132" y="143"/>
                  </a:lnTo>
                  <a:lnTo>
                    <a:pt x="132" y="145"/>
                  </a:lnTo>
                  <a:lnTo>
                    <a:pt x="135" y="145"/>
                  </a:lnTo>
                  <a:lnTo>
                    <a:pt x="137" y="145"/>
                  </a:lnTo>
                  <a:lnTo>
                    <a:pt x="137" y="148"/>
                  </a:lnTo>
                  <a:lnTo>
                    <a:pt x="140" y="150"/>
                  </a:lnTo>
                  <a:lnTo>
                    <a:pt x="140" y="153"/>
                  </a:lnTo>
                  <a:lnTo>
                    <a:pt x="142" y="150"/>
                  </a:lnTo>
                  <a:lnTo>
                    <a:pt x="142" y="148"/>
                  </a:lnTo>
                  <a:lnTo>
                    <a:pt x="140" y="145"/>
                  </a:lnTo>
                  <a:lnTo>
                    <a:pt x="140" y="143"/>
                  </a:lnTo>
                  <a:lnTo>
                    <a:pt x="142" y="143"/>
                  </a:lnTo>
                  <a:lnTo>
                    <a:pt x="142" y="140"/>
                  </a:lnTo>
                  <a:lnTo>
                    <a:pt x="142" y="138"/>
                  </a:lnTo>
                  <a:lnTo>
                    <a:pt x="145" y="138"/>
                  </a:lnTo>
                  <a:lnTo>
                    <a:pt x="145" y="135"/>
                  </a:lnTo>
                  <a:lnTo>
                    <a:pt x="147" y="132"/>
                  </a:lnTo>
                  <a:lnTo>
                    <a:pt x="150" y="132"/>
                  </a:lnTo>
                  <a:lnTo>
                    <a:pt x="150" y="130"/>
                  </a:lnTo>
                  <a:lnTo>
                    <a:pt x="147" y="130"/>
                  </a:lnTo>
                  <a:lnTo>
                    <a:pt x="145" y="130"/>
                  </a:lnTo>
                  <a:lnTo>
                    <a:pt x="142" y="130"/>
                  </a:lnTo>
                  <a:lnTo>
                    <a:pt x="142" y="132"/>
                  </a:lnTo>
                  <a:lnTo>
                    <a:pt x="140" y="132"/>
                  </a:lnTo>
                  <a:lnTo>
                    <a:pt x="137" y="132"/>
                  </a:lnTo>
                  <a:lnTo>
                    <a:pt x="135" y="132"/>
                  </a:lnTo>
                  <a:lnTo>
                    <a:pt x="132" y="132"/>
                  </a:lnTo>
                  <a:lnTo>
                    <a:pt x="129" y="132"/>
                  </a:lnTo>
                  <a:lnTo>
                    <a:pt x="127" y="130"/>
                  </a:lnTo>
                  <a:lnTo>
                    <a:pt x="122" y="127"/>
                  </a:lnTo>
                  <a:lnTo>
                    <a:pt x="119" y="125"/>
                  </a:lnTo>
                  <a:lnTo>
                    <a:pt x="119" y="122"/>
                  </a:lnTo>
                  <a:lnTo>
                    <a:pt x="117" y="122"/>
                  </a:lnTo>
                  <a:lnTo>
                    <a:pt x="114" y="122"/>
                  </a:lnTo>
                  <a:lnTo>
                    <a:pt x="112" y="120"/>
                  </a:lnTo>
                  <a:lnTo>
                    <a:pt x="109" y="120"/>
                  </a:lnTo>
                  <a:lnTo>
                    <a:pt x="109" y="117"/>
                  </a:lnTo>
                  <a:lnTo>
                    <a:pt x="109" y="112"/>
                  </a:lnTo>
                  <a:lnTo>
                    <a:pt x="109" y="110"/>
                  </a:lnTo>
                  <a:lnTo>
                    <a:pt x="109" y="107"/>
                  </a:lnTo>
                  <a:lnTo>
                    <a:pt x="107" y="104"/>
                  </a:lnTo>
                  <a:lnTo>
                    <a:pt x="107" y="102"/>
                  </a:lnTo>
                  <a:lnTo>
                    <a:pt x="107" y="99"/>
                  </a:lnTo>
                  <a:lnTo>
                    <a:pt x="107" y="97"/>
                  </a:lnTo>
                  <a:lnTo>
                    <a:pt x="104" y="94"/>
                  </a:lnTo>
                  <a:lnTo>
                    <a:pt x="107" y="89"/>
                  </a:lnTo>
                  <a:lnTo>
                    <a:pt x="107" y="87"/>
                  </a:lnTo>
                  <a:lnTo>
                    <a:pt x="107" y="82"/>
                  </a:lnTo>
                  <a:lnTo>
                    <a:pt x="109" y="82"/>
                  </a:lnTo>
                  <a:lnTo>
                    <a:pt x="109" y="79"/>
                  </a:lnTo>
                  <a:lnTo>
                    <a:pt x="114" y="79"/>
                  </a:lnTo>
                  <a:lnTo>
                    <a:pt x="114" y="82"/>
                  </a:lnTo>
                  <a:lnTo>
                    <a:pt x="119" y="82"/>
                  </a:lnTo>
                  <a:lnTo>
                    <a:pt x="119" y="84"/>
                  </a:lnTo>
                  <a:lnTo>
                    <a:pt x="122" y="84"/>
                  </a:lnTo>
                  <a:lnTo>
                    <a:pt x="124" y="84"/>
                  </a:lnTo>
                  <a:lnTo>
                    <a:pt x="127" y="87"/>
                  </a:lnTo>
                  <a:lnTo>
                    <a:pt x="127" y="89"/>
                  </a:lnTo>
                  <a:lnTo>
                    <a:pt x="129" y="92"/>
                  </a:lnTo>
                  <a:lnTo>
                    <a:pt x="132" y="89"/>
                  </a:lnTo>
                  <a:lnTo>
                    <a:pt x="135" y="89"/>
                  </a:lnTo>
                  <a:lnTo>
                    <a:pt x="135" y="87"/>
                  </a:lnTo>
                  <a:lnTo>
                    <a:pt x="137" y="87"/>
                  </a:lnTo>
                  <a:lnTo>
                    <a:pt x="137" y="84"/>
                  </a:lnTo>
                  <a:lnTo>
                    <a:pt x="140" y="84"/>
                  </a:lnTo>
                  <a:lnTo>
                    <a:pt x="140" y="82"/>
                  </a:lnTo>
                  <a:lnTo>
                    <a:pt x="140" y="76"/>
                  </a:lnTo>
                  <a:lnTo>
                    <a:pt x="142" y="74"/>
                  </a:lnTo>
                  <a:lnTo>
                    <a:pt x="142" y="71"/>
                  </a:lnTo>
                  <a:lnTo>
                    <a:pt x="145" y="69"/>
                  </a:lnTo>
                  <a:lnTo>
                    <a:pt x="145" y="66"/>
                  </a:lnTo>
                  <a:lnTo>
                    <a:pt x="145" y="64"/>
                  </a:lnTo>
                  <a:lnTo>
                    <a:pt x="142" y="61"/>
                  </a:lnTo>
                  <a:lnTo>
                    <a:pt x="140" y="59"/>
                  </a:lnTo>
                  <a:lnTo>
                    <a:pt x="135" y="54"/>
                  </a:lnTo>
                  <a:lnTo>
                    <a:pt x="135" y="51"/>
                  </a:lnTo>
                  <a:lnTo>
                    <a:pt x="135" y="48"/>
                  </a:lnTo>
                  <a:lnTo>
                    <a:pt x="135" y="43"/>
                  </a:lnTo>
                  <a:lnTo>
                    <a:pt x="135" y="41"/>
                  </a:lnTo>
                  <a:lnTo>
                    <a:pt x="137" y="41"/>
                  </a:lnTo>
                  <a:lnTo>
                    <a:pt x="140" y="38"/>
                  </a:lnTo>
                  <a:lnTo>
                    <a:pt x="142" y="38"/>
                  </a:lnTo>
                  <a:lnTo>
                    <a:pt x="145" y="38"/>
                  </a:lnTo>
                  <a:lnTo>
                    <a:pt x="147" y="38"/>
                  </a:lnTo>
                  <a:lnTo>
                    <a:pt x="150" y="38"/>
                  </a:lnTo>
                  <a:lnTo>
                    <a:pt x="152" y="41"/>
                  </a:lnTo>
                  <a:lnTo>
                    <a:pt x="155" y="41"/>
                  </a:lnTo>
                  <a:lnTo>
                    <a:pt x="160" y="41"/>
                  </a:lnTo>
                  <a:lnTo>
                    <a:pt x="163" y="41"/>
                  </a:lnTo>
                  <a:lnTo>
                    <a:pt x="163" y="38"/>
                  </a:lnTo>
                  <a:lnTo>
                    <a:pt x="165" y="38"/>
                  </a:lnTo>
                  <a:lnTo>
                    <a:pt x="168" y="36"/>
                  </a:lnTo>
                  <a:lnTo>
                    <a:pt x="170" y="36"/>
                  </a:lnTo>
                  <a:lnTo>
                    <a:pt x="168" y="36"/>
                  </a:lnTo>
                  <a:lnTo>
                    <a:pt x="165" y="36"/>
                  </a:lnTo>
                  <a:lnTo>
                    <a:pt x="163" y="33"/>
                  </a:lnTo>
                  <a:lnTo>
                    <a:pt x="160" y="33"/>
                  </a:lnTo>
                  <a:lnTo>
                    <a:pt x="160" y="31"/>
                  </a:lnTo>
                  <a:lnTo>
                    <a:pt x="157" y="31"/>
                  </a:lnTo>
                  <a:lnTo>
                    <a:pt x="155" y="28"/>
                  </a:lnTo>
                  <a:lnTo>
                    <a:pt x="152" y="26"/>
                  </a:lnTo>
                  <a:lnTo>
                    <a:pt x="152" y="23"/>
                  </a:lnTo>
                  <a:lnTo>
                    <a:pt x="155" y="20"/>
                  </a:lnTo>
                  <a:lnTo>
                    <a:pt x="155" y="18"/>
                  </a:lnTo>
                  <a:lnTo>
                    <a:pt x="157" y="15"/>
                  </a:lnTo>
                  <a:lnTo>
                    <a:pt x="157" y="13"/>
                  </a:lnTo>
                  <a:lnTo>
                    <a:pt x="163" y="10"/>
                  </a:lnTo>
                  <a:lnTo>
                    <a:pt x="163" y="8"/>
                  </a:lnTo>
                  <a:lnTo>
                    <a:pt x="165" y="8"/>
                  </a:lnTo>
                  <a:lnTo>
                    <a:pt x="168" y="8"/>
                  </a:lnTo>
                  <a:lnTo>
                    <a:pt x="170" y="5"/>
                  </a:lnTo>
                  <a:lnTo>
                    <a:pt x="173" y="5"/>
                  </a:lnTo>
                  <a:lnTo>
                    <a:pt x="173" y="3"/>
                  </a:lnTo>
                  <a:lnTo>
                    <a:pt x="175" y="3"/>
                  </a:lnTo>
                  <a:lnTo>
                    <a:pt x="178" y="3"/>
                  </a:lnTo>
                  <a:lnTo>
                    <a:pt x="180" y="3"/>
                  </a:lnTo>
                  <a:lnTo>
                    <a:pt x="183" y="3"/>
                  </a:lnTo>
                  <a:lnTo>
                    <a:pt x="185" y="3"/>
                  </a:lnTo>
                  <a:lnTo>
                    <a:pt x="188" y="3"/>
                  </a:lnTo>
                  <a:lnTo>
                    <a:pt x="188" y="5"/>
                  </a:lnTo>
                  <a:lnTo>
                    <a:pt x="191" y="5"/>
                  </a:lnTo>
                  <a:lnTo>
                    <a:pt x="193" y="5"/>
                  </a:lnTo>
                  <a:lnTo>
                    <a:pt x="196" y="5"/>
                  </a:lnTo>
                  <a:lnTo>
                    <a:pt x="196" y="3"/>
                  </a:lnTo>
                  <a:lnTo>
                    <a:pt x="196" y="0"/>
                  </a:lnTo>
                  <a:lnTo>
                    <a:pt x="198" y="0"/>
                  </a:lnTo>
                  <a:lnTo>
                    <a:pt x="198" y="3"/>
                  </a:lnTo>
                  <a:lnTo>
                    <a:pt x="198" y="5"/>
                  </a:lnTo>
                  <a:lnTo>
                    <a:pt x="201" y="5"/>
                  </a:lnTo>
                  <a:lnTo>
                    <a:pt x="201" y="3"/>
                  </a:lnTo>
                  <a:lnTo>
                    <a:pt x="203" y="3"/>
                  </a:lnTo>
                  <a:lnTo>
                    <a:pt x="203" y="5"/>
                  </a:lnTo>
                  <a:lnTo>
                    <a:pt x="203" y="8"/>
                  </a:lnTo>
                  <a:lnTo>
                    <a:pt x="206" y="8"/>
                  </a:lnTo>
                  <a:lnTo>
                    <a:pt x="206" y="5"/>
                  </a:lnTo>
                  <a:lnTo>
                    <a:pt x="206" y="3"/>
                  </a:lnTo>
                  <a:lnTo>
                    <a:pt x="208" y="3"/>
                  </a:lnTo>
                  <a:lnTo>
                    <a:pt x="211" y="3"/>
                  </a:lnTo>
                  <a:lnTo>
                    <a:pt x="211" y="5"/>
                  </a:lnTo>
                  <a:lnTo>
                    <a:pt x="211" y="8"/>
                  </a:lnTo>
                  <a:lnTo>
                    <a:pt x="211" y="10"/>
                  </a:lnTo>
                  <a:lnTo>
                    <a:pt x="211" y="8"/>
                  </a:lnTo>
                  <a:lnTo>
                    <a:pt x="213" y="8"/>
                  </a:lnTo>
                  <a:lnTo>
                    <a:pt x="216" y="8"/>
                  </a:lnTo>
                  <a:lnTo>
                    <a:pt x="219" y="10"/>
                  </a:lnTo>
                  <a:lnTo>
                    <a:pt x="216" y="10"/>
                  </a:lnTo>
                  <a:lnTo>
                    <a:pt x="219" y="10"/>
                  </a:lnTo>
                  <a:lnTo>
                    <a:pt x="219" y="13"/>
                  </a:lnTo>
                  <a:lnTo>
                    <a:pt x="219" y="15"/>
                  </a:lnTo>
                  <a:lnTo>
                    <a:pt x="221" y="15"/>
                  </a:lnTo>
                  <a:lnTo>
                    <a:pt x="221" y="18"/>
                  </a:lnTo>
                  <a:lnTo>
                    <a:pt x="224" y="18"/>
                  </a:lnTo>
                  <a:lnTo>
                    <a:pt x="224" y="20"/>
                  </a:lnTo>
                  <a:lnTo>
                    <a:pt x="224" y="23"/>
                  </a:lnTo>
                  <a:lnTo>
                    <a:pt x="224" y="26"/>
                  </a:lnTo>
                  <a:lnTo>
                    <a:pt x="224" y="28"/>
                  </a:lnTo>
                  <a:lnTo>
                    <a:pt x="226" y="28"/>
                  </a:lnTo>
                  <a:lnTo>
                    <a:pt x="226" y="31"/>
                  </a:lnTo>
                  <a:lnTo>
                    <a:pt x="226" y="33"/>
                  </a:lnTo>
                  <a:lnTo>
                    <a:pt x="226" y="36"/>
                  </a:lnTo>
                  <a:lnTo>
                    <a:pt x="226" y="38"/>
                  </a:lnTo>
                  <a:lnTo>
                    <a:pt x="229" y="38"/>
                  </a:lnTo>
                  <a:lnTo>
                    <a:pt x="229" y="41"/>
                  </a:lnTo>
                  <a:lnTo>
                    <a:pt x="229" y="43"/>
                  </a:lnTo>
                  <a:lnTo>
                    <a:pt x="229" y="46"/>
                  </a:lnTo>
                  <a:lnTo>
                    <a:pt x="231" y="46"/>
                  </a:lnTo>
                  <a:lnTo>
                    <a:pt x="231" y="48"/>
                  </a:lnTo>
                  <a:lnTo>
                    <a:pt x="234" y="51"/>
                  </a:lnTo>
                  <a:lnTo>
                    <a:pt x="234" y="54"/>
                  </a:lnTo>
                  <a:lnTo>
                    <a:pt x="234" y="56"/>
                  </a:lnTo>
                  <a:lnTo>
                    <a:pt x="236" y="56"/>
                  </a:lnTo>
                  <a:lnTo>
                    <a:pt x="236" y="59"/>
                  </a:lnTo>
                  <a:lnTo>
                    <a:pt x="239" y="59"/>
                  </a:lnTo>
                  <a:lnTo>
                    <a:pt x="239" y="61"/>
                  </a:lnTo>
                  <a:lnTo>
                    <a:pt x="241" y="61"/>
                  </a:lnTo>
                  <a:lnTo>
                    <a:pt x="290" y="43"/>
                  </a:lnTo>
                  <a:lnTo>
                    <a:pt x="290" y="41"/>
                  </a:lnTo>
                  <a:lnTo>
                    <a:pt x="290" y="38"/>
                  </a:lnTo>
                  <a:lnTo>
                    <a:pt x="292" y="36"/>
                  </a:lnTo>
                  <a:lnTo>
                    <a:pt x="292" y="33"/>
                  </a:lnTo>
                  <a:lnTo>
                    <a:pt x="292" y="31"/>
                  </a:lnTo>
                  <a:lnTo>
                    <a:pt x="292" y="28"/>
                  </a:lnTo>
                  <a:lnTo>
                    <a:pt x="290" y="26"/>
                  </a:lnTo>
                  <a:lnTo>
                    <a:pt x="290" y="23"/>
                  </a:lnTo>
                  <a:lnTo>
                    <a:pt x="290" y="20"/>
                  </a:lnTo>
                  <a:lnTo>
                    <a:pt x="287" y="20"/>
                  </a:lnTo>
                  <a:lnTo>
                    <a:pt x="285" y="18"/>
                  </a:lnTo>
                  <a:lnTo>
                    <a:pt x="282" y="15"/>
                  </a:lnTo>
                  <a:lnTo>
                    <a:pt x="285" y="15"/>
                  </a:lnTo>
                  <a:lnTo>
                    <a:pt x="287" y="15"/>
                  </a:lnTo>
                  <a:lnTo>
                    <a:pt x="290" y="15"/>
                  </a:lnTo>
                  <a:lnTo>
                    <a:pt x="290" y="13"/>
                  </a:lnTo>
                  <a:lnTo>
                    <a:pt x="295" y="13"/>
                  </a:lnTo>
                  <a:lnTo>
                    <a:pt x="300" y="13"/>
                  </a:lnTo>
                  <a:lnTo>
                    <a:pt x="303" y="13"/>
                  </a:lnTo>
                  <a:lnTo>
                    <a:pt x="305" y="13"/>
                  </a:lnTo>
                  <a:lnTo>
                    <a:pt x="305" y="15"/>
                  </a:lnTo>
                  <a:lnTo>
                    <a:pt x="308" y="15"/>
                  </a:lnTo>
                  <a:lnTo>
                    <a:pt x="310" y="15"/>
                  </a:lnTo>
                  <a:lnTo>
                    <a:pt x="313" y="15"/>
                  </a:lnTo>
                  <a:lnTo>
                    <a:pt x="315" y="18"/>
                  </a:lnTo>
                  <a:lnTo>
                    <a:pt x="318" y="20"/>
                  </a:lnTo>
                  <a:lnTo>
                    <a:pt x="320" y="59"/>
                  </a:lnTo>
                  <a:lnTo>
                    <a:pt x="320" y="61"/>
                  </a:lnTo>
                  <a:lnTo>
                    <a:pt x="320" y="64"/>
                  </a:lnTo>
                  <a:lnTo>
                    <a:pt x="323" y="66"/>
                  </a:lnTo>
                  <a:lnTo>
                    <a:pt x="325" y="69"/>
                  </a:lnTo>
                  <a:lnTo>
                    <a:pt x="328" y="69"/>
                  </a:lnTo>
                  <a:lnTo>
                    <a:pt x="331" y="71"/>
                  </a:lnTo>
                  <a:lnTo>
                    <a:pt x="331" y="74"/>
                  </a:lnTo>
                  <a:lnTo>
                    <a:pt x="331" y="76"/>
                  </a:lnTo>
                  <a:lnTo>
                    <a:pt x="331" y="87"/>
                  </a:lnTo>
                  <a:lnTo>
                    <a:pt x="333" y="89"/>
                  </a:lnTo>
                  <a:lnTo>
                    <a:pt x="336" y="89"/>
                  </a:lnTo>
                  <a:lnTo>
                    <a:pt x="336" y="92"/>
                  </a:lnTo>
                  <a:lnTo>
                    <a:pt x="338" y="92"/>
                  </a:lnTo>
                  <a:lnTo>
                    <a:pt x="341" y="92"/>
                  </a:lnTo>
                  <a:lnTo>
                    <a:pt x="343" y="94"/>
                  </a:lnTo>
                  <a:lnTo>
                    <a:pt x="346" y="94"/>
                  </a:lnTo>
                  <a:lnTo>
                    <a:pt x="346" y="97"/>
                  </a:lnTo>
                  <a:lnTo>
                    <a:pt x="348" y="94"/>
                  </a:lnTo>
                  <a:lnTo>
                    <a:pt x="351" y="97"/>
                  </a:lnTo>
                  <a:lnTo>
                    <a:pt x="374" y="112"/>
                  </a:lnTo>
                  <a:lnTo>
                    <a:pt x="374" y="115"/>
                  </a:lnTo>
                  <a:lnTo>
                    <a:pt x="376" y="117"/>
                  </a:lnTo>
                  <a:lnTo>
                    <a:pt x="376" y="120"/>
                  </a:lnTo>
                  <a:lnTo>
                    <a:pt x="379" y="120"/>
                  </a:lnTo>
                  <a:lnTo>
                    <a:pt x="381" y="125"/>
                  </a:lnTo>
                  <a:lnTo>
                    <a:pt x="384" y="127"/>
                  </a:lnTo>
                  <a:lnTo>
                    <a:pt x="384" y="130"/>
                  </a:lnTo>
                  <a:lnTo>
                    <a:pt x="387" y="130"/>
                  </a:lnTo>
                  <a:lnTo>
                    <a:pt x="389" y="135"/>
                  </a:lnTo>
                  <a:lnTo>
                    <a:pt x="392" y="138"/>
                  </a:lnTo>
                  <a:lnTo>
                    <a:pt x="394" y="140"/>
                  </a:lnTo>
                  <a:lnTo>
                    <a:pt x="394" y="143"/>
                  </a:lnTo>
                  <a:lnTo>
                    <a:pt x="397" y="143"/>
                  </a:lnTo>
                  <a:lnTo>
                    <a:pt x="397" y="145"/>
                  </a:lnTo>
                  <a:lnTo>
                    <a:pt x="399" y="145"/>
                  </a:lnTo>
                  <a:lnTo>
                    <a:pt x="399" y="148"/>
                  </a:lnTo>
                  <a:lnTo>
                    <a:pt x="402" y="148"/>
                  </a:lnTo>
                  <a:lnTo>
                    <a:pt x="402" y="150"/>
                  </a:lnTo>
                  <a:lnTo>
                    <a:pt x="404" y="150"/>
                  </a:lnTo>
                  <a:lnTo>
                    <a:pt x="404" y="153"/>
                  </a:lnTo>
                  <a:lnTo>
                    <a:pt x="407" y="153"/>
                  </a:lnTo>
                  <a:lnTo>
                    <a:pt x="407" y="155"/>
                  </a:lnTo>
                  <a:lnTo>
                    <a:pt x="404" y="155"/>
                  </a:lnTo>
                  <a:lnTo>
                    <a:pt x="397" y="158"/>
                  </a:lnTo>
                  <a:lnTo>
                    <a:pt x="397" y="163"/>
                  </a:lnTo>
                  <a:lnTo>
                    <a:pt x="392" y="171"/>
                  </a:lnTo>
                  <a:lnTo>
                    <a:pt x="376" y="199"/>
                  </a:lnTo>
                  <a:lnTo>
                    <a:pt x="374" y="199"/>
                  </a:lnTo>
                  <a:lnTo>
                    <a:pt x="371" y="206"/>
                  </a:lnTo>
                  <a:lnTo>
                    <a:pt x="369" y="209"/>
                  </a:lnTo>
                  <a:lnTo>
                    <a:pt x="364" y="216"/>
                  </a:lnTo>
                  <a:lnTo>
                    <a:pt x="341" y="255"/>
                  </a:lnTo>
                  <a:lnTo>
                    <a:pt x="325" y="280"/>
                  </a:lnTo>
                  <a:lnTo>
                    <a:pt x="323" y="303"/>
                  </a:lnTo>
                  <a:lnTo>
                    <a:pt x="323" y="306"/>
                  </a:lnTo>
                  <a:lnTo>
                    <a:pt x="325" y="311"/>
                  </a:lnTo>
                  <a:lnTo>
                    <a:pt x="328" y="313"/>
                  </a:lnTo>
                  <a:lnTo>
                    <a:pt x="336" y="318"/>
                  </a:lnTo>
                  <a:lnTo>
                    <a:pt x="336" y="326"/>
                  </a:lnTo>
                  <a:lnTo>
                    <a:pt x="338" y="328"/>
                  </a:lnTo>
                  <a:lnTo>
                    <a:pt x="341" y="334"/>
                  </a:lnTo>
                  <a:lnTo>
                    <a:pt x="343" y="336"/>
                  </a:lnTo>
                  <a:lnTo>
                    <a:pt x="341" y="336"/>
                  </a:lnTo>
                  <a:lnTo>
                    <a:pt x="338" y="341"/>
                  </a:lnTo>
                  <a:lnTo>
                    <a:pt x="336" y="341"/>
                  </a:lnTo>
                  <a:lnTo>
                    <a:pt x="331" y="346"/>
                  </a:lnTo>
                  <a:lnTo>
                    <a:pt x="325" y="361"/>
                  </a:lnTo>
                  <a:lnTo>
                    <a:pt x="320" y="364"/>
                  </a:lnTo>
                  <a:lnTo>
                    <a:pt x="320" y="367"/>
                  </a:lnTo>
                  <a:lnTo>
                    <a:pt x="315" y="372"/>
                  </a:lnTo>
                  <a:lnTo>
                    <a:pt x="313" y="384"/>
                  </a:lnTo>
                  <a:lnTo>
                    <a:pt x="313" y="389"/>
                  </a:lnTo>
                  <a:lnTo>
                    <a:pt x="318" y="395"/>
                  </a:lnTo>
                  <a:lnTo>
                    <a:pt x="323" y="397"/>
                  </a:lnTo>
                  <a:lnTo>
                    <a:pt x="320" y="423"/>
                  </a:lnTo>
                  <a:lnTo>
                    <a:pt x="320" y="428"/>
                  </a:lnTo>
                  <a:lnTo>
                    <a:pt x="325" y="443"/>
                  </a:lnTo>
                  <a:lnTo>
                    <a:pt x="325" y="445"/>
                  </a:lnTo>
                  <a:lnTo>
                    <a:pt x="336" y="486"/>
                  </a:lnTo>
                  <a:lnTo>
                    <a:pt x="343" y="519"/>
                  </a:lnTo>
                  <a:lnTo>
                    <a:pt x="346" y="527"/>
                  </a:lnTo>
                  <a:lnTo>
                    <a:pt x="348" y="529"/>
                  </a:lnTo>
                  <a:lnTo>
                    <a:pt x="348" y="537"/>
                  </a:lnTo>
                  <a:lnTo>
                    <a:pt x="351" y="542"/>
                  </a:lnTo>
                  <a:lnTo>
                    <a:pt x="353" y="545"/>
                  </a:lnTo>
                  <a:lnTo>
                    <a:pt x="353" y="550"/>
                  </a:lnTo>
                  <a:lnTo>
                    <a:pt x="353" y="555"/>
                  </a:lnTo>
                  <a:lnTo>
                    <a:pt x="353" y="575"/>
                  </a:lnTo>
                  <a:lnTo>
                    <a:pt x="353" y="580"/>
                  </a:lnTo>
                  <a:lnTo>
                    <a:pt x="356" y="580"/>
                  </a:lnTo>
                  <a:lnTo>
                    <a:pt x="364" y="58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68" name="Freeform 8">
              <a:extLst>
                <a:ext uri="{FF2B5EF4-FFF2-40B4-BE49-F238E27FC236}">
                  <a16:creationId xmlns:a16="http://schemas.microsoft.com/office/drawing/2014/main" id="{9EC36239-B3AC-B95F-9849-3C2393AFEDF8}"/>
                </a:ext>
              </a:extLst>
            </p:cNvPr>
            <p:cNvSpPr>
              <a:spLocks/>
            </p:cNvSpPr>
            <p:nvPr/>
          </p:nvSpPr>
          <p:spPr bwMode="auto">
            <a:xfrm>
              <a:off x="1650" y="776"/>
              <a:ext cx="830" cy="1033"/>
            </a:xfrm>
            <a:custGeom>
              <a:avLst/>
              <a:gdLst>
                <a:gd name="T0" fmla="*/ 511 w 830"/>
                <a:gd name="T1" fmla="*/ 804 h 1033"/>
                <a:gd name="T2" fmla="*/ 501 w 830"/>
                <a:gd name="T3" fmla="*/ 837 h 1033"/>
                <a:gd name="T4" fmla="*/ 506 w 830"/>
                <a:gd name="T5" fmla="*/ 871 h 1033"/>
                <a:gd name="T6" fmla="*/ 506 w 830"/>
                <a:gd name="T7" fmla="*/ 904 h 1033"/>
                <a:gd name="T8" fmla="*/ 504 w 830"/>
                <a:gd name="T9" fmla="*/ 947 h 1033"/>
                <a:gd name="T10" fmla="*/ 506 w 830"/>
                <a:gd name="T11" fmla="*/ 985 h 1033"/>
                <a:gd name="T12" fmla="*/ 514 w 830"/>
                <a:gd name="T13" fmla="*/ 1026 h 1033"/>
                <a:gd name="T14" fmla="*/ 494 w 830"/>
                <a:gd name="T15" fmla="*/ 1008 h 1033"/>
                <a:gd name="T16" fmla="*/ 478 w 830"/>
                <a:gd name="T17" fmla="*/ 965 h 1033"/>
                <a:gd name="T18" fmla="*/ 430 w 830"/>
                <a:gd name="T19" fmla="*/ 947 h 1033"/>
                <a:gd name="T20" fmla="*/ 404 w 830"/>
                <a:gd name="T21" fmla="*/ 919 h 1033"/>
                <a:gd name="T22" fmla="*/ 376 w 830"/>
                <a:gd name="T23" fmla="*/ 896 h 1033"/>
                <a:gd name="T24" fmla="*/ 341 w 830"/>
                <a:gd name="T25" fmla="*/ 863 h 1033"/>
                <a:gd name="T26" fmla="*/ 323 w 830"/>
                <a:gd name="T27" fmla="*/ 837 h 1033"/>
                <a:gd name="T28" fmla="*/ 300 w 830"/>
                <a:gd name="T29" fmla="*/ 812 h 1033"/>
                <a:gd name="T30" fmla="*/ 262 w 830"/>
                <a:gd name="T31" fmla="*/ 797 h 1033"/>
                <a:gd name="T32" fmla="*/ 252 w 830"/>
                <a:gd name="T33" fmla="*/ 756 h 1033"/>
                <a:gd name="T34" fmla="*/ 206 w 830"/>
                <a:gd name="T35" fmla="*/ 726 h 1033"/>
                <a:gd name="T36" fmla="*/ 165 w 830"/>
                <a:gd name="T37" fmla="*/ 682 h 1033"/>
                <a:gd name="T38" fmla="*/ 147 w 830"/>
                <a:gd name="T39" fmla="*/ 619 h 1033"/>
                <a:gd name="T40" fmla="*/ 163 w 830"/>
                <a:gd name="T41" fmla="*/ 552 h 1033"/>
                <a:gd name="T42" fmla="*/ 94 w 830"/>
                <a:gd name="T43" fmla="*/ 570 h 1033"/>
                <a:gd name="T44" fmla="*/ 28 w 830"/>
                <a:gd name="T45" fmla="*/ 527 h 1033"/>
                <a:gd name="T46" fmla="*/ 10 w 830"/>
                <a:gd name="T47" fmla="*/ 479 h 1033"/>
                <a:gd name="T48" fmla="*/ 20 w 830"/>
                <a:gd name="T49" fmla="*/ 425 h 1033"/>
                <a:gd name="T50" fmla="*/ 28 w 830"/>
                <a:gd name="T51" fmla="*/ 362 h 1033"/>
                <a:gd name="T52" fmla="*/ 30 w 830"/>
                <a:gd name="T53" fmla="*/ 331 h 1033"/>
                <a:gd name="T54" fmla="*/ 18 w 830"/>
                <a:gd name="T55" fmla="*/ 300 h 1033"/>
                <a:gd name="T56" fmla="*/ 23 w 830"/>
                <a:gd name="T57" fmla="*/ 278 h 1033"/>
                <a:gd name="T58" fmla="*/ 28 w 830"/>
                <a:gd name="T59" fmla="*/ 234 h 1033"/>
                <a:gd name="T60" fmla="*/ 124 w 830"/>
                <a:gd name="T61" fmla="*/ 166 h 1033"/>
                <a:gd name="T62" fmla="*/ 186 w 830"/>
                <a:gd name="T63" fmla="*/ 127 h 1033"/>
                <a:gd name="T64" fmla="*/ 206 w 830"/>
                <a:gd name="T65" fmla="*/ 89 h 1033"/>
                <a:gd name="T66" fmla="*/ 229 w 830"/>
                <a:gd name="T67" fmla="*/ 56 h 1033"/>
                <a:gd name="T68" fmla="*/ 267 w 830"/>
                <a:gd name="T69" fmla="*/ 10 h 1033"/>
                <a:gd name="T70" fmla="*/ 318 w 830"/>
                <a:gd name="T71" fmla="*/ 23 h 1033"/>
                <a:gd name="T72" fmla="*/ 382 w 830"/>
                <a:gd name="T73" fmla="*/ 41 h 1033"/>
                <a:gd name="T74" fmla="*/ 417 w 830"/>
                <a:gd name="T75" fmla="*/ 89 h 1033"/>
                <a:gd name="T76" fmla="*/ 481 w 830"/>
                <a:gd name="T77" fmla="*/ 115 h 1033"/>
                <a:gd name="T78" fmla="*/ 562 w 830"/>
                <a:gd name="T79" fmla="*/ 138 h 1033"/>
                <a:gd name="T80" fmla="*/ 628 w 830"/>
                <a:gd name="T81" fmla="*/ 138 h 1033"/>
                <a:gd name="T82" fmla="*/ 641 w 830"/>
                <a:gd name="T83" fmla="*/ 64 h 1033"/>
                <a:gd name="T84" fmla="*/ 763 w 830"/>
                <a:gd name="T85" fmla="*/ 66 h 1033"/>
                <a:gd name="T86" fmla="*/ 802 w 830"/>
                <a:gd name="T87" fmla="*/ 120 h 1033"/>
                <a:gd name="T88" fmla="*/ 825 w 830"/>
                <a:gd name="T89" fmla="*/ 155 h 1033"/>
                <a:gd name="T90" fmla="*/ 743 w 830"/>
                <a:gd name="T91" fmla="*/ 201 h 1033"/>
                <a:gd name="T92" fmla="*/ 692 w 830"/>
                <a:gd name="T93" fmla="*/ 186 h 1033"/>
                <a:gd name="T94" fmla="*/ 649 w 830"/>
                <a:gd name="T95" fmla="*/ 224 h 1033"/>
                <a:gd name="T96" fmla="*/ 667 w 830"/>
                <a:gd name="T97" fmla="*/ 278 h 1033"/>
                <a:gd name="T98" fmla="*/ 738 w 830"/>
                <a:gd name="T99" fmla="*/ 326 h 1033"/>
                <a:gd name="T100" fmla="*/ 735 w 830"/>
                <a:gd name="T101" fmla="*/ 402 h 1033"/>
                <a:gd name="T102" fmla="*/ 728 w 830"/>
                <a:gd name="T103" fmla="*/ 443 h 1033"/>
                <a:gd name="T104" fmla="*/ 723 w 830"/>
                <a:gd name="T105" fmla="*/ 486 h 1033"/>
                <a:gd name="T106" fmla="*/ 705 w 830"/>
                <a:gd name="T107" fmla="*/ 593 h 1033"/>
                <a:gd name="T108" fmla="*/ 733 w 830"/>
                <a:gd name="T109" fmla="*/ 629 h 1033"/>
                <a:gd name="T110" fmla="*/ 730 w 830"/>
                <a:gd name="T111" fmla="*/ 708 h 1033"/>
                <a:gd name="T112" fmla="*/ 677 w 830"/>
                <a:gd name="T113" fmla="*/ 743 h 1033"/>
                <a:gd name="T114" fmla="*/ 656 w 830"/>
                <a:gd name="T115" fmla="*/ 779 h 1033"/>
                <a:gd name="T116" fmla="*/ 646 w 830"/>
                <a:gd name="T117" fmla="*/ 799 h 1033"/>
                <a:gd name="T118" fmla="*/ 595 w 830"/>
                <a:gd name="T119" fmla="*/ 792 h 1033"/>
                <a:gd name="T120" fmla="*/ 562 w 830"/>
                <a:gd name="T121" fmla="*/ 754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0" h="1033">
                  <a:moveTo>
                    <a:pt x="544" y="764"/>
                  </a:moveTo>
                  <a:lnTo>
                    <a:pt x="539" y="766"/>
                  </a:lnTo>
                  <a:lnTo>
                    <a:pt x="537" y="769"/>
                  </a:lnTo>
                  <a:lnTo>
                    <a:pt x="534" y="771"/>
                  </a:lnTo>
                  <a:lnTo>
                    <a:pt x="534" y="776"/>
                  </a:lnTo>
                  <a:lnTo>
                    <a:pt x="534" y="779"/>
                  </a:lnTo>
                  <a:lnTo>
                    <a:pt x="532" y="779"/>
                  </a:lnTo>
                  <a:lnTo>
                    <a:pt x="527" y="779"/>
                  </a:lnTo>
                  <a:lnTo>
                    <a:pt x="524" y="781"/>
                  </a:lnTo>
                  <a:lnTo>
                    <a:pt x="522" y="781"/>
                  </a:lnTo>
                  <a:lnTo>
                    <a:pt x="522" y="787"/>
                  </a:lnTo>
                  <a:lnTo>
                    <a:pt x="522" y="789"/>
                  </a:lnTo>
                  <a:lnTo>
                    <a:pt x="519" y="797"/>
                  </a:lnTo>
                  <a:lnTo>
                    <a:pt x="519" y="802"/>
                  </a:lnTo>
                  <a:lnTo>
                    <a:pt x="516" y="804"/>
                  </a:lnTo>
                  <a:lnTo>
                    <a:pt x="514" y="804"/>
                  </a:lnTo>
                  <a:lnTo>
                    <a:pt x="511" y="804"/>
                  </a:lnTo>
                  <a:lnTo>
                    <a:pt x="506" y="802"/>
                  </a:lnTo>
                  <a:lnTo>
                    <a:pt x="504" y="802"/>
                  </a:lnTo>
                  <a:lnTo>
                    <a:pt x="499" y="802"/>
                  </a:lnTo>
                  <a:lnTo>
                    <a:pt x="496" y="802"/>
                  </a:lnTo>
                  <a:lnTo>
                    <a:pt x="494" y="804"/>
                  </a:lnTo>
                  <a:lnTo>
                    <a:pt x="494" y="807"/>
                  </a:lnTo>
                  <a:lnTo>
                    <a:pt x="494" y="809"/>
                  </a:lnTo>
                  <a:lnTo>
                    <a:pt x="494" y="812"/>
                  </a:lnTo>
                  <a:lnTo>
                    <a:pt x="494" y="817"/>
                  </a:lnTo>
                  <a:lnTo>
                    <a:pt x="499" y="817"/>
                  </a:lnTo>
                  <a:lnTo>
                    <a:pt x="501" y="820"/>
                  </a:lnTo>
                  <a:lnTo>
                    <a:pt x="501" y="822"/>
                  </a:lnTo>
                  <a:lnTo>
                    <a:pt x="501" y="825"/>
                  </a:lnTo>
                  <a:lnTo>
                    <a:pt x="499" y="827"/>
                  </a:lnTo>
                  <a:lnTo>
                    <a:pt x="499" y="832"/>
                  </a:lnTo>
                  <a:lnTo>
                    <a:pt x="499" y="835"/>
                  </a:lnTo>
                  <a:lnTo>
                    <a:pt x="501" y="837"/>
                  </a:lnTo>
                  <a:lnTo>
                    <a:pt x="501" y="840"/>
                  </a:lnTo>
                  <a:lnTo>
                    <a:pt x="499" y="843"/>
                  </a:lnTo>
                  <a:lnTo>
                    <a:pt x="496" y="840"/>
                  </a:lnTo>
                  <a:lnTo>
                    <a:pt x="496" y="843"/>
                  </a:lnTo>
                  <a:lnTo>
                    <a:pt x="496" y="845"/>
                  </a:lnTo>
                  <a:lnTo>
                    <a:pt x="499" y="845"/>
                  </a:lnTo>
                  <a:lnTo>
                    <a:pt x="501" y="845"/>
                  </a:lnTo>
                  <a:lnTo>
                    <a:pt x="504" y="848"/>
                  </a:lnTo>
                  <a:lnTo>
                    <a:pt x="501" y="853"/>
                  </a:lnTo>
                  <a:lnTo>
                    <a:pt x="501" y="855"/>
                  </a:lnTo>
                  <a:lnTo>
                    <a:pt x="504" y="858"/>
                  </a:lnTo>
                  <a:lnTo>
                    <a:pt x="509" y="858"/>
                  </a:lnTo>
                  <a:lnTo>
                    <a:pt x="511" y="860"/>
                  </a:lnTo>
                  <a:lnTo>
                    <a:pt x="509" y="863"/>
                  </a:lnTo>
                  <a:lnTo>
                    <a:pt x="506" y="865"/>
                  </a:lnTo>
                  <a:lnTo>
                    <a:pt x="504" y="868"/>
                  </a:lnTo>
                  <a:lnTo>
                    <a:pt x="506" y="871"/>
                  </a:lnTo>
                  <a:lnTo>
                    <a:pt x="506" y="873"/>
                  </a:lnTo>
                  <a:lnTo>
                    <a:pt x="509" y="873"/>
                  </a:lnTo>
                  <a:lnTo>
                    <a:pt x="509" y="878"/>
                  </a:lnTo>
                  <a:lnTo>
                    <a:pt x="511" y="878"/>
                  </a:lnTo>
                  <a:lnTo>
                    <a:pt x="511" y="881"/>
                  </a:lnTo>
                  <a:lnTo>
                    <a:pt x="509" y="881"/>
                  </a:lnTo>
                  <a:lnTo>
                    <a:pt x="506" y="883"/>
                  </a:lnTo>
                  <a:lnTo>
                    <a:pt x="506" y="886"/>
                  </a:lnTo>
                  <a:lnTo>
                    <a:pt x="509" y="888"/>
                  </a:lnTo>
                  <a:lnTo>
                    <a:pt x="511" y="891"/>
                  </a:lnTo>
                  <a:lnTo>
                    <a:pt x="514" y="891"/>
                  </a:lnTo>
                  <a:lnTo>
                    <a:pt x="516" y="891"/>
                  </a:lnTo>
                  <a:lnTo>
                    <a:pt x="514" y="893"/>
                  </a:lnTo>
                  <a:lnTo>
                    <a:pt x="511" y="896"/>
                  </a:lnTo>
                  <a:lnTo>
                    <a:pt x="509" y="896"/>
                  </a:lnTo>
                  <a:lnTo>
                    <a:pt x="506" y="901"/>
                  </a:lnTo>
                  <a:lnTo>
                    <a:pt x="506" y="904"/>
                  </a:lnTo>
                  <a:lnTo>
                    <a:pt x="509" y="906"/>
                  </a:lnTo>
                  <a:lnTo>
                    <a:pt x="511" y="909"/>
                  </a:lnTo>
                  <a:lnTo>
                    <a:pt x="511" y="911"/>
                  </a:lnTo>
                  <a:lnTo>
                    <a:pt x="511" y="914"/>
                  </a:lnTo>
                  <a:lnTo>
                    <a:pt x="509" y="914"/>
                  </a:lnTo>
                  <a:lnTo>
                    <a:pt x="509" y="916"/>
                  </a:lnTo>
                  <a:lnTo>
                    <a:pt x="506" y="916"/>
                  </a:lnTo>
                  <a:lnTo>
                    <a:pt x="506" y="919"/>
                  </a:lnTo>
                  <a:lnTo>
                    <a:pt x="506" y="921"/>
                  </a:lnTo>
                  <a:lnTo>
                    <a:pt x="506" y="924"/>
                  </a:lnTo>
                  <a:lnTo>
                    <a:pt x="509" y="927"/>
                  </a:lnTo>
                  <a:lnTo>
                    <a:pt x="506" y="932"/>
                  </a:lnTo>
                  <a:lnTo>
                    <a:pt x="504" y="937"/>
                  </a:lnTo>
                  <a:lnTo>
                    <a:pt x="501" y="939"/>
                  </a:lnTo>
                  <a:lnTo>
                    <a:pt x="501" y="942"/>
                  </a:lnTo>
                  <a:lnTo>
                    <a:pt x="504" y="944"/>
                  </a:lnTo>
                  <a:lnTo>
                    <a:pt x="504" y="947"/>
                  </a:lnTo>
                  <a:lnTo>
                    <a:pt x="504" y="949"/>
                  </a:lnTo>
                  <a:lnTo>
                    <a:pt x="501" y="952"/>
                  </a:lnTo>
                  <a:lnTo>
                    <a:pt x="499" y="955"/>
                  </a:lnTo>
                  <a:lnTo>
                    <a:pt x="504" y="957"/>
                  </a:lnTo>
                  <a:lnTo>
                    <a:pt x="504" y="960"/>
                  </a:lnTo>
                  <a:lnTo>
                    <a:pt x="504" y="962"/>
                  </a:lnTo>
                  <a:lnTo>
                    <a:pt x="501" y="965"/>
                  </a:lnTo>
                  <a:lnTo>
                    <a:pt x="501" y="967"/>
                  </a:lnTo>
                  <a:lnTo>
                    <a:pt x="499" y="970"/>
                  </a:lnTo>
                  <a:lnTo>
                    <a:pt x="499" y="972"/>
                  </a:lnTo>
                  <a:lnTo>
                    <a:pt x="501" y="970"/>
                  </a:lnTo>
                  <a:lnTo>
                    <a:pt x="504" y="972"/>
                  </a:lnTo>
                  <a:lnTo>
                    <a:pt x="506" y="975"/>
                  </a:lnTo>
                  <a:lnTo>
                    <a:pt x="506" y="977"/>
                  </a:lnTo>
                  <a:lnTo>
                    <a:pt x="506" y="980"/>
                  </a:lnTo>
                  <a:lnTo>
                    <a:pt x="506" y="983"/>
                  </a:lnTo>
                  <a:lnTo>
                    <a:pt x="506" y="985"/>
                  </a:lnTo>
                  <a:lnTo>
                    <a:pt x="509" y="988"/>
                  </a:lnTo>
                  <a:lnTo>
                    <a:pt x="509" y="990"/>
                  </a:lnTo>
                  <a:lnTo>
                    <a:pt x="506" y="993"/>
                  </a:lnTo>
                  <a:lnTo>
                    <a:pt x="506" y="995"/>
                  </a:lnTo>
                  <a:lnTo>
                    <a:pt x="504" y="998"/>
                  </a:lnTo>
                  <a:lnTo>
                    <a:pt x="506" y="1000"/>
                  </a:lnTo>
                  <a:lnTo>
                    <a:pt x="506" y="1003"/>
                  </a:lnTo>
                  <a:lnTo>
                    <a:pt x="509" y="1005"/>
                  </a:lnTo>
                  <a:lnTo>
                    <a:pt x="509" y="1008"/>
                  </a:lnTo>
                  <a:lnTo>
                    <a:pt x="511" y="1011"/>
                  </a:lnTo>
                  <a:lnTo>
                    <a:pt x="514" y="1013"/>
                  </a:lnTo>
                  <a:lnTo>
                    <a:pt x="516" y="1016"/>
                  </a:lnTo>
                  <a:lnTo>
                    <a:pt x="514" y="1018"/>
                  </a:lnTo>
                  <a:lnTo>
                    <a:pt x="511" y="1018"/>
                  </a:lnTo>
                  <a:lnTo>
                    <a:pt x="516" y="1021"/>
                  </a:lnTo>
                  <a:lnTo>
                    <a:pt x="516" y="1023"/>
                  </a:lnTo>
                  <a:lnTo>
                    <a:pt x="514" y="1026"/>
                  </a:lnTo>
                  <a:lnTo>
                    <a:pt x="514" y="1028"/>
                  </a:lnTo>
                  <a:lnTo>
                    <a:pt x="516" y="1031"/>
                  </a:lnTo>
                  <a:lnTo>
                    <a:pt x="514" y="1033"/>
                  </a:lnTo>
                  <a:lnTo>
                    <a:pt x="511" y="1031"/>
                  </a:lnTo>
                  <a:lnTo>
                    <a:pt x="509" y="1031"/>
                  </a:lnTo>
                  <a:lnTo>
                    <a:pt x="506" y="1031"/>
                  </a:lnTo>
                  <a:lnTo>
                    <a:pt x="504" y="1031"/>
                  </a:lnTo>
                  <a:lnTo>
                    <a:pt x="501" y="1028"/>
                  </a:lnTo>
                  <a:lnTo>
                    <a:pt x="499" y="1026"/>
                  </a:lnTo>
                  <a:lnTo>
                    <a:pt x="499" y="1023"/>
                  </a:lnTo>
                  <a:lnTo>
                    <a:pt x="499" y="1021"/>
                  </a:lnTo>
                  <a:lnTo>
                    <a:pt x="499" y="1018"/>
                  </a:lnTo>
                  <a:lnTo>
                    <a:pt x="499" y="1016"/>
                  </a:lnTo>
                  <a:lnTo>
                    <a:pt x="496" y="1013"/>
                  </a:lnTo>
                  <a:lnTo>
                    <a:pt x="494" y="1013"/>
                  </a:lnTo>
                  <a:lnTo>
                    <a:pt x="491" y="1011"/>
                  </a:lnTo>
                  <a:lnTo>
                    <a:pt x="494" y="1008"/>
                  </a:lnTo>
                  <a:lnTo>
                    <a:pt x="494" y="1005"/>
                  </a:lnTo>
                  <a:lnTo>
                    <a:pt x="496" y="1003"/>
                  </a:lnTo>
                  <a:lnTo>
                    <a:pt x="491" y="998"/>
                  </a:lnTo>
                  <a:lnTo>
                    <a:pt x="488" y="995"/>
                  </a:lnTo>
                  <a:lnTo>
                    <a:pt x="488" y="990"/>
                  </a:lnTo>
                  <a:lnTo>
                    <a:pt x="486" y="990"/>
                  </a:lnTo>
                  <a:lnTo>
                    <a:pt x="486" y="988"/>
                  </a:lnTo>
                  <a:lnTo>
                    <a:pt x="486" y="985"/>
                  </a:lnTo>
                  <a:lnTo>
                    <a:pt x="488" y="983"/>
                  </a:lnTo>
                  <a:lnTo>
                    <a:pt x="488" y="980"/>
                  </a:lnTo>
                  <a:lnTo>
                    <a:pt x="486" y="980"/>
                  </a:lnTo>
                  <a:lnTo>
                    <a:pt x="486" y="977"/>
                  </a:lnTo>
                  <a:lnTo>
                    <a:pt x="486" y="975"/>
                  </a:lnTo>
                  <a:lnTo>
                    <a:pt x="483" y="972"/>
                  </a:lnTo>
                  <a:lnTo>
                    <a:pt x="481" y="970"/>
                  </a:lnTo>
                  <a:lnTo>
                    <a:pt x="478" y="967"/>
                  </a:lnTo>
                  <a:lnTo>
                    <a:pt x="478" y="965"/>
                  </a:lnTo>
                  <a:lnTo>
                    <a:pt x="476" y="962"/>
                  </a:lnTo>
                  <a:lnTo>
                    <a:pt x="473" y="960"/>
                  </a:lnTo>
                  <a:lnTo>
                    <a:pt x="471" y="960"/>
                  </a:lnTo>
                  <a:lnTo>
                    <a:pt x="466" y="955"/>
                  </a:lnTo>
                  <a:lnTo>
                    <a:pt x="463" y="952"/>
                  </a:lnTo>
                  <a:lnTo>
                    <a:pt x="460" y="949"/>
                  </a:lnTo>
                  <a:lnTo>
                    <a:pt x="458" y="949"/>
                  </a:lnTo>
                  <a:lnTo>
                    <a:pt x="455" y="947"/>
                  </a:lnTo>
                  <a:lnTo>
                    <a:pt x="453" y="947"/>
                  </a:lnTo>
                  <a:lnTo>
                    <a:pt x="448" y="944"/>
                  </a:lnTo>
                  <a:lnTo>
                    <a:pt x="445" y="947"/>
                  </a:lnTo>
                  <a:lnTo>
                    <a:pt x="443" y="944"/>
                  </a:lnTo>
                  <a:lnTo>
                    <a:pt x="440" y="944"/>
                  </a:lnTo>
                  <a:lnTo>
                    <a:pt x="438" y="944"/>
                  </a:lnTo>
                  <a:lnTo>
                    <a:pt x="435" y="944"/>
                  </a:lnTo>
                  <a:lnTo>
                    <a:pt x="432" y="944"/>
                  </a:lnTo>
                  <a:lnTo>
                    <a:pt x="430" y="947"/>
                  </a:lnTo>
                  <a:lnTo>
                    <a:pt x="427" y="944"/>
                  </a:lnTo>
                  <a:lnTo>
                    <a:pt x="425" y="944"/>
                  </a:lnTo>
                  <a:lnTo>
                    <a:pt x="425" y="942"/>
                  </a:lnTo>
                  <a:lnTo>
                    <a:pt x="420" y="942"/>
                  </a:lnTo>
                  <a:lnTo>
                    <a:pt x="420" y="944"/>
                  </a:lnTo>
                  <a:lnTo>
                    <a:pt x="417" y="944"/>
                  </a:lnTo>
                  <a:lnTo>
                    <a:pt x="415" y="942"/>
                  </a:lnTo>
                  <a:lnTo>
                    <a:pt x="412" y="942"/>
                  </a:lnTo>
                  <a:lnTo>
                    <a:pt x="412" y="937"/>
                  </a:lnTo>
                  <a:lnTo>
                    <a:pt x="412" y="934"/>
                  </a:lnTo>
                  <a:lnTo>
                    <a:pt x="412" y="932"/>
                  </a:lnTo>
                  <a:lnTo>
                    <a:pt x="412" y="929"/>
                  </a:lnTo>
                  <a:lnTo>
                    <a:pt x="412" y="927"/>
                  </a:lnTo>
                  <a:lnTo>
                    <a:pt x="410" y="924"/>
                  </a:lnTo>
                  <a:lnTo>
                    <a:pt x="410" y="921"/>
                  </a:lnTo>
                  <a:lnTo>
                    <a:pt x="407" y="919"/>
                  </a:lnTo>
                  <a:lnTo>
                    <a:pt x="404" y="919"/>
                  </a:lnTo>
                  <a:lnTo>
                    <a:pt x="404" y="916"/>
                  </a:lnTo>
                  <a:lnTo>
                    <a:pt x="402" y="911"/>
                  </a:lnTo>
                  <a:lnTo>
                    <a:pt x="399" y="911"/>
                  </a:lnTo>
                  <a:lnTo>
                    <a:pt x="397" y="914"/>
                  </a:lnTo>
                  <a:lnTo>
                    <a:pt x="394" y="911"/>
                  </a:lnTo>
                  <a:lnTo>
                    <a:pt x="394" y="909"/>
                  </a:lnTo>
                  <a:lnTo>
                    <a:pt x="394" y="906"/>
                  </a:lnTo>
                  <a:lnTo>
                    <a:pt x="397" y="904"/>
                  </a:lnTo>
                  <a:lnTo>
                    <a:pt x="394" y="901"/>
                  </a:lnTo>
                  <a:lnTo>
                    <a:pt x="392" y="901"/>
                  </a:lnTo>
                  <a:lnTo>
                    <a:pt x="389" y="904"/>
                  </a:lnTo>
                  <a:lnTo>
                    <a:pt x="387" y="904"/>
                  </a:lnTo>
                  <a:lnTo>
                    <a:pt x="384" y="901"/>
                  </a:lnTo>
                  <a:lnTo>
                    <a:pt x="384" y="899"/>
                  </a:lnTo>
                  <a:lnTo>
                    <a:pt x="382" y="899"/>
                  </a:lnTo>
                  <a:lnTo>
                    <a:pt x="379" y="896"/>
                  </a:lnTo>
                  <a:lnTo>
                    <a:pt x="376" y="896"/>
                  </a:lnTo>
                  <a:lnTo>
                    <a:pt x="376" y="893"/>
                  </a:lnTo>
                  <a:lnTo>
                    <a:pt x="374" y="893"/>
                  </a:lnTo>
                  <a:lnTo>
                    <a:pt x="371" y="891"/>
                  </a:lnTo>
                  <a:lnTo>
                    <a:pt x="369" y="888"/>
                  </a:lnTo>
                  <a:lnTo>
                    <a:pt x="366" y="886"/>
                  </a:lnTo>
                  <a:lnTo>
                    <a:pt x="364" y="883"/>
                  </a:lnTo>
                  <a:lnTo>
                    <a:pt x="364" y="881"/>
                  </a:lnTo>
                  <a:lnTo>
                    <a:pt x="361" y="876"/>
                  </a:lnTo>
                  <a:lnTo>
                    <a:pt x="359" y="873"/>
                  </a:lnTo>
                  <a:lnTo>
                    <a:pt x="356" y="873"/>
                  </a:lnTo>
                  <a:lnTo>
                    <a:pt x="354" y="871"/>
                  </a:lnTo>
                  <a:lnTo>
                    <a:pt x="351" y="868"/>
                  </a:lnTo>
                  <a:lnTo>
                    <a:pt x="348" y="865"/>
                  </a:lnTo>
                  <a:lnTo>
                    <a:pt x="346" y="865"/>
                  </a:lnTo>
                  <a:lnTo>
                    <a:pt x="346" y="863"/>
                  </a:lnTo>
                  <a:lnTo>
                    <a:pt x="343" y="863"/>
                  </a:lnTo>
                  <a:lnTo>
                    <a:pt x="341" y="863"/>
                  </a:lnTo>
                  <a:lnTo>
                    <a:pt x="338" y="863"/>
                  </a:lnTo>
                  <a:lnTo>
                    <a:pt x="336" y="860"/>
                  </a:lnTo>
                  <a:lnTo>
                    <a:pt x="333" y="860"/>
                  </a:lnTo>
                  <a:lnTo>
                    <a:pt x="333" y="858"/>
                  </a:lnTo>
                  <a:lnTo>
                    <a:pt x="331" y="858"/>
                  </a:lnTo>
                  <a:lnTo>
                    <a:pt x="328" y="858"/>
                  </a:lnTo>
                  <a:lnTo>
                    <a:pt x="328" y="855"/>
                  </a:lnTo>
                  <a:lnTo>
                    <a:pt x="328" y="853"/>
                  </a:lnTo>
                  <a:lnTo>
                    <a:pt x="326" y="853"/>
                  </a:lnTo>
                  <a:lnTo>
                    <a:pt x="326" y="850"/>
                  </a:lnTo>
                  <a:lnTo>
                    <a:pt x="323" y="850"/>
                  </a:lnTo>
                  <a:lnTo>
                    <a:pt x="323" y="848"/>
                  </a:lnTo>
                  <a:lnTo>
                    <a:pt x="323" y="845"/>
                  </a:lnTo>
                  <a:lnTo>
                    <a:pt x="323" y="843"/>
                  </a:lnTo>
                  <a:lnTo>
                    <a:pt x="326" y="840"/>
                  </a:lnTo>
                  <a:lnTo>
                    <a:pt x="323" y="840"/>
                  </a:lnTo>
                  <a:lnTo>
                    <a:pt x="323" y="837"/>
                  </a:lnTo>
                  <a:lnTo>
                    <a:pt x="320" y="837"/>
                  </a:lnTo>
                  <a:lnTo>
                    <a:pt x="320" y="835"/>
                  </a:lnTo>
                  <a:lnTo>
                    <a:pt x="318" y="832"/>
                  </a:lnTo>
                  <a:lnTo>
                    <a:pt x="315" y="832"/>
                  </a:lnTo>
                  <a:lnTo>
                    <a:pt x="315" y="830"/>
                  </a:lnTo>
                  <a:lnTo>
                    <a:pt x="315" y="827"/>
                  </a:lnTo>
                  <a:lnTo>
                    <a:pt x="318" y="827"/>
                  </a:lnTo>
                  <a:lnTo>
                    <a:pt x="318" y="825"/>
                  </a:lnTo>
                  <a:lnTo>
                    <a:pt x="315" y="825"/>
                  </a:lnTo>
                  <a:lnTo>
                    <a:pt x="313" y="822"/>
                  </a:lnTo>
                  <a:lnTo>
                    <a:pt x="310" y="820"/>
                  </a:lnTo>
                  <a:lnTo>
                    <a:pt x="310" y="817"/>
                  </a:lnTo>
                  <a:lnTo>
                    <a:pt x="310" y="815"/>
                  </a:lnTo>
                  <a:lnTo>
                    <a:pt x="308" y="815"/>
                  </a:lnTo>
                  <a:lnTo>
                    <a:pt x="305" y="815"/>
                  </a:lnTo>
                  <a:lnTo>
                    <a:pt x="303" y="812"/>
                  </a:lnTo>
                  <a:lnTo>
                    <a:pt x="300" y="812"/>
                  </a:lnTo>
                  <a:lnTo>
                    <a:pt x="298" y="809"/>
                  </a:lnTo>
                  <a:lnTo>
                    <a:pt x="295" y="807"/>
                  </a:lnTo>
                  <a:lnTo>
                    <a:pt x="292" y="807"/>
                  </a:lnTo>
                  <a:lnTo>
                    <a:pt x="290" y="807"/>
                  </a:lnTo>
                  <a:lnTo>
                    <a:pt x="287" y="804"/>
                  </a:lnTo>
                  <a:lnTo>
                    <a:pt x="285" y="804"/>
                  </a:lnTo>
                  <a:lnTo>
                    <a:pt x="282" y="802"/>
                  </a:lnTo>
                  <a:lnTo>
                    <a:pt x="280" y="802"/>
                  </a:lnTo>
                  <a:lnTo>
                    <a:pt x="277" y="802"/>
                  </a:lnTo>
                  <a:lnTo>
                    <a:pt x="275" y="799"/>
                  </a:lnTo>
                  <a:lnTo>
                    <a:pt x="275" y="797"/>
                  </a:lnTo>
                  <a:lnTo>
                    <a:pt x="272" y="797"/>
                  </a:lnTo>
                  <a:lnTo>
                    <a:pt x="270" y="797"/>
                  </a:lnTo>
                  <a:lnTo>
                    <a:pt x="270" y="799"/>
                  </a:lnTo>
                  <a:lnTo>
                    <a:pt x="267" y="799"/>
                  </a:lnTo>
                  <a:lnTo>
                    <a:pt x="264" y="797"/>
                  </a:lnTo>
                  <a:lnTo>
                    <a:pt x="262" y="797"/>
                  </a:lnTo>
                  <a:lnTo>
                    <a:pt x="259" y="797"/>
                  </a:lnTo>
                  <a:lnTo>
                    <a:pt x="257" y="794"/>
                  </a:lnTo>
                  <a:lnTo>
                    <a:pt x="257" y="792"/>
                  </a:lnTo>
                  <a:lnTo>
                    <a:pt x="254" y="789"/>
                  </a:lnTo>
                  <a:lnTo>
                    <a:pt x="254" y="787"/>
                  </a:lnTo>
                  <a:lnTo>
                    <a:pt x="254" y="784"/>
                  </a:lnTo>
                  <a:lnTo>
                    <a:pt x="254" y="781"/>
                  </a:lnTo>
                  <a:lnTo>
                    <a:pt x="254" y="779"/>
                  </a:lnTo>
                  <a:lnTo>
                    <a:pt x="254" y="776"/>
                  </a:lnTo>
                  <a:lnTo>
                    <a:pt x="254" y="774"/>
                  </a:lnTo>
                  <a:lnTo>
                    <a:pt x="254" y="771"/>
                  </a:lnTo>
                  <a:lnTo>
                    <a:pt x="254" y="769"/>
                  </a:lnTo>
                  <a:lnTo>
                    <a:pt x="252" y="766"/>
                  </a:lnTo>
                  <a:lnTo>
                    <a:pt x="252" y="764"/>
                  </a:lnTo>
                  <a:lnTo>
                    <a:pt x="252" y="761"/>
                  </a:lnTo>
                  <a:lnTo>
                    <a:pt x="252" y="759"/>
                  </a:lnTo>
                  <a:lnTo>
                    <a:pt x="252" y="756"/>
                  </a:lnTo>
                  <a:lnTo>
                    <a:pt x="252" y="754"/>
                  </a:lnTo>
                  <a:lnTo>
                    <a:pt x="249" y="751"/>
                  </a:lnTo>
                  <a:lnTo>
                    <a:pt x="249" y="748"/>
                  </a:lnTo>
                  <a:lnTo>
                    <a:pt x="247" y="748"/>
                  </a:lnTo>
                  <a:lnTo>
                    <a:pt x="247" y="746"/>
                  </a:lnTo>
                  <a:lnTo>
                    <a:pt x="242" y="743"/>
                  </a:lnTo>
                  <a:lnTo>
                    <a:pt x="239" y="743"/>
                  </a:lnTo>
                  <a:lnTo>
                    <a:pt x="236" y="741"/>
                  </a:lnTo>
                  <a:lnTo>
                    <a:pt x="234" y="741"/>
                  </a:lnTo>
                  <a:lnTo>
                    <a:pt x="224" y="738"/>
                  </a:lnTo>
                  <a:lnTo>
                    <a:pt x="224" y="736"/>
                  </a:lnTo>
                  <a:lnTo>
                    <a:pt x="221" y="733"/>
                  </a:lnTo>
                  <a:lnTo>
                    <a:pt x="219" y="731"/>
                  </a:lnTo>
                  <a:lnTo>
                    <a:pt x="216" y="731"/>
                  </a:lnTo>
                  <a:lnTo>
                    <a:pt x="211" y="726"/>
                  </a:lnTo>
                  <a:lnTo>
                    <a:pt x="208" y="726"/>
                  </a:lnTo>
                  <a:lnTo>
                    <a:pt x="206" y="726"/>
                  </a:lnTo>
                  <a:lnTo>
                    <a:pt x="203" y="723"/>
                  </a:lnTo>
                  <a:lnTo>
                    <a:pt x="198" y="720"/>
                  </a:lnTo>
                  <a:lnTo>
                    <a:pt x="193" y="713"/>
                  </a:lnTo>
                  <a:lnTo>
                    <a:pt x="191" y="713"/>
                  </a:lnTo>
                  <a:lnTo>
                    <a:pt x="188" y="713"/>
                  </a:lnTo>
                  <a:lnTo>
                    <a:pt x="188" y="710"/>
                  </a:lnTo>
                  <a:lnTo>
                    <a:pt x="186" y="708"/>
                  </a:lnTo>
                  <a:lnTo>
                    <a:pt x="186" y="705"/>
                  </a:lnTo>
                  <a:lnTo>
                    <a:pt x="186" y="703"/>
                  </a:lnTo>
                  <a:lnTo>
                    <a:pt x="178" y="698"/>
                  </a:lnTo>
                  <a:lnTo>
                    <a:pt x="175" y="698"/>
                  </a:lnTo>
                  <a:lnTo>
                    <a:pt x="173" y="698"/>
                  </a:lnTo>
                  <a:lnTo>
                    <a:pt x="170" y="698"/>
                  </a:lnTo>
                  <a:lnTo>
                    <a:pt x="175" y="687"/>
                  </a:lnTo>
                  <a:lnTo>
                    <a:pt x="175" y="685"/>
                  </a:lnTo>
                  <a:lnTo>
                    <a:pt x="170" y="682"/>
                  </a:lnTo>
                  <a:lnTo>
                    <a:pt x="165" y="682"/>
                  </a:lnTo>
                  <a:lnTo>
                    <a:pt x="155" y="690"/>
                  </a:lnTo>
                  <a:lnTo>
                    <a:pt x="150" y="692"/>
                  </a:lnTo>
                  <a:lnTo>
                    <a:pt x="150" y="695"/>
                  </a:lnTo>
                  <a:lnTo>
                    <a:pt x="135" y="685"/>
                  </a:lnTo>
                  <a:lnTo>
                    <a:pt x="132" y="682"/>
                  </a:lnTo>
                  <a:lnTo>
                    <a:pt x="130" y="682"/>
                  </a:lnTo>
                  <a:lnTo>
                    <a:pt x="130" y="680"/>
                  </a:lnTo>
                  <a:lnTo>
                    <a:pt x="127" y="672"/>
                  </a:lnTo>
                  <a:lnTo>
                    <a:pt x="127" y="664"/>
                  </a:lnTo>
                  <a:lnTo>
                    <a:pt x="127" y="662"/>
                  </a:lnTo>
                  <a:lnTo>
                    <a:pt x="132" y="654"/>
                  </a:lnTo>
                  <a:lnTo>
                    <a:pt x="137" y="642"/>
                  </a:lnTo>
                  <a:lnTo>
                    <a:pt x="140" y="639"/>
                  </a:lnTo>
                  <a:lnTo>
                    <a:pt x="142" y="631"/>
                  </a:lnTo>
                  <a:lnTo>
                    <a:pt x="145" y="629"/>
                  </a:lnTo>
                  <a:lnTo>
                    <a:pt x="147" y="624"/>
                  </a:lnTo>
                  <a:lnTo>
                    <a:pt x="147" y="619"/>
                  </a:lnTo>
                  <a:lnTo>
                    <a:pt x="147" y="614"/>
                  </a:lnTo>
                  <a:lnTo>
                    <a:pt x="147" y="601"/>
                  </a:lnTo>
                  <a:lnTo>
                    <a:pt x="145" y="598"/>
                  </a:lnTo>
                  <a:lnTo>
                    <a:pt x="147" y="596"/>
                  </a:lnTo>
                  <a:lnTo>
                    <a:pt x="147" y="593"/>
                  </a:lnTo>
                  <a:lnTo>
                    <a:pt x="150" y="591"/>
                  </a:lnTo>
                  <a:lnTo>
                    <a:pt x="152" y="586"/>
                  </a:lnTo>
                  <a:lnTo>
                    <a:pt x="158" y="580"/>
                  </a:lnTo>
                  <a:lnTo>
                    <a:pt x="160" y="573"/>
                  </a:lnTo>
                  <a:lnTo>
                    <a:pt x="160" y="570"/>
                  </a:lnTo>
                  <a:lnTo>
                    <a:pt x="160" y="568"/>
                  </a:lnTo>
                  <a:lnTo>
                    <a:pt x="163" y="565"/>
                  </a:lnTo>
                  <a:lnTo>
                    <a:pt x="163" y="563"/>
                  </a:lnTo>
                  <a:lnTo>
                    <a:pt x="163" y="560"/>
                  </a:lnTo>
                  <a:lnTo>
                    <a:pt x="163" y="558"/>
                  </a:lnTo>
                  <a:lnTo>
                    <a:pt x="163" y="555"/>
                  </a:lnTo>
                  <a:lnTo>
                    <a:pt x="163" y="552"/>
                  </a:lnTo>
                  <a:lnTo>
                    <a:pt x="165" y="555"/>
                  </a:lnTo>
                  <a:lnTo>
                    <a:pt x="165" y="552"/>
                  </a:lnTo>
                  <a:lnTo>
                    <a:pt x="165" y="550"/>
                  </a:lnTo>
                  <a:lnTo>
                    <a:pt x="165" y="547"/>
                  </a:lnTo>
                  <a:lnTo>
                    <a:pt x="163" y="550"/>
                  </a:lnTo>
                  <a:lnTo>
                    <a:pt x="158" y="550"/>
                  </a:lnTo>
                  <a:lnTo>
                    <a:pt x="155" y="547"/>
                  </a:lnTo>
                  <a:lnTo>
                    <a:pt x="147" y="550"/>
                  </a:lnTo>
                  <a:lnTo>
                    <a:pt x="147" y="555"/>
                  </a:lnTo>
                  <a:lnTo>
                    <a:pt x="145" y="558"/>
                  </a:lnTo>
                  <a:lnTo>
                    <a:pt x="142" y="560"/>
                  </a:lnTo>
                  <a:lnTo>
                    <a:pt x="132" y="558"/>
                  </a:lnTo>
                  <a:lnTo>
                    <a:pt x="119" y="563"/>
                  </a:lnTo>
                  <a:lnTo>
                    <a:pt x="117" y="565"/>
                  </a:lnTo>
                  <a:lnTo>
                    <a:pt x="104" y="570"/>
                  </a:lnTo>
                  <a:lnTo>
                    <a:pt x="96" y="570"/>
                  </a:lnTo>
                  <a:lnTo>
                    <a:pt x="94" y="570"/>
                  </a:lnTo>
                  <a:lnTo>
                    <a:pt x="89" y="568"/>
                  </a:lnTo>
                  <a:lnTo>
                    <a:pt x="84" y="568"/>
                  </a:lnTo>
                  <a:lnTo>
                    <a:pt x="81" y="568"/>
                  </a:lnTo>
                  <a:lnTo>
                    <a:pt x="71" y="568"/>
                  </a:lnTo>
                  <a:lnTo>
                    <a:pt x="63" y="568"/>
                  </a:lnTo>
                  <a:lnTo>
                    <a:pt x="56" y="568"/>
                  </a:lnTo>
                  <a:lnTo>
                    <a:pt x="51" y="560"/>
                  </a:lnTo>
                  <a:lnTo>
                    <a:pt x="48" y="558"/>
                  </a:lnTo>
                  <a:lnTo>
                    <a:pt x="46" y="555"/>
                  </a:lnTo>
                  <a:lnTo>
                    <a:pt x="43" y="552"/>
                  </a:lnTo>
                  <a:lnTo>
                    <a:pt x="35" y="542"/>
                  </a:lnTo>
                  <a:lnTo>
                    <a:pt x="35" y="540"/>
                  </a:lnTo>
                  <a:lnTo>
                    <a:pt x="33" y="537"/>
                  </a:lnTo>
                  <a:lnTo>
                    <a:pt x="30" y="535"/>
                  </a:lnTo>
                  <a:lnTo>
                    <a:pt x="30" y="532"/>
                  </a:lnTo>
                  <a:lnTo>
                    <a:pt x="28" y="530"/>
                  </a:lnTo>
                  <a:lnTo>
                    <a:pt x="28" y="527"/>
                  </a:lnTo>
                  <a:lnTo>
                    <a:pt x="23" y="522"/>
                  </a:lnTo>
                  <a:lnTo>
                    <a:pt x="23" y="519"/>
                  </a:lnTo>
                  <a:lnTo>
                    <a:pt x="20" y="517"/>
                  </a:lnTo>
                  <a:lnTo>
                    <a:pt x="18" y="514"/>
                  </a:lnTo>
                  <a:lnTo>
                    <a:pt x="18" y="512"/>
                  </a:lnTo>
                  <a:lnTo>
                    <a:pt x="15" y="507"/>
                  </a:lnTo>
                  <a:lnTo>
                    <a:pt x="18" y="504"/>
                  </a:lnTo>
                  <a:lnTo>
                    <a:pt x="18" y="502"/>
                  </a:lnTo>
                  <a:lnTo>
                    <a:pt x="15" y="499"/>
                  </a:lnTo>
                  <a:lnTo>
                    <a:pt x="12" y="499"/>
                  </a:lnTo>
                  <a:lnTo>
                    <a:pt x="10" y="499"/>
                  </a:lnTo>
                  <a:lnTo>
                    <a:pt x="10" y="496"/>
                  </a:lnTo>
                  <a:lnTo>
                    <a:pt x="10" y="494"/>
                  </a:lnTo>
                  <a:lnTo>
                    <a:pt x="7" y="486"/>
                  </a:lnTo>
                  <a:lnTo>
                    <a:pt x="10" y="484"/>
                  </a:lnTo>
                  <a:lnTo>
                    <a:pt x="7" y="481"/>
                  </a:lnTo>
                  <a:lnTo>
                    <a:pt x="10" y="479"/>
                  </a:lnTo>
                  <a:lnTo>
                    <a:pt x="12" y="476"/>
                  </a:lnTo>
                  <a:lnTo>
                    <a:pt x="10" y="471"/>
                  </a:lnTo>
                  <a:lnTo>
                    <a:pt x="7" y="468"/>
                  </a:lnTo>
                  <a:lnTo>
                    <a:pt x="10" y="458"/>
                  </a:lnTo>
                  <a:lnTo>
                    <a:pt x="12" y="456"/>
                  </a:lnTo>
                  <a:lnTo>
                    <a:pt x="7" y="451"/>
                  </a:lnTo>
                  <a:lnTo>
                    <a:pt x="10" y="451"/>
                  </a:lnTo>
                  <a:lnTo>
                    <a:pt x="12" y="446"/>
                  </a:lnTo>
                  <a:lnTo>
                    <a:pt x="18" y="443"/>
                  </a:lnTo>
                  <a:lnTo>
                    <a:pt x="18" y="438"/>
                  </a:lnTo>
                  <a:lnTo>
                    <a:pt x="20" y="435"/>
                  </a:lnTo>
                  <a:lnTo>
                    <a:pt x="20" y="433"/>
                  </a:lnTo>
                  <a:lnTo>
                    <a:pt x="20" y="430"/>
                  </a:lnTo>
                  <a:lnTo>
                    <a:pt x="15" y="428"/>
                  </a:lnTo>
                  <a:lnTo>
                    <a:pt x="18" y="428"/>
                  </a:lnTo>
                  <a:lnTo>
                    <a:pt x="20" y="428"/>
                  </a:lnTo>
                  <a:lnTo>
                    <a:pt x="20" y="425"/>
                  </a:lnTo>
                  <a:lnTo>
                    <a:pt x="18" y="423"/>
                  </a:lnTo>
                  <a:lnTo>
                    <a:pt x="18" y="418"/>
                  </a:lnTo>
                  <a:lnTo>
                    <a:pt x="15" y="415"/>
                  </a:lnTo>
                  <a:lnTo>
                    <a:pt x="18" y="410"/>
                  </a:lnTo>
                  <a:lnTo>
                    <a:pt x="23" y="410"/>
                  </a:lnTo>
                  <a:lnTo>
                    <a:pt x="23" y="407"/>
                  </a:lnTo>
                  <a:lnTo>
                    <a:pt x="23" y="405"/>
                  </a:lnTo>
                  <a:lnTo>
                    <a:pt x="20" y="395"/>
                  </a:lnTo>
                  <a:lnTo>
                    <a:pt x="23" y="392"/>
                  </a:lnTo>
                  <a:lnTo>
                    <a:pt x="20" y="390"/>
                  </a:lnTo>
                  <a:lnTo>
                    <a:pt x="23" y="384"/>
                  </a:lnTo>
                  <a:lnTo>
                    <a:pt x="23" y="382"/>
                  </a:lnTo>
                  <a:lnTo>
                    <a:pt x="20" y="379"/>
                  </a:lnTo>
                  <a:lnTo>
                    <a:pt x="28" y="377"/>
                  </a:lnTo>
                  <a:lnTo>
                    <a:pt x="25" y="369"/>
                  </a:lnTo>
                  <a:lnTo>
                    <a:pt x="25" y="364"/>
                  </a:lnTo>
                  <a:lnTo>
                    <a:pt x="28" y="362"/>
                  </a:lnTo>
                  <a:lnTo>
                    <a:pt x="30" y="362"/>
                  </a:lnTo>
                  <a:lnTo>
                    <a:pt x="30" y="359"/>
                  </a:lnTo>
                  <a:lnTo>
                    <a:pt x="25" y="356"/>
                  </a:lnTo>
                  <a:lnTo>
                    <a:pt x="25" y="354"/>
                  </a:lnTo>
                  <a:lnTo>
                    <a:pt x="28" y="351"/>
                  </a:lnTo>
                  <a:lnTo>
                    <a:pt x="30" y="354"/>
                  </a:lnTo>
                  <a:lnTo>
                    <a:pt x="33" y="354"/>
                  </a:lnTo>
                  <a:lnTo>
                    <a:pt x="33" y="351"/>
                  </a:lnTo>
                  <a:lnTo>
                    <a:pt x="33" y="346"/>
                  </a:lnTo>
                  <a:lnTo>
                    <a:pt x="33" y="344"/>
                  </a:lnTo>
                  <a:lnTo>
                    <a:pt x="35" y="341"/>
                  </a:lnTo>
                  <a:lnTo>
                    <a:pt x="33" y="341"/>
                  </a:lnTo>
                  <a:lnTo>
                    <a:pt x="30" y="339"/>
                  </a:lnTo>
                  <a:lnTo>
                    <a:pt x="28" y="339"/>
                  </a:lnTo>
                  <a:lnTo>
                    <a:pt x="30" y="336"/>
                  </a:lnTo>
                  <a:lnTo>
                    <a:pt x="30" y="334"/>
                  </a:lnTo>
                  <a:lnTo>
                    <a:pt x="30" y="331"/>
                  </a:lnTo>
                  <a:lnTo>
                    <a:pt x="30" y="328"/>
                  </a:lnTo>
                  <a:lnTo>
                    <a:pt x="30" y="326"/>
                  </a:lnTo>
                  <a:lnTo>
                    <a:pt x="28" y="323"/>
                  </a:lnTo>
                  <a:lnTo>
                    <a:pt x="25" y="323"/>
                  </a:lnTo>
                  <a:lnTo>
                    <a:pt x="23" y="323"/>
                  </a:lnTo>
                  <a:lnTo>
                    <a:pt x="20" y="323"/>
                  </a:lnTo>
                  <a:lnTo>
                    <a:pt x="18" y="323"/>
                  </a:lnTo>
                  <a:lnTo>
                    <a:pt x="15" y="323"/>
                  </a:lnTo>
                  <a:lnTo>
                    <a:pt x="12" y="323"/>
                  </a:lnTo>
                  <a:lnTo>
                    <a:pt x="12" y="321"/>
                  </a:lnTo>
                  <a:lnTo>
                    <a:pt x="15" y="313"/>
                  </a:lnTo>
                  <a:lnTo>
                    <a:pt x="18" y="316"/>
                  </a:lnTo>
                  <a:lnTo>
                    <a:pt x="20" y="316"/>
                  </a:lnTo>
                  <a:lnTo>
                    <a:pt x="23" y="308"/>
                  </a:lnTo>
                  <a:lnTo>
                    <a:pt x="23" y="306"/>
                  </a:lnTo>
                  <a:lnTo>
                    <a:pt x="20" y="303"/>
                  </a:lnTo>
                  <a:lnTo>
                    <a:pt x="18" y="300"/>
                  </a:lnTo>
                  <a:lnTo>
                    <a:pt x="18" y="298"/>
                  </a:lnTo>
                  <a:lnTo>
                    <a:pt x="12" y="298"/>
                  </a:lnTo>
                  <a:lnTo>
                    <a:pt x="10" y="300"/>
                  </a:lnTo>
                  <a:lnTo>
                    <a:pt x="7" y="300"/>
                  </a:lnTo>
                  <a:lnTo>
                    <a:pt x="5" y="303"/>
                  </a:lnTo>
                  <a:lnTo>
                    <a:pt x="2" y="300"/>
                  </a:lnTo>
                  <a:lnTo>
                    <a:pt x="0" y="293"/>
                  </a:lnTo>
                  <a:lnTo>
                    <a:pt x="2" y="290"/>
                  </a:lnTo>
                  <a:lnTo>
                    <a:pt x="7" y="288"/>
                  </a:lnTo>
                  <a:lnTo>
                    <a:pt x="7" y="285"/>
                  </a:lnTo>
                  <a:lnTo>
                    <a:pt x="5" y="285"/>
                  </a:lnTo>
                  <a:lnTo>
                    <a:pt x="0" y="283"/>
                  </a:lnTo>
                  <a:lnTo>
                    <a:pt x="2" y="280"/>
                  </a:lnTo>
                  <a:lnTo>
                    <a:pt x="5" y="280"/>
                  </a:lnTo>
                  <a:lnTo>
                    <a:pt x="10" y="280"/>
                  </a:lnTo>
                  <a:lnTo>
                    <a:pt x="20" y="278"/>
                  </a:lnTo>
                  <a:lnTo>
                    <a:pt x="23" y="278"/>
                  </a:lnTo>
                  <a:lnTo>
                    <a:pt x="25" y="278"/>
                  </a:lnTo>
                  <a:lnTo>
                    <a:pt x="25" y="270"/>
                  </a:lnTo>
                  <a:lnTo>
                    <a:pt x="25" y="267"/>
                  </a:lnTo>
                  <a:lnTo>
                    <a:pt x="20" y="267"/>
                  </a:lnTo>
                  <a:lnTo>
                    <a:pt x="18" y="270"/>
                  </a:lnTo>
                  <a:lnTo>
                    <a:pt x="15" y="270"/>
                  </a:lnTo>
                  <a:lnTo>
                    <a:pt x="12" y="270"/>
                  </a:lnTo>
                  <a:lnTo>
                    <a:pt x="10" y="267"/>
                  </a:lnTo>
                  <a:lnTo>
                    <a:pt x="7" y="265"/>
                  </a:lnTo>
                  <a:lnTo>
                    <a:pt x="10" y="262"/>
                  </a:lnTo>
                  <a:lnTo>
                    <a:pt x="15" y="257"/>
                  </a:lnTo>
                  <a:lnTo>
                    <a:pt x="15" y="255"/>
                  </a:lnTo>
                  <a:lnTo>
                    <a:pt x="18" y="255"/>
                  </a:lnTo>
                  <a:lnTo>
                    <a:pt x="18" y="250"/>
                  </a:lnTo>
                  <a:lnTo>
                    <a:pt x="20" y="250"/>
                  </a:lnTo>
                  <a:lnTo>
                    <a:pt x="18" y="247"/>
                  </a:lnTo>
                  <a:lnTo>
                    <a:pt x="28" y="234"/>
                  </a:lnTo>
                  <a:lnTo>
                    <a:pt x="33" y="229"/>
                  </a:lnTo>
                  <a:lnTo>
                    <a:pt x="35" y="227"/>
                  </a:lnTo>
                  <a:lnTo>
                    <a:pt x="46" y="224"/>
                  </a:lnTo>
                  <a:lnTo>
                    <a:pt x="63" y="216"/>
                  </a:lnTo>
                  <a:lnTo>
                    <a:pt x="74" y="209"/>
                  </a:lnTo>
                  <a:lnTo>
                    <a:pt x="79" y="204"/>
                  </a:lnTo>
                  <a:lnTo>
                    <a:pt x="81" y="199"/>
                  </a:lnTo>
                  <a:lnTo>
                    <a:pt x="84" y="191"/>
                  </a:lnTo>
                  <a:lnTo>
                    <a:pt x="94" y="173"/>
                  </a:lnTo>
                  <a:lnTo>
                    <a:pt x="94" y="168"/>
                  </a:lnTo>
                  <a:lnTo>
                    <a:pt x="96" y="163"/>
                  </a:lnTo>
                  <a:lnTo>
                    <a:pt x="99" y="163"/>
                  </a:lnTo>
                  <a:lnTo>
                    <a:pt x="104" y="163"/>
                  </a:lnTo>
                  <a:lnTo>
                    <a:pt x="114" y="166"/>
                  </a:lnTo>
                  <a:lnTo>
                    <a:pt x="117" y="166"/>
                  </a:lnTo>
                  <a:lnTo>
                    <a:pt x="119" y="166"/>
                  </a:lnTo>
                  <a:lnTo>
                    <a:pt x="124" y="166"/>
                  </a:lnTo>
                  <a:lnTo>
                    <a:pt x="127" y="166"/>
                  </a:lnTo>
                  <a:lnTo>
                    <a:pt x="130" y="163"/>
                  </a:lnTo>
                  <a:lnTo>
                    <a:pt x="132" y="160"/>
                  </a:lnTo>
                  <a:lnTo>
                    <a:pt x="135" y="160"/>
                  </a:lnTo>
                  <a:lnTo>
                    <a:pt x="135" y="158"/>
                  </a:lnTo>
                  <a:lnTo>
                    <a:pt x="142" y="150"/>
                  </a:lnTo>
                  <a:lnTo>
                    <a:pt x="147" y="150"/>
                  </a:lnTo>
                  <a:lnTo>
                    <a:pt x="155" y="148"/>
                  </a:lnTo>
                  <a:lnTo>
                    <a:pt x="158" y="148"/>
                  </a:lnTo>
                  <a:lnTo>
                    <a:pt x="163" y="148"/>
                  </a:lnTo>
                  <a:lnTo>
                    <a:pt x="168" y="143"/>
                  </a:lnTo>
                  <a:lnTo>
                    <a:pt x="170" y="138"/>
                  </a:lnTo>
                  <a:lnTo>
                    <a:pt x="173" y="138"/>
                  </a:lnTo>
                  <a:lnTo>
                    <a:pt x="173" y="135"/>
                  </a:lnTo>
                  <a:lnTo>
                    <a:pt x="178" y="133"/>
                  </a:lnTo>
                  <a:lnTo>
                    <a:pt x="183" y="130"/>
                  </a:lnTo>
                  <a:lnTo>
                    <a:pt x="186" y="127"/>
                  </a:lnTo>
                  <a:lnTo>
                    <a:pt x="191" y="115"/>
                  </a:lnTo>
                  <a:lnTo>
                    <a:pt x="193" y="115"/>
                  </a:lnTo>
                  <a:lnTo>
                    <a:pt x="193" y="112"/>
                  </a:lnTo>
                  <a:lnTo>
                    <a:pt x="196" y="110"/>
                  </a:lnTo>
                  <a:lnTo>
                    <a:pt x="198" y="110"/>
                  </a:lnTo>
                  <a:lnTo>
                    <a:pt x="201" y="107"/>
                  </a:lnTo>
                  <a:lnTo>
                    <a:pt x="203" y="105"/>
                  </a:lnTo>
                  <a:lnTo>
                    <a:pt x="206" y="102"/>
                  </a:lnTo>
                  <a:lnTo>
                    <a:pt x="211" y="102"/>
                  </a:lnTo>
                  <a:lnTo>
                    <a:pt x="211" y="99"/>
                  </a:lnTo>
                  <a:lnTo>
                    <a:pt x="211" y="97"/>
                  </a:lnTo>
                  <a:lnTo>
                    <a:pt x="214" y="97"/>
                  </a:lnTo>
                  <a:lnTo>
                    <a:pt x="214" y="94"/>
                  </a:lnTo>
                  <a:lnTo>
                    <a:pt x="208" y="94"/>
                  </a:lnTo>
                  <a:lnTo>
                    <a:pt x="206" y="94"/>
                  </a:lnTo>
                  <a:lnTo>
                    <a:pt x="203" y="92"/>
                  </a:lnTo>
                  <a:lnTo>
                    <a:pt x="206" y="89"/>
                  </a:lnTo>
                  <a:lnTo>
                    <a:pt x="206" y="87"/>
                  </a:lnTo>
                  <a:lnTo>
                    <a:pt x="208" y="87"/>
                  </a:lnTo>
                  <a:lnTo>
                    <a:pt x="211" y="87"/>
                  </a:lnTo>
                  <a:lnTo>
                    <a:pt x="214" y="87"/>
                  </a:lnTo>
                  <a:lnTo>
                    <a:pt x="214" y="84"/>
                  </a:lnTo>
                  <a:lnTo>
                    <a:pt x="214" y="79"/>
                  </a:lnTo>
                  <a:lnTo>
                    <a:pt x="214" y="77"/>
                  </a:lnTo>
                  <a:lnTo>
                    <a:pt x="216" y="74"/>
                  </a:lnTo>
                  <a:lnTo>
                    <a:pt x="224" y="74"/>
                  </a:lnTo>
                  <a:lnTo>
                    <a:pt x="226" y="74"/>
                  </a:lnTo>
                  <a:lnTo>
                    <a:pt x="229" y="71"/>
                  </a:lnTo>
                  <a:lnTo>
                    <a:pt x="229" y="69"/>
                  </a:lnTo>
                  <a:lnTo>
                    <a:pt x="229" y="61"/>
                  </a:lnTo>
                  <a:lnTo>
                    <a:pt x="226" y="61"/>
                  </a:lnTo>
                  <a:lnTo>
                    <a:pt x="224" y="61"/>
                  </a:lnTo>
                  <a:lnTo>
                    <a:pt x="224" y="59"/>
                  </a:lnTo>
                  <a:lnTo>
                    <a:pt x="229" y="56"/>
                  </a:lnTo>
                  <a:lnTo>
                    <a:pt x="229" y="54"/>
                  </a:lnTo>
                  <a:lnTo>
                    <a:pt x="229" y="51"/>
                  </a:lnTo>
                  <a:lnTo>
                    <a:pt x="226" y="49"/>
                  </a:lnTo>
                  <a:lnTo>
                    <a:pt x="221" y="49"/>
                  </a:lnTo>
                  <a:lnTo>
                    <a:pt x="221" y="46"/>
                  </a:lnTo>
                  <a:lnTo>
                    <a:pt x="226" y="36"/>
                  </a:lnTo>
                  <a:lnTo>
                    <a:pt x="229" y="36"/>
                  </a:lnTo>
                  <a:lnTo>
                    <a:pt x="229" y="33"/>
                  </a:lnTo>
                  <a:lnTo>
                    <a:pt x="229" y="31"/>
                  </a:lnTo>
                  <a:lnTo>
                    <a:pt x="234" y="31"/>
                  </a:lnTo>
                  <a:lnTo>
                    <a:pt x="239" y="28"/>
                  </a:lnTo>
                  <a:lnTo>
                    <a:pt x="247" y="28"/>
                  </a:lnTo>
                  <a:lnTo>
                    <a:pt x="252" y="26"/>
                  </a:lnTo>
                  <a:lnTo>
                    <a:pt x="254" y="26"/>
                  </a:lnTo>
                  <a:lnTo>
                    <a:pt x="257" y="23"/>
                  </a:lnTo>
                  <a:lnTo>
                    <a:pt x="262" y="18"/>
                  </a:lnTo>
                  <a:lnTo>
                    <a:pt x="267" y="10"/>
                  </a:lnTo>
                  <a:lnTo>
                    <a:pt x="270" y="8"/>
                  </a:lnTo>
                  <a:lnTo>
                    <a:pt x="270" y="3"/>
                  </a:lnTo>
                  <a:lnTo>
                    <a:pt x="272" y="0"/>
                  </a:lnTo>
                  <a:lnTo>
                    <a:pt x="275" y="0"/>
                  </a:lnTo>
                  <a:lnTo>
                    <a:pt x="277" y="0"/>
                  </a:lnTo>
                  <a:lnTo>
                    <a:pt x="280" y="3"/>
                  </a:lnTo>
                  <a:lnTo>
                    <a:pt x="282" y="3"/>
                  </a:lnTo>
                  <a:lnTo>
                    <a:pt x="285" y="8"/>
                  </a:lnTo>
                  <a:lnTo>
                    <a:pt x="285" y="18"/>
                  </a:lnTo>
                  <a:lnTo>
                    <a:pt x="287" y="21"/>
                  </a:lnTo>
                  <a:lnTo>
                    <a:pt x="292" y="21"/>
                  </a:lnTo>
                  <a:lnTo>
                    <a:pt x="300" y="18"/>
                  </a:lnTo>
                  <a:lnTo>
                    <a:pt x="305" y="18"/>
                  </a:lnTo>
                  <a:lnTo>
                    <a:pt x="310" y="21"/>
                  </a:lnTo>
                  <a:lnTo>
                    <a:pt x="313" y="23"/>
                  </a:lnTo>
                  <a:lnTo>
                    <a:pt x="315" y="23"/>
                  </a:lnTo>
                  <a:lnTo>
                    <a:pt x="318" y="23"/>
                  </a:lnTo>
                  <a:lnTo>
                    <a:pt x="320" y="23"/>
                  </a:lnTo>
                  <a:lnTo>
                    <a:pt x="331" y="10"/>
                  </a:lnTo>
                  <a:lnTo>
                    <a:pt x="333" y="10"/>
                  </a:lnTo>
                  <a:lnTo>
                    <a:pt x="333" y="8"/>
                  </a:lnTo>
                  <a:lnTo>
                    <a:pt x="338" y="8"/>
                  </a:lnTo>
                  <a:lnTo>
                    <a:pt x="341" y="5"/>
                  </a:lnTo>
                  <a:lnTo>
                    <a:pt x="343" y="5"/>
                  </a:lnTo>
                  <a:lnTo>
                    <a:pt x="356" y="5"/>
                  </a:lnTo>
                  <a:lnTo>
                    <a:pt x="359" y="5"/>
                  </a:lnTo>
                  <a:lnTo>
                    <a:pt x="366" y="8"/>
                  </a:lnTo>
                  <a:lnTo>
                    <a:pt x="371" y="8"/>
                  </a:lnTo>
                  <a:lnTo>
                    <a:pt x="371" y="10"/>
                  </a:lnTo>
                  <a:lnTo>
                    <a:pt x="374" y="10"/>
                  </a:lnTo>
                  <a:lnTo>
                    <a:pt x="374" y="13"/>
                  </a:lnTo>
                  <a:lnTo>
                    <a:pt x="376" y="15"/>
                  </a:lnTo>
                  <a:lnTo>
                    <a:pt x="379" y="36"/>
                  </a:lnTo>
                  <a:lnTo>
                    <a:pt x="382" y="41"/>
                  </a:lnTo>
                  <a:lnTo>
                    <a:pt x="382" y="43"/>
                  </a:lnTo>
                  <a:lnTo>
                    <a:pt x="384" y="46"/>
                  </a:lnTo>
                  <a:lnTo>
                    <a:pt x="387" y="49"/>
                  </a:lnTo>
                  <a:lnTo>
                    <a:pt x="387" y="51"/>
                  </a:lnTo>
                  <a:lnTo>
                    <a:pt x="389" y="51"/>
                  </a:lnTo>
                  <a:lnTo>
                    <a:pt x="394" y="56"/>
                  </a:lnTo>
                  <a:lnTo>
                    <a:pt x="399" y="59"/>
                  </a:lnTo>
                  <a:lnTo>
                    <a:pt x="404" y="59"/>
                  </a:lnTo>
                  <a:lnTo>
                    <a:pt x="407" y="59"/>
                  </a:lnTo>
                  <a:lnTo>
                    <a:pt x="410" y="61"/>
                  </a:lnTo>
                  <a:lnTo>
                    <a:pt x="415" y="61"/>
                  </a:lnTo>
                  <a:lnTo>
                    <a:pt x="417" y="64"/>
                  </a:lnTo>
                  <a:lnTo>
                    <a:pt x="420" y="66"/>
                  </a:lnTo>
                  <a:lnTo>
                    <a:pt x="420" y="79"/>
                  </a:lnTo>
                  <a:lnTo>
                    <a:pt x="417" y="84"/>
                  </a:lnTo>
                  <a:lnTo>
                    <a:pt x="417" y="87"/>
                  </a:lnTo>
                  <a:lnTo>
                    <a:pt x="417" y="89"/>
                  </a:lnTo>
                  <a:lnTo>
                    <a:pt x="415" y="94"/>
                  </a:lnTo>
                  <a:lnTo>
                    <a:pt x="410" y="107"/>
                  </a:lnTo>
                  <a:lnTo>
                    <a:pt x="412" y="112"/>
                  </a:lnTo>
                  <a:lnTo>
                    <a:pt x="417" y="110"/>
                  </a:lnTo>
                  <a:lnTo>
                    <a:pt x="422" y="110"/>
                  </a:lnTo>
                  <a:lnTo>
                    <a:pt x="427" y="112"/>
                  </a:lnTo>
                  <a:lnTo>
                    <a:pt x="430" y="112"/>
                  </a:lnTo>
                  <a:lnTo>
                    <a:pt x="435" y="115"/>
                  </a:lnTo>
                  <a:lnTo>
                    <a:pt x="443" y="107"/>
                  </a:lnTo>
                  <a:lnTo>
                    <a:pt x="455" y="105"/>
                  </a:lnTo>
                  <a:lnTo>
                    <a:pt x="458" y="107"/>
                  </a:lnTo>
                  <a:lnTo>
                    <a:pt x="460" y="115"/>
                  </a:lnTo>
                  <a:lnTo>
                    <a:pt x="463" y="117"/>
                  </a:lnTo>
                  <a:lnTo>
                    <a:pt x="466" y="115"/>
                  </a:lnTo>
                  <a:lnTo>
                    <a:pt x="473" y="115"/>
                  </a:lnTo>
                  <a:lnTo>
                    <a:pt x="478" y="115"/>
                  </a:lnTo>
                  <a:lnTo>
                    <a:pt x="481" y="115"/>
                  </a:lnTo>
                  <a:lnTo>
                    <a:pt x="488" y="117"/>
                  </a:lnTo>
                  <a:lnTo>
                    <a:pt x="491" y="120"/>
                  </a:lnTo>
                  <a:lnTo>
                    <a:pt x="496" y="120"/>
                  </a:lnTo>
                  <a:lnTo>
                    <a:pt x="504" y="122"/>
                  </a:lnTo>
                  <a:lnTo>
                    <a:pt x="511" y="120"/>
                  </a:lnTo>
                  <a:lnTo>
                    <a:pt x="516" y="120"/>
                  </a:lnTo>
                  <a:lnTo>
                    <a:pt x="519" y="122"/>
                  </a:lnTo>
                  <a:lnTo>
                    <a:pt x="522" y="122"/>
                  </a:lnTo>
                  <a:lnTo>
                    <a:pt x="524" y="127"/>
                  </a:lnTo>
                  <a:lnTo>
                    <a:pt x="529" y="130"/>
                  </a:lnTo>
                  <a:lnTo>
                    <a:pt x="537" y="127"/>
                  </a:lnTo>
                  <a:lnTo>
                    <a:pt x="539" y="130"/>
                  </a:lnTo>
                  <a:lnTo>
                    <a:pt x="544" y="133"/>
                  </a:lnTo>
                  <a:lnTo>
                    <a:pt x="547" y="135"/>
                  </a:lnTo>
                  <a:lnTo>
                    <a:pt x="550" y="135"/>
                  </a:lnTo>
                  <a:lnTo>
                    <a:pt x="560" y="138"/>
                  </a:lnTo>
                  <a:lnTo>
                    <a:pt x="562" y="138"/>
                  </a:lnTo>
                  <a:lnTo>
                    <a:pt x="567" y="140"/>
                  </a:lnTo>
                  <a:lnTo>
                    <a:pt x="570" y="145"/>
                  </a:lnTo>
                  <a:lnTo>
                    <a:pt x="572" y="155"/>
                  </a:lnTo>
                  <a:lnTo>
                    <a:pt x="575" y="160"/>
                  </a:lnTo>
                  <a:lnTo>
                    <a:pt x="580" y="166"/>
                  </a:lnTo>
                  <a:lnTo>
                    <a:pt x="583" y="168"/>
                  </a:lnTo>
                  <a:lnTo>
                    <a:pt x="585" y="171"/>
                  </a:lnTo>
                  <a:lnTo>
                    <a:pt x="588" y="171"/>
                  </a:lnTo>
                  <a:lnTo>
                    <a:pt x="593" y="171"/>
                  </a:lnTo>
                  <a:lnTo>
                    <a:pt x="595" y="168"/>
                  </a:lnTo>
                  <a:lnTo>
                    <a:pt x="600" y="166"/>
                  </a:lnTo>
                  <a:lnTo>
                    <a:pt x="618" y="155"/>
                  </a:lnTo>
                  <a:lnTo>
                    <a:pt x="621" y="153"/>
                  </a:lnTo>
                  <a:lnTo>
                    <a:pt x="623" y="150"/>
                  </a:lnTo>
                  <a:lnTo>
                    <a:pt x="626" y="150"/>
                  </a:lnTo>
                  <a:lnTo>
                    <a:pt x="626" y="145"/>
                  </a:lnTo>
                  <a:lnTo>
                    <a:pt x="628" y="138"/>
                  </a:lnTo>
                  <a:lnTo>
                    <a:pt x="626" y="130"/>
                  </a:lnTo>
                  <a:lnTo>
                    <a:pt x="623" y="122"/>
                  </a:lnTo>
                  <a:lnTo>
                    <a:pt x="621" y="117"/>
                  </a:lnTo>
                  <a:lnTo>
                    <a:pt x="616" y="112"/>
                  </a:lnTo>
                  <a:lnTo>
                    <a:pt x="616" y="107"/>
                  </a:lnTo>
                  <a:lnTo>
                    <a:pt x="613" y="105"/>
                  </a:lnTo>
                  <a:lnTo>
                    <a:pt x="611" y="97"/>
                  </a:lnTo>
                  <a:lnTo>
                    <a:pt x="611" y="92"/>
                  </a:lnTo>
                  <a:lnTo>
                    <a:pt x="621" y="77"/>
                  </a:lnTo>
                  <a:lnTo>
                    <a:pt x="626" y="74"/>
                  </a:lnTo>
                  <a:lnTo>
                    <a:pt x="626" y="71"/>
                  </a:lnTo>
                  <a:lnTo>
                    <a:pt x="628" y="71"/>
                  </a:lnTo>
                  <a:lnTo>
                    <a:pt x="631" y="66"/>
                  </a:lnTo>
                  <a:lnTo>
                    <a:pt x="634" y="64"/>
                  </a:lnTo>
                  <a:lnTo>
                    <a:pt x="636" y="61"/>
                  </a:lnTo>
                  <a:lnTo>
                    <a:pt x="641" y="61"/>
                  </a:lnTo>
                  <a:lnTo>
                    <a:pt x="641" y="64"/>
                  </a:lnTo>
                  <a:lnTo>
                    <a:pt x="644" y="64"/>
                  </a:lnTo>
                  <a:lnTo>
                    <a:pt x="656" y="61"/>
                  </a:lnTo>
                  <a:lnTo>
                    <a:pt x="662" y="61"/>
                  </a:lnTo>
                  <a:lnTo>
                    <a:pt x="679" y="66"/>
                  </a:lnTo>
                  <a:lnTo>
                    <a:pt x="684" y="66"/>
                  </a:lnTo>
                  <a:lnTo>
                    <a:pt x="687" y="64"/>
                  </a:lnTo>
                  <a:lnTo>
                    <a:pt x="692" y="61"/>
                  </a:lnTo>
                  <a:lnTo>
                    <a:pt x="692" y="59"/>
                  </a:lnTo>
                  <a:lnTo>
                    <a:pt x="695" y="59"/>
                  </a:lnTo>
                  <a:lnTo>
                    <a:pt x="702" y="56"/>
                  </a:lnTo>
                  <a:lnTo>
                    <a:pt x="715" y="54"/>
                  </a:lnTo>
                  <a:lnTo>
                    <a:pt x="718" y="54"/>
                  </a:lnTo>
                  <a:lnTo>
                    <a:pt x="728" y="51"/>
                  </a:lnTo>
                  <a:lnTo>
                    <a:pt x="733" y="51"/>
                  </a:lnTo>
                  <a:lnTo>
                    <a:pt x="753" y="59"/>
                  </a:lnTo>
                  <a:lnTo>
                    <a:pt x="761" y="66"/>
                  </a:lnTo>
                  <a:lnTo>
                    <a:pt x="763" y="66"/>
                  </a:lnTo>
                  <a:lnTo>
                    <a:pt x="766" y="69"/>
                  </a:lnTo>
                  <a:lnTo>
                    <a:pt x="771" y="69"/>
                  </a:lnTo>
                  <a:lnTo>
                    <a:pt x="779" y="66"/>
                  </a:lnTo>
                  <a:lnTo>
                    <a:pt x="781" y="64"/>
                  </a:lnTo>
                  <a:lnTo>
                    <a:pt x="784" y="59"/>
                  </a:lnTo>
                  <a:lnTo>
                    <a:pt x="784" y="56"/>
                  </a:lnTo>
                  <a:lnTo>
                    <a:pt x="791" y="71"/>
                  </a:lnTo>
                  <a:lnTo>
                    <a:pt x="794" y="74"/>
                  </a:lnTo>
                  <a:lnTo>
                    <a:pt x="794" y="79"/>
                  </a:lnTo>
                  <a:lnTo>
                    <a:pt x="797" y="82"/>
                  </a:lnTo>
                  <a:lnTo>
                    <a:pt x="799" y="89"/>
                  </a:lnTo>
                  <a:lnTo>
                    <a:pt x="802" y="92"/>
                  </a:lnTo>
                  <a:lnTo>
                    <a:pt x="802" y="105"/>
                  </a:lnTo>
                  <a:lnTo>
                    <a:pt x="804" y="110"/>
                  </a:lnTo>
                  <a:lnTo>
                    <a:pt x="802" y="112"/>
                  </a:lnTo>
                  <a:lnTo>
                    <a:pt x="802" y="117"/>
                  </a:lnTo>
                  <a:lnTo>
                    <a:pt x="802" y="120"/>
                  </a:lnTo>
                  <a:lnTo>
                    <a:pt x="804" y="125"/>
                  </a:lnTo>
                  <a:lnTo>
                    <a:pt x="807" y="125"/>
                  </a:lnTo>
                  <a:lnTo>
                    <a:pt x="807" y="127"/>
                  </a:lnTo>
                  <a:lnTo>
                    <a:pt x="809" y="130"/>
                  </a:lnTo>
                  <a:lnTo>
                    <a:pt x="812" y="130"/>
                  </a:lnTo>
                  <a:lnTo>
                    <a:pt x="814" y="130"/>
                  </a:lnTo>
                  <a:lnTo>
                    <a:pt x="817" y="130"/>
                  </a:lnTo>
                  <a:lnTo>
                    <a:pt x="819" y="130"/>
                  </a:lnTo>
                  <a:lnTo>
                    <a:pt x="822" y="133"/>
                  </a:lnTo>
                  <a:lnTo>
                    <a:pt x="825" y="133"/>
                  </a:lnTo>
                  <a:lnTo>
                    <a:pt x="825" y="135"/>
                  </a:lnTo>
                  <a:lnTo>
                    <a:pt x="827" y="138"/>
                  </a:lnTo>
                  <a:lnTo>
                    <a:pt x="825" y="140"/>
                  </a:lnTo>
                  <a:lnTo>
                    <a:pt x="825" y="145"/>
                  </a:lnTo>
                  <a:lnTo>
                    <a:pt x="825" y="148"/>
                  </a:lnTo>
                  <a:lnTo>
                    <a:pt x="825" y="153"/>
                  </a:lnTo>
                  <a:lnTo>
                    <a:pt x="825" y="155"/>
                  </a:lnTo>
                  <a:lnTo>
                    <a:pt x="825" y="158"/>
                  </a:lnTo>
                  <a:lnTo>
                    <a:pt x="827" y="160"/>
                  </a:lnTo>
                  <a:lnTo>
                    <a:pt x="827" y="163"/>
                  </a:lnTo>
                  <a:lnTo>
                    <a:pt x="830" y="163"/>
                  </a:lnTo>
                  <a:lnTo>
                    <a:pt x="830" y="166"/>
                  </a:lnTo>
                  <a:lnTo>
                    <a:pt x="830" y="168"/>
                  </a:lnTo>
                  <a:lnTo>
                    <a:pt x="819" y="176"/>
                  </a:lnTo>
                  <a:lnTo>
                    <a:pt x="804" y="181"/>
                  </a:lnTo>
                  <a:lnTo>
                    <a:pt x="794" y="186"/>
                  </a:lnTo>
                  <a:lnTo>
                    <a:pt x="786" y="186"/>
                  </a:lnTo>
                  <a:lnTo>
                    <a:pt x="784" y="188"/>
                  </a:lnTo>
                  <a:lnTo>
                    <a:pt x="774" y="194"/>
                  </a:lnTo>
                  <a:lnTo>
                    <a:pt x="769" y="199"/>
                  </a:lnTo>
                  <a:lnTo>
                    <a:pt x="763" y="201"/>
                  </a:lnTo>
                  <a:lnTo>
                    <a:pt x="761" y="201"/>
                  </a:lnTo>
                  <a:lnTo>
                    <a:pt x="751" y="201"/>
                  </a:lnTo>
                  <a:lnTo>
                    <a:pt x="743" y="201"/>
                  </a:lnTo>
                  <a:lnTo>
                    <a:pt x="738" y="199"/>
                  </a:lnTo>
                  <a:lnTo>
                    <a:pt x="735" y="196"/>
                  </a:lnTo>
                  <a:lnTo>
                    <a:pt x="733" y="191"/>
                  </a:lnTo>
                  <a:lnTo>
                    <a:pt x="728" y="188"/>
                  </a:lnTo>
                  <a:lnTo>
                    <a:pt x="725" y="183"/>
                  </a:lnTo>
                  <a:lnTo>
                    <a:pt x="723" y="183"/>
                  </a:lnTo>
                  <a:lnTo>
                    <a:pt x="720" y="183"/>
                  </a:lnTo>
                  <a:lnTo>
                    <a:pt x="715" y="183"/>
                  </a:lnTo>
                  <a:lnTo>
                    <a:pt x="712" y="181"/>
                  </a:lnTo>
                  <a:lnTo>
                    <a:pt x="710" y="183"/>
                  </a:lnTo>
                  <a:lnTo>
                    <a:pt x="707" y="183"/>
                  </a:lnTo>
                  <a:lnTo>
                    <a:pt x="705" y="181"/>
                  </a:lnTo>
                  <a:lnTo>
                    <a:pt x="702" y="181"/>
                  </a:lnTo>
                  <a:lnTo>
                    <a:pt x="700" y="181"/>
                  </a:lnTo>
                  <a:lnTo>
                    <a:pt x="700" y="183"/>
                  </a:lnTo>
                  <a:lnTo>
                    <a:pt x="695" y="183"/>
                  </a:lnTo>
                  <a:lnTo>
                    <a:pt x="692" y="186"/>
                  </a:lnTo>
                  <a:lnTo>
                    <a:pt x="690" y="186"/>
                  </a:lnTo>
                  <a:lnTo>
                    <a:pt x="684" y="186"/>
                  </a:lnTo>
                  <a:lnTo>
                    <a:pt x="679" y="191"/>
                  </a:lnTo>
                  <a:lnTo>
                    <a:pt x="677" y="188"/>
                  </a:lnTo>
                  <a:lnTo>
                    <a:pt x="674" y="191"/>
                  </a:lnTo>
                  <a:lnTo>
                    <a:pt x="674" y="194"/>
                  </a:lnTo>
                  <a:lnTo>
                    <a:pt x="672" y="196"/>
                  </a:lnTo>
                  <a:lnTo>
                    <a:pt x="669" y="199"/>
                  </a:lnTo>
                  <a:lnTo>
                    <a:pt x="667" y="199"/>
                  </a:lnTo>
                  <a:lnTo>
                    <a:pt x="664" y="201"/>
                  </a:lnTo>
                  <a:lnTo>
                    <a:pt x="662" y="204"/>
                  </a:lnTo>
                  <a:lnTo>
                    <a:pt x="662" y="209"/>
                  </a:lnTo>
                  <a:lnTo>
                    <a:pt x="656" y="214"/>
                  </a:lnTo>
                  <a:lnTo>
                    <a:pt x="656" y="216"/>
                  </a:lnTo>
                  <a:lnTo>
                    <a:pt x="654" y="216"/>
                  </a:lnTo>
                  <a:lnTo>
                    <a:pt x="649" y="222"/>
                  </a:lnTo>
                  <a:lnTo>
                    <a:pt x="649" y="224"/>
                  </a:lnTo>
                  <a:lnTo>
                    <a:pt x="649" y="227"/>
                  </a:lnTo>
                  <a:lnTo>
                    <a:pt x="646" y="229"/>
                  </a:lnTo>
                  <a:lnTo>
                    <a:pt x="649" y="234"/>
                  </a:lnTo>
                  <a:lnTo>
                    <a:pt x="649" y="237"/>
                  </a:lnTo>
                  <a:lnTo>
                    <a:pt x="649" y="239"/>
                  </a:lnTo>
                  <a:lnTo>
                    <a:pt x="646" y="242"/>
                  </a:lnTo>
                  <a:lnTo>
                    <a:pt x="646" y="244"/>
                  </a:lnTo>
                  <a:lnTo>
                    <a:pt x="639" y="257"/>
                  </a:lnTo>
                  <a:lnTo>
                    <a:pt x="636" y="257"/>
                  </a:lnTo>
                  <a:lnTo>
                    <a:pt x="634" y="262"/>
                  </a:lnTo>
                  <a:lnTo>
                    <a:pt x="631" y="265"/>
                  </a:lnTo>
                  <a:lnTo>
                    <a:pt x="631" y="270"/>
                  </a:lnTo>
                  <a:lnTo>
                    <a:pt x="636" y="272"/>
                  </a:lnTo>
                  <a:lnTo>
                    <a:pt x="644" y="272"/>
                  </a:lnTo>
                  <a:lnTo>
                    <a:pt x="654" y="275"/>
                  </a:lnTo>
                  <a:lnTo>
                    <a:pt x="664" y="278"/>
                  </a:lnTo>
                  <a:lnTo>
                    <a:pt x="667" y="278"/>
                  </a:lnTo>
                  <a:lnTo>
                    <a:pt x="672" y="278"/>
                  </a:lnTo>
                  <a:lnTo>
                    <a:pt x="674" y="275"/>
                  </a:lnTo>
                  <a:lnTo>
                    <a:pt x="679" y="275"/>
                  </a:lnTo>
                  <a:lnTo>
                    <a:pt x="684" y="278"/>
                  </a:lnTo>
                  <a:lnTo>
                    <a:pt x="690" y="283"/>
                  </a:lnTo>
                  <a:lnTo>
                    <a:pt x="695" y="285"/>
                  </a:lnTo>
                  <a:lnTo>
                    <a:pt x="700" y="288"/>
                  </a:lnTo>
                  <a:lnTo>
                    <a:pt x="705" y="290"/>
                  </a:lnTo>
                  <a:lnTo>
                    <a:pt x="710" y="295"/>
                  </a:lnTo>
                  <a:lnTo>
                    <a:pt x="718" y="300"/>
                  </a:lnTo>
                  <a:lnTo>
                    <a:pt x="720" y="300"/>
                  </a:lnTo>
                  <a:lnTo>
                    <a:pt x="723" y="303"/>
                  </a:lnTo>
                  <a:lnTo>
                    <a:pt x="728" y="308"/>
                  </a:lnTo>
                  <a:lnTo>
                    <a:pt x="730" y="311"/>
                  </a:lnTo>
                  <a:lnTo>
                    <a:pt x="733" y="316"/>
                  </a:lnTo>
                  <a:lnTo>
                    <a:pt x="735" y="321"/>
                  </a:lnTo>
                  <a:lnTo>
                    <a:pt x="738" y="326"/>
                  </a:lnTo>
                  <a:lnTo>
                    <a:pt x="738" y="331"/>
                  </a:lnTo>
                  <a:lnTo>
                    <a:pt x="735" y="339"/>
                  </a:lnTo>
                  <a:lnTo>
                    <a:pt x="735" y="346"/>
                  </a:lnTo>
                  <a:lnTo>
                    <a:pt x="735" y="354"/>
                  </a:lnTo>
                  <a:lnTo>
                    <a:pt x="733" y="359"/>
                  </a:lnTo>
                  <a:lnTo>
                    <a:pt x="730" y="369"/>
                  </a:lnTo>
                  <a:lnTo>
                    <a:pt x="730" y="374"/>
                  </a:lnTo>
                  <a:lnTo>
                    <a:pt x="733" y="377"/>
                  </a:lnTo>
                  <a:lnTo>
                    <a:pt x="735" y="377"/>
                  </a:lnTo>
                  <a:lnTo>
                    <a:pt x="741" y="382"/>
                  </a:lnTo>
                  <a:lnTo>
                    <a:pt x="743" y="382"/>
                  </a:lnTo>
                  <a:lnTo>
                    <a:pt x="746" y="384"/>
                  </a:lnTo>
                  <a:lnTo>
                    <a:pt x="743" y="387"/>
                  </a:lnTo>
                  <a:lnTo>
                    <a:pt x="741" y="392"/>
                  </a:lnTo>
                  <a:lnTo>
                    <a:pt x="741" y="395"/>
                  </a:lnTo>
                  <a:lnTo>
                    <a:pt x="738" y="397"/>
                  </a:lnTo>
                  <a:lnTo>
                    <a:pt x="735" y="402"/>
                  </a:lnTo>
                  <a:lnTo>
                    <a:pt x="735" y="407"/>
                  </a:lnTo>
                  <a:lnTo>
                    <a:pt x="735" y="410"/>
                  </a:lnTo>
                  <a:lnTo>
                    <a:pt x="741" y="410"/>
                  </a:lnTo>
                  <a:lnTo>
                    <a:pt x="743" y="412"/>
                  </a:lnTo>
                  <a:lnTo>
                    <a:pt x="743" y="415"/>
                  </a:lnTo>
                  <a:lnTo>
                    <a:pt x="741" y="415"/>
                  </a:lnTo>
                  <a:lnTo>
                    <a:pt x="735" y="418"/>
                  </a:lnTo>
                  <a:lnTo>
                    <a:pt x="733" y="420"/>
                  </a:lnTo>
                  <a:lnTo>
                    <a:pt x="733" y="425"/>
                  </a:lnTo>
                  <a:lnTo>
                    <a:pt x="733" y="428"/>
                  </a:lnTo>
                  <a:lnTo>
                    <a:pt x="733" y="430"/>
                  </a:lnTo>
                  <a:lnTo>
                    <a:pt x="733" y="433"/>
                  </a:lnTo>
                  <a:lnTo>
                    <a:pt x="730" y="433"/>
                  </a:lnTo>
                  <a:lnTo>
                    <a:pt x="728" y="435"/>
                  </a:lnTo>
                  <a:lnTo>
                    <a:pt x="725" y="438"/>
                  </a:lnTo>
                  <a:lnTo>
                    <a:pt x="725" y="440"/>
                  </a:lnTo>
                  <a:lnTo>
                    <a:pt x="728" y="443"/>
                  </a:lnTo>
                  <a:lnTo>
                    <a:pt x="725" y="446"/>
                  </a:lnTo>
                  <a:lnTo>
                    <a:pt x="725" y="448"/>
                  </a:lnTo>
                  <a:lnTo>
                    <a:pt x="725" y="453"/>
                  </a:lnTo>
                  <a:lnTo>
                    <a:pt x="723" y="456"/>
                  </a:lnTo>
                  <a:lnTo>
                    <a:pt x="725" y="458"/>
                  </a:lnTo>
                  <a:lnTo>
                    <a:pt x="725" y="463"/>
                  </a:lnTo>
                  <a:lnTo>
                    <a:pt x="728" y="466"/>
                  </a:lnTo>
                  <a:lnTo>
                    <a:pt x="725" y="468"/>
                  </a:lnTo>
                  <a:lnTo>
                    <a:pt x="720" y="468"/>
                  </a:lnTo>
                  <a:lnTo>
                    <a:pt x="720" y="471"/>
                  </a:lnTo>
                  <a:lnTo>
                    <a:pt x="720" y="474"/>
                  </a:lnTo>
                  <a:lnTo>
                    <a:pt x="718" y="476"/>
                  </a:lnTo>
                  <a:lnTo>
                    <a:pt x="715" y="479"/>
                  </a:lnTo>
                  <a:lnTo>
                    <a:pt x="715" y="481"/>
                  </a:lnTo>
                  <a:lnTo>
                    <a:pt x="718" y="484"/>
                  </a:lnTo>
                  <a:lnTo>
                    <a:pt x="720" y="486"/>
                  </a:lnTo>
                  <a:lnTo>
                    <a:pt x="723" y="486"/>
                  </a:lnTo>
                  <a:lnTo>
                    <a:pt x="725" y="486"/>
                  </a:lnTo>
                  <a:lnTo>
                    <a:pt x="725" y="491"/>
                  </a:lnTo>
                  <a:lnTo>
                    <a:pt x="728" y="491"/>
                  </a:lnTo>
                  <a:lnTo>
                    <a:pt x="735" y="499"/>
                  </a:lnTo>
                  <a:lnTo>
                    <a:pt x="738" y="502"/>
                  </a:lnTo>
                  <a:lnTo>
                    <a:pt x="718" y="517"/>
                  </a:lnTo>
                  <a:lnTo>
                    <a:pt x="720" y="537"/>
                  </a:lnTo>
                  <a:lnTo>
                    <a:pt x="720" y="545"/>
                  </a:lnTo>
                  <a:lnTo>
                    <a:pt x="718" y="555"/>
                  </a:lnTo>
                  <a:lnTo>
                    <a:pt x="718" y="560"/>
                  </a:lnTo>
                  <a:lnTo>
                    <a:pt x="718" y="565"/>
                  </a:lnTo>
                  <a:lnTo>
                    <a:pt x="718" y="568"/>
                  </a:lnTo>
                  <a:lnTo>
                    <a:pt x="715" y="575"/>
                  </a:lnTo>
                  <a:lnTo>
                    <a:pt x="715" y="583"/>
                  </a:lnTo>
                  <a:lnTo>
                    <a:pt x="712" y="586"/>
                  </a:lnTo>
                  <a:lnTo>
                    <a:pt x="710" y="591"/>
                  </a:lnTo>
                  <a:lnTo>
                    <a:pt x="705" y="593"/>
                  </a:lnTo>
                  <a:lnTo>
                    <a:pt x="707" y="596"/>
                  </a:lnTo>
                  <a:lnTo>
                    <a:pt x="712" y="598"/>
                  </a:lnTo>
                  <a:lnTo>
                    <a:pt x="715" y="603"/>
                  </a:lnTo>
                  <a:lnTo>
                    <a:pt x="720" y="606"/>
                  </a:lnTo>
                  <a:lnTo>
                    <a:pt x="718" y="608"/>
                  </a:lnTo>
                  <a:lnTo>
                    <a:pt x="718" y="611"/>
                  </a:lnTo>
                  <a:lnTo>
                    <a:pt x="718" y="616"/>
                  </a:lnTo>
                  <a:lnTo>
                    <a:pt x="718" y="619"/>
                  </a:lnTo>
                  <a:lnTo>
                    <a:pt x="718" y="621"/>
                  </a:lnTo>
                  <a:lnTo>
                    <a:pt x="715" y="624"/>
                  </a:lnTo>
                  <a:lnTo>
                    <a:pt x="718" y="626"/>
                  </a:lnTo>
                  <a:lnTo>
                    <a:pt x="720" y="629"/>
                  </a:lnTo>
                  <a:lnTo>
                    <a:pt x="723" y="629"/>
                  </a:lnTo>
                  <a:lnTo>
                    <a:pt x="725" y="629"/>
                  </a:lnTo>
                  <a:lnTo>
                    <a:pt x="728" y="629"/>
                  </a:lnTo>
                  <a:lnTo>
                    <a:pt x="730" y="629"/>
                  </a:lnTo>
                  <a:lnTo>
                    <a:pt x="733" y="629"/>
                  </a:lnTo>
                  <a:lnTo>
                    <a:pt x="735" y="631"/>
                  </a:lnTo>
                  <a:lnTo>
                    <a:pt x="738" y="631"/>
                  </a:lnTo>
                  <a:lnTo>
                    <a:pt x="738" y="636"/>
                  </a:lnTo>
                  <a:lnTo>
                    <a:pt x="738" y="642"/>
                  </a:lnTo>
                  <a:lnTo>
                    <a:pt x="735" y="644"/>
                  </a:lnTo>
                  <a:lnTo>
                    <a:pt x="735" y="652"/>
                  </a:lnTo>
                  <a:lnTo>
                    <a:pt x="735" y="657"/>
                  </a:lnTo>
                  <a:lnTo>
                    <a:pt x="735" y="662"/>
                  </a:lnTo>
                  <a:lnTo>
                    <a:pt x="735" y="667"/>
                  </a:lnTo>
                  <a:lnTo>
                    <a:pt x="733" y="672"/>
                  </a:lnTo>
                  <a:lnTo>
                    <a:pt x="733" y="677"/>
                  </a:lnTo>
                  <a:lnTo>
                    <a:pt x="733" y="682"/>
                  </a:lnTo>
                  <a:lnTo>
                    <a:pt x="733" y="687"/>
                  </a:lnTo>
                  <a:lnTo>
                    <a:pt x="733" y="692"/>
                  </a:lnTo>
                  <a:lnTo>
                    <a:pt x="730" y="698"/>
                  </a:lnTo>
                  <a:lnTo>
                    <a:pt x="730" y="703"/>
                  </a:lnTo>
                  <a:lnTo>
                    <a:pt x="730" y="708"/>
                  </a:lnTo>
                  <a:lnTo>
                    <a:pt x="730" y="713"/>
                  </a:lnTo>
                  <a:lnTo>
                    <a:pt x="728" y="715"/>
                  </a:lnTo>
                  <a:lnTo>
                    <a:pt x="725" y="723"/>
                  </a:lnTo>
                  <a:lnTo>
                    <a:pt x="723" y="726"/>
                  </a:lnTo>
                  <a:lnTo>
                    <a:pt x="720" y="728"/>
                  </a:lnTo>
                  <a:lnTo>
                    <a:pt x="715" y="731"/>
                  </a:lnTo>
                  <a:lnTo>
                    <a:pt x="712" y="731"/>
                  </a:lnTo>
                  <a:lnTo>
                    <a:pt x="705" y="736"/>
                  </a:lnTo>
                  <a:lnTo>
                    <a:pt x="700" y="736"/>
                  </a:lnTo>
                  <a:lnTo>
                    <a:pt x="697" y="738"/>
                  </a:lnTo>
                  <a:lnTo>
                    <a:pt x="695" y="741"/>
                  </a:lnTo>
                  <a:lnTo>
                    <a:pt x="692" y="743"/>
                  </a:lnTo>
                  <a:lnTo>
                    <a:pt x="690" y="743"/>
                  </a:lnTo>
                  <a:lnTo>
                    <a:pt x="684" y="741"/>
                  </a:lnTo>
                  <a:lnTo>
                    <a:pt x="682" y="741"/>
                  </a:lnTo>
                  <a:lnTo>
                    <a:pt x="679" y="743"/>
                  </a:lnTo>
                  <a:lnTo>
                    <a:pt x="677" y="743"/>
                  </a:lnTo>
                  <a:lnTo>
                    <a:pt x="674" y="746"/>
                  </a:lnTo>
                  <a:lnTo>
                    <a:pt x="672" y="748"/>
                  </a:lnTo>
                  <a:lnTo>
                    <a:pt x="669" y="751"/>
                  </a:lnTo>
                  <a:lnTo>
                    <a:pt x="667" y="751"/>
                  </a:lnTo>
                  <a:lnTo>
                    <a:pt x="664" y="748"/>
                  </a:lnTo>
                  <a:lnTo>
                    <a:pt x="662" y="748"/>
                  </a:lnTo>
                  <a:lnTo>
                    <a:pt x="659" y="751"/>
                  </a:lnTo>
                  <a:lnTo>
                    <a:pt x="659" y="754"/>
                  </a:lnTo>
                  <a:lnTo>
                    <a:pt x="659" y="756"/>
                  </a:lnTo>
                  <a:lnTo>
                    <a:pt x="656" y="759"/>
                  </a:lnTo>
                  <a:lnTo>
                    <a:pt x="656" y="764"/>
                  </a:lnTo>
                  <a:lnTo>
                    <a:pt x="656" y="766"/>
                  </a:lnTo>
                  <a:lnTo>
                    <a:pt x="656" y="769"/>
                  </a:lnTo>
                  <a:lnTo>
                    <a:pt x="656" y="771"/>
                  </a:lnTo>
                  <a:lnTo>
                    <a:pt x="656" y="774"/>
                  </a:lnTo>
                  <a:lnTo>
                    <a:pt x="656" y="776"/>
                  </a:lnTo>
                  <a:lnTo>
                    <a:pt x="656" y="779"/>
                  </a:lnTo>
                  <a:lnTo>
                    <a:pt x="656" y="781"/>
                  </a:lnTo>
                  <a:lnTo>
                    <a:pt x="656" y="784"/>
                  </a:lnTo>
                  <a:lnTo>
                    <a:pt x="656" y="787"/>
                  </a:lnTo>
                  <a:lnTo>
                    <a:pt x="656" y="789"/>
                  </a:lnTo>
                  <a:lnTo>
                    <a:pt x="656" y="792"/>
                  </a:lnTo>
                  <a:lnTo>
                    <a:pt x="656" y="797"/>
                  </a:lnTo>
                  <a:lnTo>
                    <a:pt x="656" y="799"/>
                  </a:lnTo>
                  <a:lnTo>
                    <a:pt x="659" y="802"/>
                  </a:lnTo>
                  <a:lnTo>
                    <a:pt x="659" y="804"/>
                  </a:lnTo>
                  <a:lnTo>
                    <a:pt x="659" y="807"/>
                  </a:lnTo>
                  <a:lnTo>
                    <a:pt x="659" y="809"/>
                  </a:lnTo>
                  <a:lnTo>
                    <a:pt x="656" y="809"/>
                  </a:lnTo>
                  <a:lnTo>
                    <a:pt x="654" y="809"/>
                  </a:lnTo>
                  <a:lnTo>
                    <a:pt x="651" y="807"/>
                  </a:lnTo>
                  <a:lnTo>
                    <a:pt x="649" y="804"/>
                  </a:lnTo>
                  <a:lnTo>
                    <a:pt x="649" y="802"/>
                  </a:lnTo>
                  <a:lnTo>
                    <a:pt x="646" y="799"/>
                  </a:lnTo>
                  <a:lnTo>
                    <a:pt x="644" y="797"/>
                  </a:lnTo>
                  <a:lnTo>
                    <a:pt x="641" y="794"/>
                  </a:lnTo>
                  <a:lnTo>
                    <a:pt x="639" y="792"/>
                  </a:lnTo>
                  <a:lnTo>
                    <a:pt x="636" y="792"/>
                  </a:lnTo>
                  <a:lnTo>
                    <a:pt x="634" y="794"/>
                  </a:lnTo>
                  <a:lnTo>
                    <a:pt x="628" y="797"/>
                  </a:lnTo>
                  <a:lnTo>
                    <a:pt x="626" y="797"/>
                  </a:lnTo>
                  <a:lnTo>
                    <a:pt x="623" y="797"/>
                  </a:lnTo>
                  <a:lnTo>
                    <a:pt x="623" y="794"/>
                  </a:lnTo>
                  <a:lnTo>
                    <a:pt x="618" y="794"/>
                  </a:lnTo>
                  <a:lnTo>
                    <a:pt x="616" y="792"/>
                  </a:lnTo>
                  <a:lnTo>
                    <a:pt x="613" y="792"/>
                  </a:lnTo>
                  <a:lnTo>
                    <a:pt x="611" y="792"/>
                  </a:lnTo>
                  <a:lnTo>
                    <a:pt x="606" y="794"/>
                  </a:lnTo>
                  <a:lnTo>
                    <a:pt x="600" y="794"/>
                  </a:lnTo>
                  <a:lnTo>
                    <a:pt x="598" y="794"/>
                  </a:lnTo>
                  <a:lnTo>
                    <a:pt x="595" y="792"/>
                  </a:lnTo>
                  <a:lnTo>
                    <a:pt x="593" y="792"/>
                  </a:lnTo>
                  <a:lnTo>
                    <a:pt x="590" y="789"/>
                  </a:lnTo>
                  <a:lnTo>
                    <a:pt x="588" y="787"/>
                  </a:lnTo>
                  <a:lnTo>
                    <a:pt x="585" y="784"/>
                  </a:lnTo>
                  <a:lnTo>
                    <a:pt x="585" y="779"/>
                  </a:lnTo>
                  <a:lnTo>
                    <a:pt x="583" y="776"/>
                  </a:lnTo>
                  <a:lnTo>
                    <a:pt x="583" y="774"/>
                  </a:lnTo>
                  <a:lnTo>
                    <a:pt x="580" y="769"/>
                  </a:lnTo>
                  <a:lnTo>
                    <a:pt x="578" y="766"/>
                  </a:lnTo>
                  <a:lnTo>
                    <a:pt x="575" y="764"/>
                  </a:lnTo>
                  <a:lnTo>
                    <a:pt x="575" y="761"/>
                  </a:lnTo>
                  <a:lnTo>
                    <a:pt x="572" y="761"/>
                  </a:lnTo>
                  <a:lnTo>
                    <a:pt x="570" y="759"/>
                  </a:lnTo>
                  <a:lnTo>
                    <a:pt x="567" y="759"/>
                  </a:lnTo>
                  <a:lnTo>
                    <a:pt x="565" y="756"/>
                  </a:lnTo>
                  <a:lnTo>
                    <a:pt x="562" y="756"/>
                  </a:lnTo>
                  <a:lnTo>
                    <a:pt x="562" y="754"/>
                  </a:lnTo>
                  <a:lnTo>
                    <a:pt x="560" y="754"/>
                  </a:lnTo>
                  <a:lnTo>
                    <a:pt x="557" y="751"/>
                  </a:lnTo>
                  <a:lnTo>
                    <a:pt x="552" y="751"/>
                  </a:lnTo>
                  <a:lnTo>
                    <a:pt x="550" y="754"/>
                  </a:lnTo>
                  <a:lnTo>
                    <a:pt x="547" y="756"/>
                  </a:lnTo>
                  <a:lnTo>
                    <a:pt x="544" y="761"/>
                  </a:lnTo>
                  <a:lnTo>
                    <a:pt x="544" y="76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69" name="Freeform 9">
              <a:extLst>
                <a:ext uri="{FF2B5EF4-FFF2-40B4-BE49-F238E27FC236}">
                  <a16:creationId xmlns:a16="http://schemas.microsoft.com/office/drawing/2014/main" id="{01B53748-CDAB-1BA9-B60B-057C40C28C93}"/>
                </a:ext>
              </a:extLst>
            </p:cNvPr>
            <p:cNvSpPr>
              <a:spLocks/>
            </p:cNvSpPr>
            <p:nvPr/>
          </p:nvSpPr>
          <p:spPr bwMode="auto">
            <a:xfrm>
              <a:off x="2553" y="2777"/>
              <a:ext cx="784" cy="786"/>
            </a:xfrm>
            <a:custGeom>
              <a:avLst/>
              <a:gdLst>
                <a:gd name="T0" fmla="*/ 377 w 784"/>
                <a:gd name="T1" fmla="*/ 547 h 786"/>
                <a:gd name="T2" fmla="*/ 235 w 784"/>
                <a:gd name="T3" fmla="*/ 588 h 786"/>
                <a:gd name="T4" fmla="*/ 230 w 784"/>
                <a:gd name="T5" fmla="*/ 580 h 786"/>
                <a:gd name="T6" fmla="*/ 224 w 784"/>
                <a:gd name="T7" fmla="*/ 575 h 786"/>
                <a:gd name="T8" fmla="*/ 219 w 784"/>
                <a:gd name="T9" fmla="*/ 562 h 786"/>
                <a:gd name="T10" fmla="*/ 217 w 784"/>
                <a:gd name="T11" fmla="*/ 552 h 786"/>
                <a:gd name="T12" fmla="*/ 214 w 784"/>
                <a:gd name="T13" fmla="*/ 547 h 786"/>
                <a:gd name="T14" fmla="*/ 219 w 784"/>
                <a:gd name="T15" fmla="*/ 544 h 786"/>
                <a:gd name="T16" fmla="*/ 219 w 784"/>
                <a:gd name="T17" fmla="*/ 534 h 786"/>
                <a:gd name="T18" fmla="*/ 222 w 784"/>
                <a:gd name="T19" fmla="*/ 526 h 786"/>
                <a:gd name="T20" fmla="*/ 207 w 784"/>
                <a:gd name="T21" fmla="*/ 516 h 786"/>
                <a:gd name="T22" fmla="*/ 199 w 784"/>
                <a:gd name="T23" fmla="*/ 501 h 786"/>
                <a:gd name="T24" fmla="*/ 189 w 784"/>
                <a:gd name="T25" fmla="*/ 491 h 786"/>
                <a:gd name="T26" fmla="*/ 194 w 784"/>
                <a:gd name="T27" fmla="*/ 481 h 786"/>
                <a:gd name="T28" fmla="*/ 179 w 784"/>
                <a:gd name="T29" fmla="*/ 470 h 786"/>
                <a:gd name="T30" fmla="*/ 176 w 784"/>
                <a:gd name="T31" fmla="*/ 460 h 786"/>
                <a:gd name="T32" fmla="*/ 118 w 784"/>
                <a:gd name="T33" fmla="*/ 465 h 786"/>
                <a:gd name="T34" fmla="*/ 112 w 784"/>
                <a:gd name="T35" fmla="*/ 458 h 786"/>
                <a:gd name="T36" fmla="*/ 102 w 784"/>
                <a:gd name="T37" fmla="*/ 445 h 786"/>
                <a:gd name="T38" fmla="*/ 100 w 784"/>
                <a:gd name="T39" fmla="*/ 420 h 786"/>
                <a:gd name="T40" fmla="*/ 87 w 784"/>
                <a:gd name="T41" fmla="*/ 414 h 786"/>
                <a:gd name="T42" fmla="*/ 82 w 784"/>
                <a:gd name="T43" fmla="*/ 397 h 786"/>
                <a:gd name="T44" fmla="*/ 79 w 784"/>
                <a:gd name="T45" fmla="*/ 356 h 786"/>
                <a:gd name="T46" fmla="*/ 46 w 784"/>
                <a:gd name="T47" fmla="*/ 330 h 786"/>
                <a:gd name="T48" fmla="*/ 31 w 784"/>
                <a:gd name="T49" fmla="*/ 302 h 786"/>
                <a:gd name="T50" fmla="*/ 13 w 784"/>
                <a:gd name="T51" fmla="*/ 259 h 786"/>
                <a:gd name="T52" fmla="*/ 8 w 784"/>
                <a:gd name="T53" fmla="*/ 213 h 786"/>
                <a:gd name="T54" fmla="*/ 3 w 784"/>
                <a:gd name="T55" fmla="*/ 196 h 786"/>
                <a:gd name="T56" fmla="*/ 36 w 784"/>
                <a:gd name="T57" fmla="*/ 183 h 786"/>
                <a:gd name="T58" fmla="*/ 125 w 784"/>
                <a:gd name="T59" fmla="*/ 170 h 786"/>
                <a:gd name="T60" fmla="*/ 153 w 784"/>
                <a:gd name="T61" fmla="*/ 170 h 786"/>
                <a:gd name="T62" fmla="*/ 174 w 784"/>
                <a:gd name="T63" fmla="*/ 160 h 786"/>
                <a:gd name="T64" fmla="*/ 181 w 784"/>
                <a:gd name="T65" fmla="*/ 142 h 786"/>
                <a:gd name="T66" fmla="*/ 186 w 784"/>
                <a:gd name="T67" fmla="*/ 119 h 786"/>
                <a:gd name="T68" fmla="*/ 199 w 784"/>
                <a:gd name="T69" fmla="*/ 99 h 786"/>
                <a:gd name="T70" fmla="*/ 204 w 784"/>
                <a:gd name="T71" fmla="*/ 81 h 786"/>
                <a:gd name="T72" fmla="*/ 364 w 784"/>
                <a:gd name="T73" fmla="*/ 81 h 786"/>
                <a:gd name="T74" fmla="*/ 543 w 784"/>
                <a:gd name="T75" fmla="*/ 28 h 786"/>
                <a:gd name="T76" fmla="*/ 591 w 784"/>
                <a:gd name="T77" fmla="*/ 33 h 786"/>
                <a:gd name="T78" fmla="*/ 594 w 784"/>
                <a:gd name="T79" fmla="*/ 53 h 786"/>
                <a:gd name="T80" fmla="*/ 581 w 784"/>
                <a:gd name="T81" fmla="*/ 71 h 786"/>
                <a:gd name="T82" fmla="*/ 591 w 784"/>
                <a:gd name="T83" fmla="*/ 94 h 786"/>
                <a:gd name="T84" fmla="*/ 586 w 784"/>
                <a:gd name="T85" fmla="*/ 122 h 786"/>
                <a:gd name="T86" fmla="*/ 599 w 784"/>
                <a:gd name="T87" fmla="*/ 147 h 786"/>
                <a:gd name="T88" fmla="*/ 619 w 784"/>
                <a:gd name="T89" fmla="*/ 145 h 786"/>
                <a:gd name="T90" fmla="*/ 639 w 784"/>
                <a:gd name="T91" fmla="*/ 145 h 786"/>
                <a:gd name="T92" fmla="*/ 734 w 784"/>
                <a:gd name="T93" fmla="*/ 323 h 786"/>
                <a:gd name="T94" fmla="*/ 784 w 784"/>
                <a:gd name="T95" fmla="*/ 440 h 786"/>
                <a:gd name="T96" fmla="*/ 741 w 784"/>
                <a:gd name="T97" fmla="*/ 572 h 786"/>
                <a:gd name="T98" fmla="*/ 746 w 784"/>
                <a:gd name="T99" fmla="*/ 588 h 786"/>
                <a:gd name="T100" fmla="*/ 746 w 784"/>
                <a:gd name="T101" fmla="*/ 603 h 786"/>
                <a:gd name="T102" fmla="*/ 739 w 784"/>
                <a:gd name="T103" fmla="*/ 613 h 786"/>
                <a:gd name="T104" fmla="*/ 736 w 784"/>
                <a:gd name="T105" fmla="*/ 626 h 786"/>
                <a:gd name="T106" fmla="*/ 734 w 784"/>
                <a:gd name="T107" fmla="*/ 636 h 786"/>
                <a:gd name="T108" fmla="*/ 728 w 784"/>
                <a:gd name="T109" fmla="*/ 643 h 786"/>
                <a:gd name="T110" fmla="*/ 726 w 784"/>
                <a:gd name="T111" fmla="*/ 654 h 786"/>
                <a:gd name="T112" fmla="*/ 721 w 784"/>
                <a:gd name="T113" fmla="*/ 666 h 786"/>
                <a:gd name="T114" fmla="*/ 718 w 784"/>
                <a:gd name="T115" fmla="*/ 677 h 786"/>
                <a:gd name="T116" fmla="*/ 721 w 784"/>
                <a:gd name="T117" fmla="*/ 689 h 786"/>
                <a:gd name="T118" fmla="*/ 716 w 784"/>
                <a:gd name="T119" fmla="*/ 697 h 786"/>
                <a:gd name="T120" fmla="*/ 622 w 784"/>
                <a:gd name="T121" fmla="*/ 755 h 786"/>
                <a:gd name="T122" fmla="*/ 441 w 784"/>
                <a:gd name="T123" fmla="*/ 588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4" h="786">
                  <a:moveTo>
                    <a:pt x="441" y="588"/>
                  </a:moveTo>
                  <a:lnTo>
                    <a:pt x="431" y="575"/>
                  </a:lnTo>
                  <a:lnTo>
                    <a:pt x="431" y="567"/>
                  </a:lnTo>
                  <a:lnTo>
                    <a:pt x="431" y="565"/>
                  </a:lnTo>
                  <a:lnTo>
                    <a:pt x="420" y="567"/>
                  </a:lnTo>
                  <a:lnTo>
                    <a:pt x="410" y="570"/>
                  </a:lnTo>
                  <a:lnTo>
                    <a:pt x="377" y="547"/>
                  </a:lnTo>
                  <a:lnTo>
                    <a:pt x="362" y="537"/>
                  </a:lnTo>
                  <a:lnTo>
                    <a:pt x="319" y="565"/>
                  </a:lnTo>
                  <a:lnTo>
                    <a:pt x="242" y="590"/>
                  </a:lnTo>
                  <a:lnTo>
                    <a:pt x="240" y="588"/>
                  </a:lnTo>
                  <a:lnTo>
                    <a:pt x="240" y="590"/>
                  </a:lnTo>
                  <a:lnTo>
                    <a:pt x="237" y="588"/>
                  </a:lnTo>
                  <a:lnTo>
                    <a:pt x="235" y="588"/>
                  </a:lnTo>
                  <a:lnTo>
                    <a:pt x="235" y="588"/>
                  </a:lnTo>
                  <a:lnTo>
                    <a:pt x="232" y="588"/>
                  </a:lnTo>
                  <a:lnTo>
                    <a:pt x="232" y="588"/>
                  </a:lnTo>
                  <a:lnTo>
                    <a:pt x="232" y="585"/>
                  </a:lnTo>
                  <a:lnTo>
                    <a:pt x="230" y="582"/>
                  </a:lnTo>
                  <a:lnTo>
                    <a:pt x="230" y="580"/>
                  </a:lnTo>
                  <a:lnTo>
                    <a:pt x="230" y="580"/>
                  </a:lnTo>
                  <a:lnTo>
                    <a:pt x="230" y="577"/>
                  </a:lnTo>
                  <a:lnTo>
                    <a:pt x="230" y="577"/>
                  </a:lnTo>
                  <a:lnTo>
                    <a:pt x="230" y="575"/>
                  </a:lnTo>
                  <a:lnTo>
                    <a:pt x="227" y="575"/>
                  </a:lnTo>
                  <a:lnTo>
                    <a:pt x="227" y="575"/>
                  </a:lnTo>
                  <a:lnTo>
                    <a:pt x="224" y="575"/>
                  </a:lnTo>
                  <a:lnTo>
                    <a:pt x="224" y="575"/>
                  </a:lnTo>
                  <a:lnTo>
                    <a:pt x="224" y="572"/>
                  </a:lnTo>
                  <a:lnTo>
                    <a:pt x="224" y="572"/>
                  </a:lnTo>
                  <a:lnTo>
                    <a:pt x="222" y="570"/>
                  </a:lnTo>
                  <a:lnTo>
                    <a:pt x="222" y="567"/>
                  </a:lnTo>
                  <a:lnTo>
                    <a:pt x="222" y="567"/>
                  </a:lnTo>
                  <a:lnTo>
                    <a:pt x="222" y="565"/>
                  </a:lnTo>
                  <a:lnTo>
                    <a:pt x="219" y="562"/>
                  </a:lnTo>
                  <a:lnTo>
                    <a:pt x="219" y="562"/>
                  </a:lnTo>
                  <a:lnTo>
                    <a:pt x="219" y="560"/>
                  </a:lnTo>
                  <a:lnTo>
                    <a:pt x="219" y="560"/>
                  </a:lnTo>
                  <a:lnTo>
                    <a:pt x="219" y="557"/>
                  </a:lnTo>
                  <a:lnTo>
                    <a:pt x="217" y="557"/>
                  </a:lnTo>
                  <a:lnTo>
                    <a:pt x="217" y="554"/>
                  </a:lnTo>
                  <a:lnTo>
                    <a:pt x="217" y="552"/>
                  </a:lnTo>
                  <a:lnTo>
                    <a:pt x="217" y="552"/>
                  </a:lnTo>
                  <a:lnTo>
                    <a:pt x="217" y="552"/>
                  </a:lnTo>
                  <a:lnTo>
                    <a:pt x="217" y="549"/>
                  </a:lnTo>
                  <a:lnTo>
                    <a:pt x="219" y="549"/>
                  </a:lnTo>
                  <a:lnTo>
                    <a:pt x="217" y="547"/>
                  </a:lnTo>
                  <a:lnTo>
                    <a:pt x="217" y="547"/>
                  </a:lnTo>
                  <a:lnTo>
                    <a:pt x="214" y="547"/>
                  </a:lnTo>
                  <a:lnTo>
                    <a:pt x="214" y="547"/>
                  </a:lnTo>
                  <a:lnTo>
                    <a:pt x="214" y="544"/>
                  </a:lnTo>
                  <a:lnTo>
                    <a:pt x="214" y="544"/>
                  </a:lnTo>
                  <a:lnTo>
                    <a:pt x="217" y="544"/>
                  </a:lnTo>
                  <a:lnTo>
                    <a:pt x="217" y="544"/>
                  </a:lnTo>
                  <a:lnTo>
                    <a:pt x="219" y="544"/>
                  </a:lnTo>
                  <a:lnTo>
                    <a:pt x="219" y="544"/>
                  </a:lnTo>
                  <a:lnTo>
                    <a:pt x="219" y="542"/>
                  </a:lnTo>
                  <a:lnTo>
                    <a:pt x="219" y="542"/>
                  </a:lnTo>
                  <a:lnTo>
                    <a:pt x="219" y="539"/>
                  </a:lnTo>
                  <a:lnTo>
                    <a:pt x="219" y="539"/>
                  </a:lnTo>
                  <a:lnTo>
                    <a:pt x="219" y="537"/>
                  </a:lnTo>
                  <a:lnTo>
                    <a:pt x="219" y="534"/>
                  </a:lnTo>
                  <a:lnTo>
                    <a:pt x="219" y="534"/>
                  </a:lnTo>
                  <a:lnTo>
                    <a:pt x="222" y="532"/>
                  </a:lnTo>
                  <a:lnTo>
                    <a:pt x="222" y="532"/>
                  </a:lnTo>
                  <a:lnTo>
                    <a:pt x="222" y="532"/>
                  </a:lnTo>
                  <a:lnTo>
                    <a:pt x="222" y="529"/>
                  </a:lnTo>
                  <a:lnTo>
                    <a:pt x="222" y="529"/>
                  </a:lnTo>
                  <a:lnTo>
                    <a:pt x="222" y="526"/>
                  </a:lnTo>
                  <a:lnTo>
                    <a:pt x="222" y="526"/>
                  </a:lnTo>
                  <a:lnTo>
                    <a:pt x="219" y="526"/>
                  </a:lnTo>
                  <a:lnTo>
                    <a:pt x="219" y="526"/>
                  </a:lnTo>
                  <a:lnTo>
                    <a:pt x="217" y="526"/>
                  </a:lnTo>
                  <a:lnTo>
                    <a:pt x="214" y="521"/>
                  </a:lnTo>
                  <a:lnTo>
                    <a:pt x="212" y="519"/>
                  </a:lnTo>
                  <a:lnTo>
                    <a:pt x="209" y="519"/>
                  </a:lnTo>
                  <a:lnTo>
                    <a:pt x="207" y="516"/>
                  </a:lnTo>
                  <a:lnTo>
                    <a:pt x="209" y="514"/>
                  </a:lnTo>
                  <a:lnTo>
                    <a:pt x="209" y="511"/>
                  </a:lnTo>
                  <a:lnTo>
                    <a:pt x="207" y="511"/>
                  </a:lnTo>
                  <a:lnTo>
                    <a:pt x="207" y="511"/>
                  </a:lnTo>
                  <a:lnTo>
                    <a:pt x="204" y="511"/>
                  </a:lnTo>
                  <a:lnTo>
                    <a:pt x="202" y="509"/>
                  </a:lnTo>
                  <a:lnTo>
                    <a:pt x="199" y="501"/>
                  </a:lnTo>
                  <a:lnTo>
                    <a:pt x="196" y="498"/>
                  </a:lnTo>
                  <a:lnTo>
                    <a:pt x="196" y="496"/>
                  </a:lnTo>
                  <a:lnTo>
                    <a:pt x="196" y="493"/>
                  </a:lnTo>
                  <a:lnTo>
                    <a:pt x="196" y="491"/>
                  </a:lnTo>
                  <a:lnTo>
                    <a:pt x="194" y="491"/>
                  </a:lnTo>
                  <a:lnTo>
                    <a:pt x="191" y="493"/>
                  </a:lnTo>
                  <a:lnTo>
                    <a:pt x="189" y="491"/>
                  </a:lnTo>
                  <a:lnTo>
                    <a:pt x="189" y="488"/>
                  </a:lnTo>
                  <a:lnTo>
                    <a:pt x="189" y="486"/>
                  </a:lnTo>
                  <a:lnTo>
                    <a:pt x="191" y="486"/>
                  </a:lnTo>
                  <a:lnTo>
                    <a:pt x="191" y="486"/>
                  </a:lnTo>
                  <a:lnTo>
                    <a:pt x="194" y="483"/>
                  </a:lnTo>
                  <a:lnTo>
                    <a:pt x="194" y="483"/>
                  </a:lnTo>
                  <a:lnTo>
                    <a:pt x="194" y="481"/>
                  </a:lnTo>
                  <a:lnTo>
                    <a:pt x="194" y="481"/>
                  </a:lnTo>
                  <a:lnTo>
                    <a:pt x="194" y="478"/>
                  </a:lnTo>
                  <a:lnTo>
                    <a:pt x="191" y="476"/>
                  </a:lnTo>
                  <a:lnTo>
                    <a:pt x="181" y="470"/>
                  </a:lnTo>
                  <a:lnTo>
                    <a:pt x="179" y="470"/>
                  </a:lnTo>
                  <a:lnTo>
                    <a:pt x="179" y="470"/>
                  </a:lnTo>
                  <a:lnTo>
                    <a:pt x="179" y="470"/>
                  </a:lnTo>
                  <a:lnTo>
                    <a:pt x="179" y="470"/>
                  </a:lnTo>
                  <a:lnTo>
                    <a:pt x="176" y="470"/>
                  </a:lnTo>
                  <a:lnTo>
                    <a:pt x="176" y="468"/>
                  </a:lnTo>
                  <a:lnTo>
                    <a:pt x="176" y="468"/>
                  </a:lnTo>
                  <a:lnTo>
                    <a:pt x="174" y="468"/>
                  </a:lnTo>
                  <a:lnTo>
                    <a:pt x="176" y="465"/>
                  </a:lnTo>
                  <a:lnTo>
                    <a:pt x="176" y="460"/>
                  </a:lnTo>
                  <a:lnTo>
                    <a:pt x="166" y="460"/>
                  </a:lnTo>
                  <a:lnTo>
                    <a:pt x="163" y="460"/>
                  </a:lnTo>
                  <a:lnTo>
                    <a:pt x="153" y="460"/>
                  </a:lnTo>
                  <a:lnTo>
                    <a:pt x="128" y="460"/>
                  </a:lnTo>
                  <a:lnTo>
                    <a:pt x="123" y="463"/>
                  </a:lnTo>
                  <a:lnTo>
                    <a:pt x="120" y="463"/>
                  </a:lnTo>
                  <a:lnTo>
                    <a:pt x="118" y="465"/>
                  </a:lnTo>
                  <a:lnTo>
                    <a:pt x="115" y="468"/>
                  </a:lnTo>
                  <a:lnTo>
                    <a:pt x="112" y="465"/>
                  </a:lnTo>
                  <a:lnTo>
                    <a:pt x="112" y="463"/>
                  </a:lnTo>
                  <a:lnTo>
                    <a:pt x="110" y="460"/>
                  </a:lnTo>
                  <a:lnTo>
                    <a:pt x="110" y="460"/>
                  </a:lnTo>
                  <a:lnTo>
                    <a:pt x="110" y="458"/>
                  </a:lnTo>
                  <a:lnTo>
                    <a:pt x="112" y="458"/>
                  </a:lnTo>
                  <a:lnTo>
                    <a:pt x="110" y="455"/>
                  </a:lnTo>
                  <a:lnTo>
                    <a:pt x="110" y="453"/>
                  </a:lnTo>
                  <a:lnTo>
                    <a:pt x="110" y="450"/>
                  </a:lnTo>
                  <a:lnTo>
                    <a:pt x="107" y="450"/>
                  </a:lnTo>
                  <a:lnTo>
                    <a:pt x="107" y="448"/>
                  </a:lnTo>
                  <a:lnTo>
                    <a:pt x="105" y="448"/>
                  </a:lnTo>
                  <a:lnTo>
                    <a:pt x="102" y="445"/>
                  </a:lnTo>
                  <a:lnTo>
                    <a:pt x="102" y="442"/>
                  </a:lnTo>
                  <a:lnTo>
                    <a:pt x="102" y="440"/>
                  </a:lnTo>
                  <a:lnTo>
                    <a:pt x="105" y="432"/>
                  </a:lnTo>
                  <a:lnTo>
                    <a:pt x="102" y="425"/>
                  </a:lnTo>
                  <a:lnTo>
                    <a:pt x="100" y="422"/>
                  </a:lnTo>
                  <a:lnTo>
                    <a:pt x="100" y="422"/>
                  </a:lnTo>
                  <a:lnTo>
                    <a:pt x="100" y="420"/>
                  </a:lnTo>
                  <a:lnTo>
                    <a:pt x="97" y="420"/>
                  </a:lnTo>
                  <a:lnTo>
                    <a:pt x="97" y="420"/>
                  </a:lnTo>
                  <a:lnTo>
                    <a:pt x="95" y="417"/>
                  </a:lnTo>
                  <a:lnTo>
                    <a:pt x="92" y="417"/>
                  </a:lnTo>
                  <a:lnTo>
                    <a:pt x="90" y="417"/>
                  </a:lnTo>
                  <a:lnTo>
                    <a:pt x="87" y="414"/>
                  </a:lnTo>
                  <a:lnTo>
                    <a:pt x="87" y="414"/>
                  </a:lnTo>
                  <a:lnTo>
                    <a:pt x="84" y="412"/>
                  </a:lnTo>
                  <a:lnTo>
                    <a:pt x="82" y="409"/>
                  </a:lnTo>
                  <a:lnTo>
                    <a:pt x="82" y="407"/>
                  </a:lnTo>
                  <a:lnTo>
                    <a:pt x="82" y="404"/>
                  </a:lnTo>
                  <a:lnTo>
                    <a:pt x="82" y="402"/>
                  </a:lnTo>
                  <a:lnTo>
                    <a:pt x="84" y="399"/>
                  </a:lnTo>
                  <a:lnTo>
                    <a:pt x="82" y="397"/>
                  </a:lnTo>
                  <a:lnTo>
                    <a:pt x="82" y="394"/>
                  </a:lnTo>
                  <a:lnTo>
                    <a:pt x="82" y="394"/>
                  </a:lnTo>
                  <a:lnTo>
                    <a:pt x="79" y="392"/>
                  </a:lnTo>
                  <a:lnTo>
                    <a:pt x="79" y="384"/>
                  </a:lnTo>
                  <a:lnTo>
                    <a:pt x="79" y="379"/>
                  </a:lnTo>
                  <a:lnTo>
                    <a:pt x="79" y="358"/>
                  </a:lnTo>
                  <a:lnTo>
                    <a:pt x="79" y="356"/>
                  </a:lnTo>
                  <a:lnTo>
                    <a:pt x="77" y="353"/>
                  </a:lnTo>
                  <a:lnTo>
                    <a:pt x="74" y="348"/>
                  </a:lnTo>
                  <a:lnTo>
                    <a:pt x="72" y="346"/>
                  </a:lnTo>
                  <a:lnTo>
                    <a:pt x="69" y="346"/>
                  </a:lnTo>
                  <a:lnTo>
                    <a:pt x="64" y="341"/>
                  </a:lnTo>
                  <a:lnTo>
                    <a:pt x="51" y="333"/>
                  </a:lnTo>
                  <a:lnTo>
                    <a:pt x="46" y="330"/>
                  </a:lnTo>
                  <a:lnTo>
                    <a:pt x="41" y="325"/>
                  </a:lnTo>
                  <a:lnTo>
                    <a:pt x="39" y="323"/>
                  </a:lnTo>
                  <a:lnTo>
                    <a:pt x="36" y="318"/>
                  </a:lnTo>
                  <a:lnTo>
                    <a:pt x="36" y="313"/>
                  </a:lnTo>
                  <a:lnTo>
                    <a:pt x="34" y="308"/>
                  </a:lnTo>
                  <a:lnTo>
                    <a:pt x="31" y="305"/>
                  </a:lnTo>
                  <a:lnTo>
                    <a:pt x="31" y="302"/>
                  </a:lnTo>
                  <a:lnTo>
                    <a:pt x="28" y="297"/>
                  </a:lnTo>
                  <a:lnTo>
                    <a:pt x="26" y="292"/>
                  </a:lnTo>
                  <a:lnTo>
                    <a:pt x="23" y="287"/>
                  </a:lnTo>
                  <a:lnTo>
                    <a:pt x="23" y="282"/>
                  </a:lnTo>
                  <a:lnTo>
                    <a:pt x="23" y="280"/>
                  </a:lnTo>
                  <a:lnTo>
                    <a:pt x="23" y="277"/>
                  </a:lnTo>
                  <a:lnTo>
                    <a:pt x="13" y="259"/>
                  </a:lnTo>
                  <a:lnTo>
                    <a:pt x="13" y="257"/>
                  </a:lnTo>
                  <a:lnTo>
                    <a:pt x="11" y="249"/>
                  </a:lnTo>
                  <a:lnTo>
                    <a:pt x="8" y="236"/>
                  </a:lnTo>
                  <a:lnTo>
                    <a:pt x="8" y="234"/>
                  </a:lnTo>
                  <a:lnTo>
                    <a:pt x="8" y="231"/>
                  </a:lnTo>
                  <a:lnTo>
                    <a:pt x="8" y="213"/>
                  </a:lnTo>
                  <a:lnTo>
                    <a:pt x="8" y="213"/>
                  </a:lnTo>
                  <a:lnTo>
                    <a:pt x="6" y="208"/>
                  </a:lnTo>
                  <a:lnTo>
                    <a:pt x="6" y="208"/>
                  </a:lnTo>
                  <a:lnTo>
                    <a:pt x="6" y="206"/>
                  </a:lnTo>
                  <a:lnTo>
                    <a:pt x="6" y="203"/>
                  </a:lnTo>
                  <a:lnTo>
                    <a:pt x="6" y="201"/>
                  </a:lnTo>
                  <a:lnTo>
                    <a:pt x="6" y="198"/>
                  </a:lnTo>
                  <a:lnTo>
                    <a:pt x="3" y="196"/>
                  </a:lnTo>
                  <a:lnTo>
                    <a:pt x="3" y="193"/>
                  </a:lnTo>
                  <a:lnTo>
                    <a:pt x="0" y="190"/>
                  </a:lnTo>
                  <a:lnTo>
                    <a:pt x="0" y="188"/>
                  </a:lnTo>
                  <a:lnTo>
                    <a:pt x="8" y="185"/>
                  </a:lnTo>
                  <a:lnTo>
                    <a:pt x="11" y="185"/>
                  </a:lnTo>
                  <a:lnTo>
                    <a:pt x="34" y="185"/>
                  </a:lnTo>
                  <a:lnTo>
                    <a:pt x="36" y="183"/>
                  </a:lnTo>
                  <a:lnTo>
                    <a:pt x="41" y="183"/>
                  </a:lnTo>
                  <a:lnTo>
                    <a:pt x="54" y="180"/>
                  </a:lnTo>
                  <a:lnTo>
                    <a:pt x="54" y="178"/>
                  </a:lnTo>
                  <a:lnTo>
                    <a:pt x="59" y="170"/>
                  </a:lnTo>
                  <a:lnTo>
                    <a:pt x="67" y="162"/>
                  </a:lnTo>
                  <a:lnTo>
                    <a:pt x="120" y="168"/>
                  </a:lnTo>
                  <a:lnTo>
                    <a:pt x="125" y="170"/>
                  </a:lnTo>
                  <a:lnTo>
                    <a:pt x="128" y="170"/>
                  </a:lnTo>
                  <a:lnTo>
                    <a:pt x="133" y="168"/>
                  </a:lnTo>
                  <a:lnTo>
                    <a:pt x="138" y="162"/>
                  </a:lnTo>
                  <a:lnTo>
                    <a:pt x="140" y="162"/>
                  </a:lnTo>
                  <a:lnTo>
                    <a:pt x="146" y="165"/>
                  </a:lnTo>
                  <a:lnTo>
                    <a:pt x="151" y="168"/>
                  </a:lnTo>
                  <a:lnTo>
                    <a:pt x="153" y="170"/>
                  </a:lnTo>
                  <a:lnTo>
                    <a:pt x="156" y="170"/>
                  </a:lnTo>
                  <a:lnTo>
                    <a:pt x="161" y="170"/>
                  </a:lnTo>
                  <a:lnTo>
                    <a:pt x="168" y="173"/>
                  </a:lnTo>
                  <a:lnTo>
                    <a:pt x="168" y="168"/>
                  </a:lnTo>
                  <a:lnTo>
                    <a:pt x="171" y="165"/>
                  </a:lnTo>
                  <a:lnTo>
                    <a:pt x="171" y="162"/>
                  </a:lnTo>
                  <a:lnTo>
                    <a:pt x="174" y="160"/>
                  </a:lnTo>
                  <a:lnTo>
                    <a:pt x="174" y="157"/>
                  </a:lnTo>
                  <a:lnTo>
                    <a:pt x="174" y="155"/>
                  </a:lnTo>
                  <a:lnTo>
                    <a:pt x="174" y="150"/>
                  </a:lnTo>
                  <a:lnTo>
                    <a:pt x="174" y="147"/>
                  </a:lnTo>
                  <a:lnTo>
                    <a:pt x="176" y="147"/>
                  </a:lnTo>
                  <a:lnTo>
                    <a:pt x="179" y="145"/>
                  </a:lnTo>
                  <a:lnTo>
                    <a:pt x="181" y="142"/>
                  </a:lnTo>
                  <a:lnTo>
                    <a:pt x="181" y="137"/>
                  </a:lnTo>
                  <a:lnTo>
                    <a:pt x="181" y="134"/>
                  </a:lnTo>
                  <a:lnTo>
                    <a:pt x="181" y="132"/>
                  </a:lnTo>
                  <a:lnTo>
                    <a:pt x="184" y="129"/>
                  </a:lnTo>
                  <a:lnTo>
                    <a:pt x="184" y="124"/>
                  </a:lnTo>
                  <a:lnTo>
                    <a:pt x="186" y="122"/>
                  </a:lnTo>
                  <a:lnTo>
                    <a:pt x="186" y="119"/>
                  </a:lnTo>
                  <a:lnTo>
                    <a:pt x="189" y="117"/>
                  </a:lnTo>
                  <a:lnTo>
                    <a:pt x="191" y="112"/>
                  </a:lnTo>
                  <a:lnTo>
                    <a:pt x="194" y="109"/>
                  </a:lnTo>
                  <a:lnTo>
                    <a:pt x="196" y="109"/>
                  </a:lnTo>
                  <a:lnTo>
                    <a:pt x="199" y="106"/>
                  </a:lnTo>
                  <a:lnTo>
                    <a:pt x="199" y="104"/>
                  </a:lnTo>
                  <a:lnTo>
                    <a:pt x="199" y="99"/>
                  </a:lnTo>
                  <a:lnTo>
                    <a:pt x="202" y="99"/>
                  </a:lnTo>
                  <a:lnTo>
                    <a:pt x="202" y="96"/>
                  </a:lnTo>
                  <a:lnTo>
                    <a:pt x="202" y="94"/>
                  </a:lnTo>
                  <a:lnTo>
                    <a:pt x="202" y="91"/>
                  </a:lnTo>
                  <a:lnTo>
                    <a:pt x="204" y="86"/>
                  </a:lnTo>
                  <a:lnTo>
                    <a:pt x="204" y="84"/>
                  </a:lnTo>
                  <a:lnTo>
                    <a:pt x="204" y="81"/>
                  </a:lnTo>
                  <a:lnTo>
                    <a:pt x="204" y="76"/>
                  </a:lnTo>
                  <a:lnTo>
                    <a:pt x="204" y="73"/>
                  </a:lnTo>
                  <a:lnTo>
                    <a:pt x="207" y="68"/>
                  </a:lnTo>
                  <a:lnTo>
                    <a:pt x="207" y="66"/>
                  </a:lnTo>
                  <a:lnTo>
                    <a:pt x="207" y="63"/>
                  </a:lnTo>
                  <a:lnTo>
                    <a:pt x="265" y="66"/>
                  </a:lnTo>
                  <a:lnTo>
                    <a:pt x="364" y="81"/>
                  </a:lnTo>
                  <a:lnTo>
                    <a:pt x="489" y="0"/>
                  </a:lnTo>
                  <a:lnTo>
                    <a:pt x="540" y="0"/>
                  </a:lnTo>
                  <a:lnTo>
                    <a:pt x="535" y="10"/>
                  </a:lnTo>
                  <a:lnTo>
                    <a:pt x="535" y="17"/>
                  </a:lnTo>
                  <a:lnTo>
                    <a:pt x="538" y="22"/>
                  </a:lnTo>
                  <a:lnTo>
                    <a:pt x="540" y="25"/>
                  </a:lnTo>
                  <a:lnTo>
                    <a:pt x="543" y="28"/>
                  </a:lnTo>
                  <a:lnTo>
                    <a:pt x="548" y="28"/>
                  </a:lnTo>
                  <a:lnTo>
                    <a:pt x="555" y="28"/>
                  </a:lnTo>
                  <a:lnTo>
                    <a:pt x="560" y="25"/>
                  </a:lnTo>
                  <a:lnTo>
                    <a:pt x="568" y="28"/>
                  </a:lnTo>
                  <a:lnTo>
                    <a:pt x="573" y="28"/>
                  </a:lnTo>
                  <a:lnTo>
                    <a:pt x="581" y="30"/>
                  </a:lnTo>
                  <a:lnTo>
                    <a:pt x="591" y="33"/>
                  </a:lnTo>
                  <a:lnTo>
                    <a:pt x="594" y="35"/>
                  </a:lnTo>
                  <a:lnTo>
                    <a:pt x="596" y="40"/>
                  </a:lnTo>
                  <a:lnTo>
                    <a:pt x="594" y="45"/>
                  </a:lnTo>
                  <a:lnTo>
                    <a:pt x="594" y="48"/>
                  </a:lnTo>
                  <a:lnTo>
                    <a:pt x="591" y="50"/>
                  </a:lnTo>
                  <a:lnTo>
                    <a:pt x="591" y="53"/>
                  </a:lnTo>
                  <a:lnTo>
                    <a:pt x="594" y="53"/>
                  </a:lnTo>
                  <a:lnTo>
                    <a:pt x="594" y="58"/>
                  </a:lnTo>
                  <a:lnTo>
                    <a:pt x="591" y="61"/>
                  </a:lnTo>
                  <a:lnTo>
                    <a:pt x="588" y="63"/>
                  </a:lnTo>
                  <a:lnTo>
                    <a:pt x="586" y="63"/>
                  </a:lnTo>
                  <a:lnTo>
                    <a:pt x="581" y="66"/>
                  </a:lnTo>
                  <a:lnTo>
                    <a:pt x="581" y="68"/>
                  </a:lnTo>
                  <a:lnTo>
                    <a:pt x="581" y="71"/>
                  </a:lnTo>
                  <a:lnTo>
                    <a:pt x="583" y="73"/>
                  </a:lnTo>
                  <a:lnTo>
                    <a:pt x="588" y="73"/>
                  </a:lnTo>
                  <a:lnTo>
                    <a:pt x="594" y="76"/>
                  </a:lnTo>
                  <a:lnTo>
                    <a:pt x="596" y="81"/>
                  </a:lnTo>
                  <a:lnTo>
                    <a:pt x="594" y="84"/>
                  </a:lnTo>
                  <a:lnTo>
                    <a:pt x="594" y="89"/>
                  </a:lnTo>
                  <a:lnTo>
                    <a:pt x="591" y="94"/>
                  </a:lnTo>
                  <a:lnTo>
                    <a:pt x="586" y="96"/>
                  </a:lnTo>
                  <a:lnTo>
                    <a:pt x="583" y="101"/>
                  </a:lnTo>
                  <a:lnTo>
                    <a:pt x="586" y="104"/>
                  </a:lnTo>
                  <a:lnTo>
                    <a:pt x="588" y="109"/>
                  </a:lnTo>
                  <a:lnTo>
                    <a:pt x="588" y="117"/>
                  </a:lnTo>
                  <a:lnTo>
                    <a:pt x="586" y="119"/>
                  </a:lnTo>
                  <a:lnTo>
                    <a:pt x="586" y="122"/>
                  </a:lnTo>
                  <a:lnTo>
                    <a:pt x="586" y="127"/>
                  </a:lnTo>
                  <a:lnTo>
                    <a:pt x="588" y="132"/>
                  </a:lnTo>
                  <a:lnTo>
                    <a:pt x="588" y="134"/>
                  </a:lnTo>
                  <a:lnTo>
                    <a:pt x="588" y="140"/>
                  </a:lnTo>
                  <a:lnTo>
                    <a:pt x="594" y="145"/>
                  </a:lnTo>
                  <a:lnTo>
                    <a:pt x="596" y="145"/>
                  </a:lnTo>
                  <a:lnTo>
                    <a:pt x="599" y="147"/>
                  </a:lnTo>
                  <a:lnTo>
                    <a:pt x="601" y="147"/>
                  </a:lnTo>
                  <a:lnTo>
                    <a:pt x="604" y="150"/>
                  </a:lnTo>
                  <a:lnTo>
                    <a:pt x="604" y="152"/>
                  </a:lnTo>
                  <a:lnTo>
                    <a:pt x="609" y="150"/>
                  </a:lnTo>
                  <a:lnTo>
                    <a:pt x="614" y="150"/>
                  </a:lnTo>
                  <a:lnTo>
                    <a:pt x="616" y="147"/>
                  </a:lnTo>
                  <a:lnTo>
                    <a:pt x="619" y="145"/>
                  </a:lnTo>
                  <a:lnTo>
                    <a:pt x="624" y="142"/>
                  </a:lnTo>
                  <a:lnTo>
                    <a:pt x="629" y="142"/>
                  </a:lnTo>
                  <a:lnTo>
                    <a:pt x="637" y="140"/>
                  </a:lnTo>
                  <a:lnTo>
                    <a:pt x="639" y="142"/>
                  </a:lnTo>
                  <a:lnTo>
                    <a:pt x="639" y="142"/>
                  </a:lnTo>
                  <a:lnTo>
                    <a:pt x="642" y="142"/>
                  </a:lnTo>
                  <a:lnTo>
                    <a:pt x="639" y="145"/>
                  </a:lnTo>
                  <a:lnTo>
                    <a:pt x="624" y="229"/>
                  </a:lnTo>
                  <a:lnTo>
                    <a:pt x="650" y="254"/>
                  </a:lnTo>
                  <a:lnTo>
                    <a:pt x="713" y="267"/>
                  </a:lnTo>
                  <a:lnTo>
                    <a:pt x="749" y="274"/>
                  </a:lnTo>
                  <a:lnTo>
                    <a:pt x="759" y="295"/>
                  </a:lnTo>
                  <a:lnTo>
                    <a:pt x="746" y="310"/>
                  </a:lnTo>
                  <a:lnTo>
                    <a:pt x="734" y="323"/>
                  </a:lnTo>
                  <a:lnTo>
                    <a:pt x="744" y="351"/>
                  </a:lnTo>
                  <a:lnTo>
                    <a:pt x="744" y="358"/>
                  </a:lnTo>
                  <a:lnTo>
                    <a:pt x="744" y="361"/>
                  </a:lnTo>
                  <a:lnTo>
                    <a:pt x="746" y="371"/>
                  </a:lnTo>
                  <a:lnTo>
                    <a:pt x="746" y="371"/>
                  </a:lnTo>
                  <a:lnTo>
                    <a:pt x="746" y="389"/>
                  </a:lnTo>
                  <a:lnTo>
                    <a:pt x="784" y="440"/>
                  </a:lnTo>
                  <a:lnTo>
                    <a:pt x="751" y="511"/>
                  </a:lnTo>
                  <a:lnTo>
                    <a:pt x="751" y="539"/>
                  </a:lnTo>
                  <a:lnTo>
                    <a:pt x="749" y="542"/>
                  </a:lnTo>
                  <a:lnTo>
                    <a:pt x="739" y="570"/>
                  </a:lnTo>
                  <a:lnTo>
                    <a:pt x="739" y="570"/>
                  </a:lnTo>
                  <a:lnTo>
                    <a:pt x="741" y="570"/>
                  </a:lnTo>
                  <a:lnTo>
                    <a:pt x="741" y="572"/>
                  </a:lnTo>
                  <a:lnTo>
                    <a:pt x="744" y="580"/>
                  </a:lnTo>
                  <a:lnTo>
                    <a:pt x="746" y="580"/>
                  </a:lnTo>
                  <a:lnTo>
                    <a:pt x="746" y="582"/>
                  </a:lnTo>
                  <a:lnTo>
                    <a:pt x="746" y="585"/>
                  </a:lnTo>
                  <a:lnTo>
                    <a:pt x="746" y="585"/>
                  </a:lnTo>
                  <a:lnTo>
                    <a:pt x="744" y="588"/>
                  </a:lnTo>
                  <a:lnTo>
                    <a:pt x="746" y="588"/>
                  </a:lnTo>
                  <a:lnTo>
                    <a:pt x="746" y="595"/>
                  </a:lnTo>
                  <a:lnTo>
                    <a:pt x="746" y="595"/>
                  </a:lnTo>
                  <a:lnTo>
                    <a:pt x="746" y="598"/>
                  </a:lnTo>
                  <a:lnTo>
                    <a:pt x="746" y="598"/>
                  </a:lnTo>
                  <a:lnTo>
                    <a:pt x="746" y="600"/>
                  </a:lnTo>
                  <a:lnTo>
                    <a:pt x="746" y="603"/>
                  </a:lnTo>
                  <a:lnTo>
                    <a:pt x="746" y="603"/>
                  </a:lnTo>
                  <a:lnTo>
                    <a:pt x="746" y="605"/>
                  </a:lnTo>
                  <a:lnTo>
                    <a:pt x="744" y="605"/>
                  </a:lnTo>
                  <a:lnTo>
                    <a:pt x="744" y="608"/>
                  </a:lnTo>
                  <a:lnTo>
                    <a:pt x="741" y="610"/>
                  </a:lnTo>
                  <a:lnTo>
                    <a:pt x="741" y="610"/>
                  </a:lnTo>
                  <a:lnTo>
                    <a:pt x="739" y="613"/>
                  </a:lnTo>
                  <a:lnTo>
                    <a:pt x="739" y="613"/>
                  </a:lnTo>
                  <a:lnTo>
                    <a:pt x="739" y="615"/>
                  </a:lnTo>
                  <a:lnTo>
                    <a:pt x="739" y="618"/>
                  </a:lnTo>
                  <a:lnTo>
                    <a:pt x="739" y="618"/>
                  </a:lnTo>
                  <a:lnTo>
                    <a:pt x="739" y="621"/>
                  </a:lnTo>
                  <a:lnTo>
                    <a:pt x="739" y="623"/>
                  </a:lnTo>
                  <a:lnTo>
                    <a:pt x="739" y="626"/>
                  </a:lnTo>
                  <a:lnTo>
                    <a:pt x="736" y="626"/>
                  </a:lnTo>
                  <a:lnTo>
                    <a:pt x="736" y="628"/>
                  </a:lnTo>
                  <a:lnTo>
                    <a:pt x="736" y="628"/>
                  </a:lnTo>
                  <a:lnTo>
                    <a:pt x="736" y="631"/>
                  </a:lnTo>
                  <a:lnTo>
                    <a:pt x="736" y="631"/>
                  </a:lnTo>
                  <a:lnTo>
                    <a:pt x="734" y="633"/>
                  </a:lnTo>
                  <a:lnTo>
                    <a:pt x="734" y="633"/>
                  </a:lnTo>
                  <a:lnTo>
                    <a:pt x="734" y="636"/>
                  </a:lnTo>
                  <a:lnTo>
                    <a:pt x="734" y="636"/>
                  </a:lnTo>
                  <a:lnTo>
                    <a:pt x="731" y="638"/>
                  </a:lnTo>
                  <a:lnTo>
                    <a:pt x="731" y="638"/>
                  </a:lnTo>
                  <a:lnTo>
                    <a:pt x="731" y="641"/>
                  </a:lnTo>
                  <a:lnTo>
                    <a:pt x="731" y="641"/>
                  </a:lnTo>
                  <a:lnTo>
                    <a:pt x="728" y="643"/>
                  </a:lnTo>
                  <a:lnTo>
                    <a:pt x="728" y="643"/>
                  </a:lnTo>
                  <a:lnTo>
                    <a:pt x="728" y="643"/>
                  </a:lnTo>
                  <a:lnTo>
                    <a:pt x="728" y="646"/>
                  </a:lnTo>
                  <a:lnTo>
                    <a:pt x="728" y="646"/>
                  </a:lnTo>
                  <a:lnTo>
                    <a:pt x="728" y="649"/>
                  </a:lnTo>
                  <a:lnTo>
                    <a:pt x="726" y="651"/>
                  </a:lnTo>
                  <a:lnTo>
                    <a:pt x="726" y="651"/>
                  </a:lnTo>
                  <a:lnTo>
                    <a:pt x="726" y="654"/>
                  </a:lnTo>
                  <a:lnTo>
                    <a:pt x="726" y="656"/>
                  </a:lnTo>
                  <a:lnTo>
                    <a:pt x="726" y="656"/>
                  </a:lnTo>
                  <a:lnTo>
                    <a:pt x="723" y="659"/>
                  </a:lnTo>
                  <a:lnTo>
                    <a:pt x="723" y="659"/>
                  </a:lnTo>
                  <a:lnTo>
                    <a:pt x="721" y="661"/>
                  </a:lnTo>
                  <a:lnTo>
                    <a:pt x="723" y="664"/>
                  </a:lnTo>
                  <a:lnTo>
                    <a:pt x="721" y="666"/>
                  </a:lnTo>
                  <a:lnTo>
                    <a:pt x="721" y="666"/>
                  </a:lnTo>
                  <a:lnTo>
                    <a:pt x="721" y="669"/>
                  </a:lnTo>
                  <a:lnTo>
                    <a:pt x="721" y="671"/>
                  </a:lnTo>
                  <a:lnTo>
                    <a:pt x="721" y="674"/>
                  </a:lnTo>
                  <a:lnTo>
                    <a:pt x="718" y="674"/>
                  </a:lnTo>
                  <a:lnTo>
                    <a:pt x="718" y="677"/>
                  </a:lnTo>
                  <a:lnTo>
                    <a:pt x="718" y="677"/>
                  </a:lnTo>
                  <a:lnTo>
                    <a:pt x="718" y="682"/>
                  </a:lnTo>
                  <a:lnTo>
                    <a:pt x="718" y="682"/>
                  </a:lnTo>
                  <a:lnTo>
                    <a:pt x="721" y="684"/>
                  </a:lnTo>
                  <a:lnTo>
                    <a:pt x="718" y="687"/>
                  </a:lnTo>
                  <a:lnTo>
                    <a:pt x="721" y="687"/>
                  </a:lnTo>
                  <a:lnTo>
                    <a:pt x="721" y="687"/>
                  </a:lnTo>
                  <a:lnTo>
                    <a:pt x="721" y="689"/>
                  </a:lnTo>
                  <a:lnTo>
                    <a:pt x="721" y="692"/>
                  </a:lnTo>
                  <a:lnTo>
                    <a:pt x="718" y="692"/>
                  </a:lnTo>
                  <a:lnTo>
                    <a:pt x="718" y="694"/>
                  </a:lnTo>
                  <a:lnTo>
                    <a:pt x="716" y="694"/>
                  </a:lnTo>
                  <a:lnTo>
                    <a:pt x="716" y="694"/>
                  </a:lnTo>
                  <a:lnTo>
                    <a:pt x="716" y="694"/>
                  </a:lnTo>
                  <a:lnTo>
                    <a:pt x="716" y="697"/>
                  </a:lnTo>
                  <a:lnTo>
                    <a:pt x="716" y="712"/>
                  </a:lnTo>
                  <a:lnTo>
                    <a:pt x="713" y="761"/>
                  </a:lnTo>
                  <a:lnTo>
                    <a:pt x="693" y="773"/>
                  </a:lnTo>
                  <a:lnTo>
                    <a:pt x="639" y="755"/>
                  </a:lnTo>
                  <a:lnTo>
                    <a:pt x="637" y="755"/>
                  </a:lnTo>
                  <a:lnTo>
                    <a:pt x="624" y="753"/>
                  </a:lnTo>
                  <a:lnTo>
                    <a:pt x="622" y="755"/>
                  </a:lnTo>
                  <a:lnTo>
                    <a:pt x="622" y="755"/>
                  </a:lnTo>
                  <a:lnTo>
                    <a:pt x="576" y="786"/>
                  </a:lnTo>
                  <a:lnTo>
                    <a:pt x="512" y="750"/>
                  </a:lnTo>
                  <a:lnTo>
                    <a:pt x="504" y="636"/>
                  </a:lnTo>
                  <a:lnTo>
                    <a:pt x="494" y="638"/>
                  </a:lnTo>
                  <a:lnTo>
                    <a:pt x="482" y="638"/>
                  </a:lnTo>
                  <a:lnTo>
                    <a:pt x="441" y="58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0" name="Freeform 10">
              <a:extLst>
                <a:ext uri="{FF2B5EF4-FFF2-40B4-BE49-F238E27FC236}">
                  <a16:creationId xmlns:a16="http://schemas.microsoft.com/office/drawing/2014/main" id="{99C105DB-A1D3-94A5-767E-B78A78F48762}"/>
                </a:ext>
              </a:extLst>
            </p:cNvPr>
            <p:cNvSpPr>
              <a:spLocks/>
            </p:cNvSpPr>
            <p:nvPr/>
          </p:nvSpPr>
          <p:spPr bwMode="auto">
            <a:xfrm>
              <a:off x="2953" y="2049"/>
              <a:ext cx="1133" cy="974"/>
            </a:xfrm>
            <a:custGeom>
              <a:avLst/>
              <a:gdLst>
                <a:gd name="T0" fmla="*/ 799 w 1133"/>
                <a:gd name="T1" fmla="*/ 845 h 974"/>
                <a:gd name="T2" fmla="*/ 799 w 1133"/>
                <a:gd name="T3" fmla="*/ 936 h 974"/>
                <a:gd name="T4" fmla="*/ 751 w 1133"/>
                <a:gd name="T5" fmla="*/ 972 h 974"/>
                <a:gd name="T6" fmla="*/ 698 w 1133"/>
                <a:gd name="T7" fmla="*/ 964 h 974"/>
                <a:gd name="T8" fmla="*/ 621 w 1133"/>
                <a:gd name="T9" fmla="*/ 939 h 974"/>
                <a:gd name="T10" fmla="*/ 517 w 1133"/>
                <a:gd name="T11" fmla="*/ 921 h 974"/>
                <a:gd name="T12" fmla="*/ 443 w 1133"/>
                <a:gd name="T13" fmla="*/ 946 h 974"/>
                <a:gd name="T14" fmla="*/ 194 w 1133"/>
                <a:gd name="T15" fmla="*/ 873 h 974"/>
                <a:gd name="T16" fmla="*/ 188 w 1133"/>
                <a:gd name="T17" fmla="*/ 791 h 974"/>
                <a:gd name="T18" fmla="*/ 262 w 1133"/>
                <a:gd name="T19" fmla="*/ 700 h 974"/>
                <a:gd name="T20" fmla="*/ 374 w 1133"/>
                <a:gd name="T21" fmla="*/ 664 h 974"/>
                <a:gd name="T22" fmla="*/ 354 w 1133"/>
                <a:gd name="T23" fmla="*/ 605 h 974"/>
                <a:gd name="T24" fmla="*/ 318 w 1133"/>
                <a:gd name="T25" fmla="*/ 562 h 974"/>
                <a:gd name="T26" fmla="*/ 278 w 1133"/>
                <a:gd name="T27" fmla="*/ 534 h 974"/>
                <a:gd name="T28" fmla="*/ 244 w 1133"/>
                <a:gd name="T29" fmla="*/ 506 h 974"/>
                <a:gd name="T30" fmla="*/ 160 w 1133"/>
                <a:gd name="T31" fmla="*/ 511 h 974"/>
                <a:gd name="T32" fmla="*/ 94 w 1133"/>
                <a:gd name="T33" fmla="*/ 488 h 974"/>
                <a:gd name="T34" fmla="*/ 13 w 1133"/>
                <a:gd name="T35" fmla="*/ 440 h 974"/>
                <a:gd name="T36" fmla="*/ 43 w 1133"/>
                <a:gd name="T37" fmla="*/ 402 h 974"/>
                <a:gd name="T38" fmla="*/ 92 w 1133"/>
                <a:gd name="T39" fmla="*/ 392 h 974"/>
                <a:gd name="T40" fmla="*/ 130 w 1133"/>
                <a:gd name="T41" fmla="*/ 397 h 974"/>
                <a:gd name="T42" fmla="*/ 168 w 1133"/>
                <a:gd name="T43" fmla="*/ 420 h 974"/>
                <a:gd name="T44" fmla="*/ 209 w 1133"/>
                <a:gd name="T45" fmla="*/ 404 h 974"/>
                <a:gd name="T46" fmla="*/ 250 w 1133"/>
                <a:gd name="T47" fmla="*/ 379 h 974"/>
                <a:gd name="T48" fmla="*/ 295 w 1133"/>
                <a:gd name="T49" fmla="*/ 361 h 974"/>
                <a:gd name="T50" fmla="*/ 334 w 1133"/>
                <a:gd name="T51" fmla="*/ 328 h 974"/>
                <a:gd name="T52" fmla="*/ 349 w 1133"/>
                <a:gd name="T53" fmla="*/ 300 h 974"/>
                <a:gd name="T54" fmla="*/ 387 w 1133"/>
                <a:gd name="T55" fmla="*/ 285 h 974"/>
                <a:gd name="T56" fmla="*/ 420 w 1133"/>
                <a:gd name="T57" fmla="*/ 254 h 974"/>
                <a:gd name="T58" fmla="*/ 484 w 1133"/>
                <a:gd name="T59" fmla="*/ 262 h 974"/>
                <a:gd name="T60" fmla="*/ 524 w 1133"/>
                <a:gd name="T61" fmla="*/ 269 h 974"/>
                <a:gd name="T62" fmla="*/ 560 w 1133"/>
                <a:gd name="T63" fmla="*/ 236 h 974"/>
                <a:gd name="T64" fmla="*/ 603 w 1133"/>
                <a:gd name="T65" fmla="*/ 229 h 974"/>
                <a:gd name="T66" fmla="*/ 601 w 1133"/>
                <a:gd name="T67" fmla="*/ 160 h 974"/>
                <a:gd name="T68" fmla="*/ 598 w 1133"/>
                <a:gd name="T69" fmla="*/ 117 h 974"/>
                <a:gd name="T70" fmla="*/ 726 w 1133"/>
                <a:gd name="T71" fmla="*/ 84 h 974"/>
                <a:gd name="T72" fmla="*/ 835 w 1133"/>
                <a:gd name="T73" fmla="*/ 18 h 974"/>
                <a:gd name="T74" fmla="*/ 889 w 1133"/>
                <a:gd name="T75" fmla="*/ 20 h 974"/>
                <a:gd name="T76" fmla="*/ 878 w 1133"/>
                <a:gd name="T77" fmla="*/ 46 h 974"/>
                <a:gd name="T78" fmla="*/ 904 w 1133"/>
                <a:gd name="T79" fmla="*/ 58 h 974"/>
                <a:gd name="T80" fmla="*/ 896 w 1133"/>
                <a:gd name="T81" fmla="*/ 81 h 974"/>
                <a:gd name="T82" fmla="*/ 939 w 1133"/>
                <a:gd name="T83" fmla="*/ 109 h 974"/>
                <a:gd name="T84" fmla="*/ 947 w 1133"/>
                <a:gd name="T85" fmla="*/ 145 h 974"/>
                <a:gd name="T86" fmla="*/ 995 w 1133"/>
                <a:gd name="T87" fmla="*/ 163 h 974"/>
                <a:gd name="T88" fmla="*/ 1013 w 1133"/>
                <a:gd name="T89" fmla="*/ 201 h 974"/>
                <a:gd name="T90" fmla="*/ 1054 w 1133"/>
                <a:gd name="T91" fmla="*/ 247 h 974"/>
                <a:gd name="T92" fmla="*/ 1092 w 1133"/>
                <a:gd name="T93" fmla="*/ 262 h 974"/>
                <a:gd name="T94" fmla="*/ 1120 w 1133"/>
                <a:gd name="T95" fmla="*/ 305 h 974"/>
                <a:gd name="T96" fmla="*/ 1125 w 1133"/>
                <a:gd name="T97" fmla="*/ 364 h 974"/>
                <a:gd name="T98" fmla="*/ 1115 w 1133"/>
                <a:gd name="T99" fmla="*/ 399 h 974"/>
                <a:gd name="T100" fmla="*/ 1092 w 1133"/>
                <a:gd name="T101" fmla="*/ 435 h 974"/>
                <a:gd name="T102" fmla="*/ 1054 w 1133"/>
                <a:gd name="T103" fmla="*/ 455 h 974"/>
                <a:gd name="T104" fmla="*/ 1092 w 1133"/>
                <a:gd name="T105" fmla="*/ 491 h 974"/>
                <a:gd name="T106" fmla="*/ 1077 w 1133"/>
                <a:gd name="T107" fmla="*/ 504 h 974"/>
                <a:gd name="T108" fmla="*/ 1039 w 1133"/>
                <a:gd name="T109" fmla="*/ 524 h 974"/>
                <a:gd name="T110" fmla="*/ 988 w 1133"/>
                <a:gd name="T111" fmla="*/ 560 h 974"/>
                <a:gd name="T112" fmla="*/ 1008 w 1133"/>
                <a:gd name="T113" fmla="*/ 572 h 974"/>
                <a:gd name="T114" fmla="*/ 988 w 1133"/>
                <a:gd name="T115" fmla="*/ 618 h 974"/>
                <a:gd name="T116" fmla="*/ 995 w 1133"/>
                <a:gd name="T117" fmla="*/ 667 h 974"/>
                <a:gd name="T118" fmla="*/ 995 w 1133"/>
                <a:gd name="T119" fmla="*/ 705 h 974"/>
                <a:gd name="T120" fmla="*/ 970 w 1133"/>
                <a:gd name="T121" fmla="*/ 763 h 974"/>
                <a:gd name="T122" fmla="*/ 861 w 1133"/>
                <a:gd name="T123" fmla="*/ 778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33" h="974">
                  <a:moveTo>
                    <a:pt x="858" y="778"/>
                  </a:moveTo>
                  <a:lnTo>
                    <a:pt x="850" y="776"/>
                  </a:lnTo>
                  <a:lnTo>
                    <a:pt x="845" y="778"/>
                  </a:lnTo>
                  <a:lnTo>
                    <a:pt x="843" y="778"/>
                  </a:lnTo>
                  <a:lnTo>
                    <a:pt x="843" y="781"/>
                  </a:lnTo>
                  <a:lnTo>
                    <a:pt x="838" y="789"/>
                  </a:lnTo>
                  <a:lnTo>
                    <a:pt x="835" y="789"/>
                  </a:lnTo>
                  <a:lnTo>
                    <a:pt x="833" y="796"/>
                  </a:lnTo>
                  <a:lnTo>
                    <a:pt x="830" y="796"/>
                  </a:lnTo>
                  <a:lnTo>
                    <a:pt x="827" y="799"/>
                  </a:lnTo>
                  <a:lnTo>
                    <a:pt x="825" y="801"/>
                  </a:lnTo>
                  <a:lnTo>
                    <a:pt x="817" y="806"/>
                  </a:lnTo>
                  <a:lnTo>
                    <a:pt x="817" y="812"/>
                  </a:lnTo>
                  <a:lnTo>
                    <a:pt x="817" y="817"/>
                  </a:lnTo>
                  <a:lnTo>
                    <a:pt x="817" y="819"/>
                  </a:lnTo>
                  <a:lnTo>
                    <a:pt x="817" y="827"/>
                  </a:lnTo>
                  <a:lnTo>
                    <a:pt x="815" y="827"/>
                  </a:lnTo>
                  <a:lnTo>
                    <a:pt x="815" y="829"/>
                  </a:lnTo>
                  <a:lnTo>
                    <a:pt x="815" y="832"/>
                  </a:lnTo>
                  <a:lnTo>
                    <a:pt x="812" y="834"/>
                  </a:lnTo>
                  <a:lnTo>
                    <a:pt x="802" y="842"/>
                  </a:lnTo>
                  <a:lnTo>
                    <a:pt x="799" y="842"/>
                  </a:lnTo>
                  <a:lnTo>
                    <a:pt x="799" y="845"/>
                  </a:lnTo>
                  <a:lnTo>
                    <a:pt x="797" y="847"/>
                  </a:lnTo>
                  <a:lnTo>
                    <a:pt x="792" y="857"/>
                  </a:lnTo>
                  <a:lnTo>
                    <a:pt x="792" y="860"/>
                  </a:lnTo>
                  <a:lnTo>
                    <a:pt x="789" y="862"/>
                  </a:lnTo>
                  <a:lnTo>
                    <a:pt x="787" y="868"/>
                  </a:lnTo>
                  <a:lnTo>
                    <a:pt x="789" y="875"/>
                  </a:lnTo>
                  <a:lnTo>
                    <a:pt x="787" y="878"/>
                  </a:lnTo>
                  <a:lnTo>
                    <a:pt x="789" y="880"/>
                  </a:lnTo>
                  <a:lnTo>
                    <a:pt x="789" y="883"/>
                  </a:lnTo>
                  <a:lnTo>
                    <a:pt x="792" y="885"/>
                  </a:lnTo>
                  <a:lnTo>
                    <a:pt x="792" y="890"/>
                  </a:lnTo>
                  <a:lnTo>
                    <a:pt x="792" y="896"/>
                  </a:lnTo>
                  <a:lnTo>
                    <a:pt x="792" y="906"/>
                  </a:lnTo>
                  <a:lnTo>
                    <a:pt x="789" y="916"/>
                  </a:lnTo>
                  <a:lnTo>
                    <a:pt x="792" y="918"/>
                  </a:lnTo>
                  <a:lnTo>
                    <a:pt x="792" y="921"/>
                  </a:lnTo>
                  <a:lnTo>
                    <a:pt x="792" y="924"/>
                  </a:lnTo>
                  <a:lnTo>
                    <a:pt x="792" y="926"/>
                  </a:lnTo>
                  <a:lnTo>
                    <a:pt x="797" y="929"/>
                  </a:lnTo>
                  <a:lnTo>
                    <a:pt x="797" y="931"/>
                  </a:lnTo>
                  <a:lnTo>
                    <a:pt x="794" y="934"/>
                  </a:lnTo>
                  <a:lnTo>
                    <a:pt x="797" y="936"/>
                  </a:lnTo>
                  <a:lnTo>
                    <a:pt x="799" y="936"/>
                  </a:lnTo>
                  <a:lnTo>
                    <a:pt x="797" y="936"/>
                  </a:lnTo>
                  <a:lnTo>
                    <a:pt x="797" y="939"/>
                  </a:lnTo>
                  <a:lnTo>
                    <a:pt x="794" y="939"/>
                  </a:lnTo>
                  <a:lnTo>
                    <a:pt x="794" y="941"/>
                  </a:lnTo>
                  <a:lnTo>
                    <a:pt x="794" y="944"/>
                  </a:lnTo>
                  <a:lnTo>
                    <a:pt x="799" y="949"/>
                  </a:lnTo>
                  <a:lnTo>
                    <a:pt x="797" y="949"/>
                  </a:lnTo>
                  <a:lnTo>
                    <a:pt x="794" y="952"/>
                  </a:lnTo>
                  <a:lnTo>
                    <a:pt x="792" y="954"/>
                  </a:lnTo>
                  <a:lnTo>
                    <a:pt x="792" y="959"/>
                  </a:lnTo>
                  <a:lnTo>
                    <a:pt x="792" y="962"/>
                  </a:lnTo>
                  <a:lnTo>
                    <a:pt x="789" y="964"/>
                  </a:lnTo>
                  <a:lnTo>
                    <a:pt x="789" y="967"/>
                  </a:lnTo>
                  <a:lnTo>
                    <a:pt x="784" y="969"/>
                  </a:lnTo>
                  <a:lnTo>
                    <a:pt x="782" y="967"/>
                  </a:lnTo>
                  <a:lnTo>
                    <a:pt x="779" y="967"/>
                  </a:lnTo>
                  <a:lnTo>
                    <a:pt x="777" y="967"/>
                  </a:lnTo>
                  <a:lnTo>
                    <a:pt x="771" y="967"/>
                  </a:lnTo>
                  <a:lnTo>
                    <a:pt x="769" y="967"/>
                  </a:lnTo>
                  <a:lnTo>
                    <a:pt x="766" y="967"/>
                  </a:lnTo>
                  <a:lnTo>
                    <a:pt x="759" y="964"/>
                  </a:lnTo>
                  <a:lnTo>
                    <a:pt x="751" y="969"/>
                  </a:lnTo>
                  <a:lnTo>
                    <a:pt x="751" y="972"/>
                  </a:lnTo>
                  <a:lnTo>
                    <a:pt x="749" y="974"/>
                  </a:lnTo>
                  <a:lnTo>
                    <a:pt x="746" y="974"/>
                  </a:lnTo>
                  <a:lnTo>
                    <a:pt x="743" y="972"/>
                  </a:lnTo>
                  <a:lnTo>
                    <a:pt x="741" y="969"/>
                  </a:lnTo>
                  <a:lnTo>
                    <a:pt x="738" y="969"/>
                  </a:lnTo>
                  <a:lnTo>
                    <a:pt x="736" y="969"/>
                  </a:lnTo>
                  <a:lnTo>
                    <a:pt x="733" y="967"/>
                  </a:lnTo>
                  <a:lnTo>
                    <a:pt x="731" y="967"/>
                  </a:lnTo>
                  <a:lnTo>
                    <a:pt x="728" y="967"/>
                  </a:lnTo>
                  <a:lnTo>
                    <a:pt x="726" y="964"/>
                  </a:lnTo>
                  <a:lnTo>
                    <a:pt x="723" y="967"/>
                  </a:lnTo>
                  <a:lnTo>
                    <a:pt x="721" y="967"/>
                  </a:lnTo>
                  <a:lnTo>
                    <a:pt x="718" y="969"/>
                  </a:lnTo>
                  <a:lnTo>
                    <a:pt x="718" y="967"/>
                  </a:lnTo>
                  <a:lnTo>
                    <a:pt x="715" y="967"/>
                  </a:lnTo>
                  <a:lnTo>
                    <a:pt x="713" y="967"/>
                  </a:lnTo>
                  <a:lnTo>
                    <a:pt x="710" y="967"/>
                  </a:lnTo>
                  <a:lnTo>
                    <a:pt x="708" y="967"/>
                  </a:lnTo>
                  <a:lnTo>
                    <a:pt x="708" y="964"/>
                  </a:lnTo>
                  <a:lnTo>
                    <a:pt x="705" y="964"/>
                  </a:lnTo>
                  <a:lnTo>
                    <a:pt x="703" y="964"/>
                  </a:lnTo>
                  <a:lnTo>
                    <a:pt x="700" y="964"/>
                  </a:lnTo>
                  <a:lnTo>
                    <a:pt x="698" y="964"/>
                  </a:lnTo>
                  <a:lnTo>
                    <a:pt x="695" y="964"/>
                  </a:lnTo>
                  <a:lnTo>
                    <a:pt x="693" y="962"/>
                  </a:lnTo>
                  <a:lnTo>
                    <a:pt x="687" y="954"/>
                  </a:lnTo>
                  <a:lnTo>
                    <a:pt x="685" y="954"/>
                  </a:lnTo>
                  <a:lnTo>
                    <a:pt x="682" y="954"/>
                  </a:lnTo>
                  <a:lnTo>
                    <a:pt x="680" y="952"/>
                  </a:lnTo>
                  <a:lnTo>
                    <a:pt x="677" y="952"/>
                  </a:lnTo>
                  <a:lnTo>
                    <a:pt x="675" y="952"/>
                  </a:lnTo>
                  <a:lnTo>
                    <a:pt x="672" y="949"/>
                  </a:lnTo>
                  <a:lnTo>
                    <a:pt x="670" y="946"/>
                  </a:lnTo>
                  <a:lnTo>
                    <a:pt x="667" y="944"/>
                  </a:lnTo>
                  <a:lnTo>
                    <a:pt x="667" y="941"/>
                  </a:lnTo>
                  <a:lnTo>
                    <a:pt x="665" y="939"/>
                  </a:lnTo>
                  <a:lnTo>
                    <a:pt x="652" y="929"/>
                  </a:lnTo>
                  <a:lnTo>
                    <a:pt x="647" y="941"/>
                  </a:lnTo>
                  <a:lnTo>
                    <a:pt x="644" y="941"/>
                  </a:lnTo>
                  <a:lnTo>
                    <a:pt x="642" y="941"/>
                  </a:lnTo>
                  <a:lnTo>
                    <a:pt x="639" y="941"/>
                  </a:lnTo>
                  <a:lnTo>
                    <a:pt x="637" y="941"/>
                  </a:lnTo>
                  <a:lnTo>
                    <a:pt x="634" y="941"/>
                  </a:lnTo>
                  <a:lnTo>
                    <a:pt x="631" y="941"/>
                  </a:lnTo>
                  <a:lnTo>
                    <a:pt x="624" y="939"/>
                  </a:lnTo>
                  <a:lnTo>
                    <a:pt x="621" y="939"/>
                  </a:lnTo>
                  <a:lnTo>
                    <a:pt x="621" y="941"/>
                  </a:lnTo>
                  <a:lnTo>
                    <a:pt x="619" y="941"/>
                  </a:lnTo>
                  <a:lnTo>
                    <a:pt x="616" y="944"/>
                  </a:lnTo>
                  <a:lnTo>
                    <a:pt x="614" y="944"/>
                  </a:lnTo>
                  <a:lnTo>
                    <a:pt x="611" y="941"/>
                  </a:lnTo>
                  <a:lnTo>
                    <a:pt x="609" y="941"/>
                  </a:lnTo>
                  <a:lnTo>
                    <a:pt x="606" y="941"/>
                  </a:lnTo>
                  <a:lnTo>
                    <a:pt x="603" y="941"/>
                  </a:lnTo>
                  <a:lnTo>
                    <a:pt x="603" y="939"/>
                  </a:lnTo>
                  <a:lnTo>
                    <a:pt x="601" y="939"/>
                  </a:lnTo>
                  <a:lnTo>
                    <a:pt x="598" y="939"/>
                  </a:lnTo>
                  <a:lnTo>
                    <a:pt x="596" y="939"/>
                  </a:lnTo>
                  <a:lnTo>
                    <a:pt x="593" y="936"/>
                  </a:lnTo>
                  <a:lnTo>
                    <a:pt x="591" y="936"/>
                  </a:lnTo>
                  <a:lnTo>
                    <a:pt x="588" y="934"/>
                  </a:lnTo>
                  <a:lnTo>
                    <a:pt x="586" y="934"/>
                  </a:lnTo>
                  <a:lnTo>
                    <a:pt x="583" y="934"/>
                  </a:lnTo>
                  <a:lnTo>
                    <a:pt x="578" y="931"/>
                  </a:lnTo>
                  <a:lnTo>
                    <a:pt x="575" y="931"/>
                  </a:lnTo>
                  <a:lnTo>
                    <a:pt x="575" y="934"/>
                  </a:lnTo>
                  <a:lnTo>
                    <a:pt x="573" y="934"/>
                  </a:lnTo>
                  <a:lnTo>
                    <a:pt x="570" y="934"/>
                  </a:lnTo>
                  <a:lnTo>
                    <a:pt x="517" y="921"/>
                  </a:lnTo>
                  <a:lnTo>
                    <a:pt x="512" y="921"/>
                  </a:lnTo>
                  <a:lnTo>
                    <a:pt x="507" y="921"/>
                  </a:lnTo>
                  <a:lnTo>
                    <a:pt x="507" y="926"/>
                  </a:lnTo>
                  <a:lnTo>
                    <a:pt x="504" y="929"/>
                  </a:lnTo>
                  <a:lnTo>
                    <a:pt x="502" y="931"/>
                  </a:lnTo>
                  <a:lnTo>
                    <a:pt x="499" y="934"/>
                  </a:lnTo>
                  <a:lnTo>
                    <a:pt x="496" y="934"/>
                  </a:lnTo>
                  <a:lnTo>
                    <a:pt x="494" y="936"/>
                  </a:lnTo>
                  <a:lnTo>
                    <a:pt x="491" y="939"/>
                  </a:lnTo>
                  <a:lnTo>
                    <a:pt x="486" y="939"/>
                  </a:lnTo>
                  <a:lnTo>
                    <a:pt x="484" y="941"/>
                  </a:lnTo>
                  <a:lnTo>
                    <a:pt x="479" y="941"/>
                  </a:lnTo>
                  <a:lnTo>
                    <a:pt x="468" y="944"/>
                  </a:lnTo>
                  <a:lnTo>
                    <a:pt x="463" y="944"/>
                  </a:lnTo>
                  <a:lnTo>
                    <a:pt x="458" y="944"/>
                  </a:lnTo>
                  <a:lnTo>
                    <a:pt x="453" y="944"/>
                  </a:lnTo>
                  <a:lnTo>
                    <a:pt x="451" y="944"/>
                  </a:lnTo>
                  <a:lnTo>
                    <a:pt x="448" y="939"/>
                  </a:lnTo>
                  <a:lnTo>
                    <a:pt x="446" y="939"/>
                  </a:lnTo>
                  <a:lnTo>
                    <a:pt x="446" y="941"/>
                  </a:lnTo>
                  <a:lnTo>
                    <a:pt x="448" y="944"/>
                  </a:lnTo>
                  <a:lnTo>
                    <a:pt x="446" y="946"/>
                  </a:lnTo>
                  <a:lnTo>
                    <a:pt x="443" y="946"/>
                  </a:lnTo>
                  <a:lnTo>
                    <a:pt x="440" y="946"/>
                  </a:lnTo>
                  <a:lnTo>
                    <a:pt x="390" y="934"/>
                  </a:lnTo>
                  <a:lnTo>
                    <a:pt x="387" y="911"/>
                  </a:lnTo>
                  <a:lnTo>
                    <a:pt x="323" y="911"/>
                  </a:lnTo>
                  <a:lnTo>
                    <a:pt x="300" y="918"/>
                  </a:lnTo>
                  <a:lnTo>
                    <a:pt x="272" y="893"/>
                  </a:lnTo>
                  <a:lnTo>
                    <a:pt x="252" y="873"/>
                  </a:lnTo>
                  <a:lnTo>
                    <a:pt x="247" y="870"/>
                  </a:lnTo>
                  <a:lnTo>
                    <a:pt x="242" y="870"/>
                  </a:lnTo>
                  <a:lnTo>
                    <a:pt x="239" y="870"/>
                  </a:lnTo>
                  <a:lnTo>
                    <a:pt x="237" y="868"/>
                  </a:lnTo>
                  <a:lnTo>
                    <a:pt x="229" y="870"/>
                  </a:lnTo>
                  <a:lnTo>
                    <a:pt x="224" y="870"/>
                  </a:lnTo>
                  <a:lnTo>
                    <a:pt x="219" y="873"/>
                  </a:lnTo>
                  <a:lnTo>
                    <a:pt x="216" y="875"/>
                  </a:lnTo>
                  <a:lnTo>
                    <a:pt x="214" y="878"/>
                  </a:lnTo>
                  <a:lnTo>
                    <a:pt x="209" y="878"/>
                  </a:lnTo>
                  <a:lnTo>
                    <a:pt x="204" y="880"/>
                  </a:lnTo>
                  <a:lnTo>
                    <a:pt x="204" y="878"/>
                  </a:lnTo>
                  <a:lnTo>
                    <a:pt x="201" y="875"/>
                  </a:lnTo>
                  <a:lnTo>
                    <a:pt x="199" y="875"/>
                  </a:lnTo>
                  <a:lnTo>
                    <a:pt x="196" y="873"/>
                  </a:lnTo>
                  <a:lnTo>
                    <a:pt x="194" y="873"/>
                  </a:lnTo>
                  <a:lnTo>
                    <a:pt x="188" y="868"/>
                  </a:lnTo>
                  <a:lnTo>
                    <a:pt x="188" y="862"/>
                  </a:lnTo>
                  <a:lnTo>
                    <a:pt x="188" y="860"/>
                  </a:lnTo>
                  <a:lnTo>
                    <a:pt x="186" y="855"/>
                  </a:lnTo>
                  <a:lnTo>
                    <a:pt x="186" y="850"/>
                  </a:lnTo>
                  <a:lnTo>
                    <a:pt x="186" y="847"/>
                  </a:lnTo>
                  <a:lnTo>
                    <a:pt x="188" y="845"/>
                  </a:lnTo>
                  <a:lnTo>
                    <a:pt x="188" y="837"/>
                  </a:lnTo>
                  <a:lnTo>
                    <a:pt x="186" y="832"/>
                  </a:lnTo>
                  <a:lnTo>
                    <a:pt x="183" y="829"/>
                  </a:lnTo>
                  <a:lnTo>
                    <a:pt x="186" y="824"/>
                  </a:lnTo>
                  <a:lnTo>
                    <a:pt x="191" y="822"/>
                  </a:lnTo>
                  <a:lnTo>
                    <a:pt x="194" y="817"/>
                  </a:lnTo>
                  <a:lnTo>
                    <a:pt x="194" y="812"/>
                  </a:lnTo>
                  <a:lnTo>
                    <a:pt x="196" y="809"/>
                  </a:lnTo>
                  <a:lnTo>
                    <a:pt x="194" y="804"/>
                  </a:lnTo>
                  <a:lnTo>
                    <a:pt x="188" y="801"/>
                  </a:lnTo>
                  <a:lnTo>
                    <a:pt x="183" y="801"/>
                  </a:lnTo>
                  <a:lnTo>
                    <a:pt x="181" y="799"/>
                  </a:lnTo>
                  <a:lnTo>
                    <a:pt x="181" y="796"/>
                  </a:lnTo>
                  <a:lnTo>
                    <a:pt x="181" y="794"/>
                  </a:lnTo>
                  <a:lnTo>
                    <a:pt x="186" y="791"/>
                  </a:lnTo>
                  <a:lnTo>
                    <a:pt x="188" y="791"/>
                  </a:lnTo>
                  <a:lnTo>
                    <a:pt x="191" y="789"/>
                  </a:lnTo>
                  <a:lnTo>
                    <a:pt x="194" y="786"/>
                  </a:lnTo>
                  <a:lnTo>
                    <a:pt x="194" y="781"/>
                  </a:lnTo>
                  <a:lnTo>
                    <a:pt x="191" y="781"/>
                  </a:lnTo>
                  <a:lnTo>
                    <a:pt x="196" y="778"/>
                  </a:lnTo>
                  <a:lnTo>
                    <a:pt x="199" y="776"/>
                  </a:lnTo>
                  <a:lnTo>
                    <a:pt x="201" y="771"/>
                  </a:lnTo>
                  <a:lnTo>
                    <a:pt x="204" y="771"/>
                  </a:lnTo>
                  <a:lnTo>
                    <a:pt x="201" y="766"/>
                  </a:lnTo>
                  <a:lnTo>
                    <a:pt x="201" y="763"/>
                  </a:lnTo>
                  <a:lnTo>
                    <a:pt x="201" y="758"/>
                  </a:lnTo>
                  <a:lnTo>
                    <a:pt x="201" y="750"/>
                  </a:lnTo>
                  <a:lnTo>
                    <a:pt x="206" y="745"/>
                  </a:lnTo>
                  <a:lnTo>
                    <a:pt x="209" y="743"/>
                  </a:lnTo>
                  <a:lnTo>
                    <a:pt x="211" y="740"/>
                  </a:lnTo>
                  <a:lnTo>
                    <a:pt x="211" y="735"/>
                  </a:lnTo>
                  <a:lnTo>
                    <a:pt x="214" y="733"/>
                  </a:lnTo>
                  <a:lnTo>
                    <a:pt x="214" y="730"/>
                  </a:lnTo>
                  <a:lnTo>
                    <a:pt x="222" y="730"/>
                  </a:lnTo>
                  <a:lnTo>
                    <a:pt x="232" y="728"/>
                  </a:lnTo>
                  <a:lnTo>
                    <a:pt x="234" y="728"/>
                  </a:lnTo>
                  <a:lnTo>
                    <a:pt x="237" y="725"/>
                  </a:lnTo>
                  <a:lnTo>
                    <a:pt x="262" y="700"/>
                  </a:lnTo>
                  <a:lnTo>
                    <a:pt x="285" y="679"/>
                  </a:lnTo>
                  <a:lnTo>
                    <a:pt x="288" y="677"/>
                  </a:lnTo>
                  <a:lnTo>
                    <a:pt x="290" y="674"/>
                  </a:lnTo>
                  <a:lnTo>
                    <a:pt x="295" y="672"/>
                  </a:lnTo>
                  <a:lnTo>
                    <a:pt x="295" y="669"/>
                  </a:lnTo>
                  <a:lnTo>
                    <a:pt x="298" y="664"/>
                  </a:lnTo>
                  <a:lnTo>
                    <a:pt x="300" y="659"/>
                  </a:lnTo>
                  <a:lnTo>
                    <a:pt x="303" y="656"/>
                  </a:lnTo>
                  <a:lnTo>
                    <a:pt x="303" y="654"/>
                  </a:lnTo>
                  <a:lnTo>
                    <a:pt x="306" y="651"/>
                  </a:lnTo>
                  <a:lnTo>
                    <a:pt x="311" y="649"/>
                  </a:lnTo>
                  <a:lnTo>
                    <a:pt x="316" y="646"/>
                  </a:lnTo>
                  <a:lnTo>
                    <a:pt x="318" y="644"/>
                  </a:lnTo>
                  <a:lnTo>
                    <a:pt x="323" y="641"/>
                  </a:lnTo>
                  <a:lnTo>
                    <a:pt x="326" y="641"/>
                  </a:lnTo>
                  <a:lnTo>
                    <a:pt x="328" y="641"/>
                  </a:lnTo>
                  <a:lnTo>
                    <a:pt x="331" y="654"/>
                  </a:lnTo>
                  <a:lnTo>
                    <a:pt x="336" y="667"/>
                  </a:lnTo>
                  <a:lnTo>
                    <a:pt x="349" y="674"/>
                  </a:lnTo>
                  <a:lnTo>
                    <a:pt x="364" y="672"/>
                  </a:lnTo>
                  <a:lnTo>
                    <a:pt x="372" y="669"/>
                  </a:lnTo>
                  <a:lnTo>
                    <a:pt x="372" y="667"/>
                  </a:lnTo>
                  <a:lnTo>
                    <a:pt x="374" y="664"/>
                  </a:lnTo>
                  <a:lnTo>
                    <a:pt x="374" y="659"/>
                  </a:lnTo>
                  <a:lnTo>
                    <a:pt x="374" y="656"/>
                  </a:lnTo>
                  <a:lnTo>
                    <a:pt x="377" y="656"/>
                  </a:lnTo>
                  <a:lnTo>
                    <a:pt x="374" y="654"/>
                  </a:lnTo>
                  <a:lnTo>
                    <a:pt x="374" y="651"/>
                  </a:lnTo>
                  <a:lnTo>
                    <a:pt x="377" y="646"/>
                  </a:lnTo>
                  <a:lnTo>
                    <a:pt x="374" y="641"/>
                  </a:lnTo>
                  <a:lnTo>
                    <a:pt x="372" y="641"/>
                  </a:lnTo>
                  <a:lnTo>
                    <a:pt x="369" y="639"/>
                  </a:lnTo>
                  <a:lnTo>
                    <a:pt x="367" y="639"/>
                  </a:lnTo>
                  <a:lnTo>
                    <a:pt x="364" y="636"/>
                  </a:lnTo>
                  <a:lnTo>
                    <a:pt x="362" y="633"/>
                  </a:lnTo>
                  <a:lnTo>
                    <a:pt x="359" y="631"/>
                  </a:lnTo>
                  <a:lnTo>
                    <a:pt x="356" y="631"/>
                  </a:lnTo>
                  <a:lnTo>
                    <a:pt x="356" y="628"/>
                  </a:lnTo>
                  <a:lnTo>
                    <a:pt x="356" y="626"/>
                  </a:lnTo>
                  <a:lnTo>
                    <a:pt x="356" y="623"/>
                  </a:lnTo>
                  <a:lnTo>
                    <a:pt x="354" y="621"/>
                  </a:lnTo>
                  <a:lnTo>
                    <a:pt x="354" y="616"/>
                  </a:lnTo>
                  <a:lnTo>
                    <a:pt x="351" y="613"/>
                  </a:lnTo>
                  <a:lnTo>
                    <a:pt x="351" y="611"/>
                  </a:lnTo>
                  <a:lnTo>
                    <a:pt x="354" y="608"/>
                  </a:lnTo>
                  <a:lnTo>
                    <a:pt x="354" y="605"/>
                  </a:lnTo>
                  <a:lnTo>
                    <a:pt x="351" y="605"/>
                  </a:lnTo>
                  <a:lnTo>
                    <a:pt x="349" y="605"/>
                  </a:lnTo>
                  <a:lnTo>
                    <a:pt x="346" y="603"/>
                  </a:lnTo>
                  <a:lnTo>
                    <a:pt x="344" y="603"/>
                  </a:lnTo>
                  <a:lnTo>
                    <a:pt x="341" y="600"/>
                  </a:lnTo>
                  <a:lnTo>
                    <a:pt x="339" y="598"/>
                  </a:lnTo>
                  <a:lnTo>
                    <a:pt x="336" y="598"/>
                  </a:lnTo>
                  <a:lnTo>
                    <a:pt x="334" y="598"/>
                  </a:lnTo>
                  <a:lnTo>
                    <a:pt x="331" y="595"/>
                  </a:lnTo>
                  <a:lnTo>
                    <a:pt x="334" y="593"/>
                  </a:lnTo>
                  <a:lnTo>
                    <a:pt x="331" y="590"/>
                  </a:lnTo>
                  <a:lnTo>
                    <a:pt x="331" y="588"/>
                  </a:lnTo>
                  <a:lnTo>
                    <a:pt x="328" y="585"/>
                  </a:lnTo>
                  <a:lnTo>
                    <a:pt x="328" y="583"/>
                  </a:lnTo>
                  <a:lnTo>
                    <a:pt x="328" y="580"/>
                  </a:lnTo>
                  <a:lnTo>
                    <a:pt x="328" y="577"/>
                  </a:lnTo>
                  <a:lnTo>
                    <a:pt x="326" y="577"/>
                  </a:lnTo>
                  <a:lnTo>
                    <a:pt x="326" y="575"/>
                  </a:lnTo>
                  <a:lnTo>
                    <a:pt x="326" y="572"/>
                  </a:lnTo>
                  <a:lnTo>
                    <a:pt x="323" y="570"/>
                  </a:lnTo>
                  <a:lnTo>
                    <a:pt x="323" y="567"/>
                  </a:lnTo>
                  <a:lnTo>
                    <a:pt x="321" y="565"/>
                  </a:lnTo>
                  <a:lnTo>
                    <a:pt x="318" y="562"/>
                  </a:lnTo>
                  <a:lnTo>
                    <a:pt x="318" y="560"/>
                  </a:lnTo>
                  <a:lnTo>
                    <a:pt x="316" y="560"/>
                  </a:lnTo>
                  <a:lnTo>
                    <a:pt x="313" y="560"/>
                  </a:lnTo>
                  <a:lnTo>
                    <a:pt x="311" y="560"/>
                  </a:lnTo>
                  <a:lnTo>
                    <a:pt x="308" y="560"/>
                  </a:lnTo>
                  <a:lnTo>
                    <a:pt x="306" y="560"/>
                  </a:lnTo>
                  <a:lnTo>
                    <a:pt x="303" y="560"/>
                  </a:lnTo>
                  <a:lnTo>
                    <a:pt x="303" y="557"/>
                  </a:lnTo>
                  <a:lnTo>
                    <a:pt x="300" y="557"/>
                  </a:lnTo>
                  <a:lnTo>
                    <a:pt x="298" y="557"/>
                  </a:lnTo>
                  <a:lnTo>
                    <a:pt x="298" y="555"/>
                  </a:lnTo>
                  <a:lnTo>
                    <a:pt x="295" y="552"/>
                  </a:lnTo>
                  <a:lnTo>
                    <a:pt x="293" y="552"/>
                  </a:lnTo>
                  <a:lnTo>
                    <a:pt x="290" y="552"/>
                  </a:lnTo>
                  <a:lnTo>
                    <a:pt x="290" y="549"/>
                  </a:lnTo>
                  <a:lnTo>
                    <a:pt x="288" y="549"/>
                  </a:lnTo>
                  <a:lnTo>
                    <a:pt x="285" y="547"/>
                  </a:lnTo>
                  <a:lnTo>
                    <a:pt x="285" y="544"/>
                  </a:lnTo>
                  <a:lnTo>
                    <a:pt x="283" y="542"/>
                  </a:lnTo>
                  <a:lnTo>
                    <a:pt x="280" y="537"/>
                  </a:lnTo>
                  <a:lnTo>
                    <a:pt x="283" y="534"/>
                  </a:lnTo>
                  <a:lnTo>
                    <a:pt x="280" y="534"/>
                  </a:lnTo>
                  <a:lnTo>
                    <a:pt x="278" y="534"/>
                  </a:lnTo>
                  <a:lnTo>
                    <a:pt x="275" y="532"/>
                  </a:lnTo>
                  <a:lnTo>
                    <a:pt x="272" y="532"/>
                  </a:lnTo>
                  <a:lnTo>
                    <a:pt x="270" y="532"/>
                  </a:lnTo>
                  <a:lnTo>
                    <a:pt x="270" y="529"/>
                  </a:lnTo>
                  <a:lnTo>
                    <a:pt x="270" y="527"/>
                  </a:lnTo>
                  <a:lnTo>
                    <a:pt x="267" y="527"/>
                  </a:lnTo>
                  <a:lnTo>
                    <a:pt x="267" y="524"/>
                  </a:lnTo>
                  <a:lnTo>
                    <a:pt x="267" y="521"/>
                  </a:lnTo>
                  <a:lnTo>
                    <a:pt x="265" y="521"/>
                  </a:lnTo>
                  <a:lnTo>
                    <a:pt x="262" y="521"/>
                  </a:lnTo>
                  <a:lnTo>
                    <a:pt x="260" y="524"/>
                  </a:lnTo>
                  <a:lnTo>
                    <a:pt x="257" y="521"/>
                  </a:lnTo>
                  <a:lnTo>
                    <a:pt x="255" y="521"/>
                  </a:lnTo>
                  <a:lnTo>
                    <a:pt x="252" y="519"/>
                  </a:lnTo>
                  <a:lnTo>
                    <a:pt x="250" y="516"/>
                  </a:lnTo>
                  <a:lnTo>
                    <a:pt x="255" y="514"/>
                  </a:lnTo>
                  <a:lnTo>
                    <a:pt x="255" y="511"/>
                  </a:lnTo>
                  <a:lnTo>
                    <a:pt x="255" y="509"/>
                  </a:lnTo>
                  <a:lnTo>
                    <a:pt x="255" y="506"/>
                  </a:lnTo>
                  <a:lnTo>
                    <a:pt x="252" y="506"/>
                  </a:lnTo>
                  <a:lnTo>
                    <a:pt x="250" y="504"/>
                  </a:lnTo>
                  <a:lnTo>
                    <a:pt x="247" y="506"/>
                  </a:lnTo>
                  <a:lnTo>
                    <a:pt x="244" y="506"/>
                  </a:lnTo>
                  <a:lnTo>
                    <a:pt x="242" y="506"/>
                  </a:lnTo>
                  <a:lnTo>
                    <a:pt x="239" y="506"/>
                  </a:lnTo>
                  <a:lnTo>
                    <a:pt x="234" y="504"/>
                  </a:lnTo>
                  <a:lnTo>
                    <a:pt x="232" y="504"/>
                  </a:lnTo>
                  <a:lnTo>
                    <a:pt x="227" y="506"/>
                  </a:lnTo>
                  <a:lnTo>
                    <a:pt x="224" y="504"/>
                  </a:lnTo>
                  <a:lnTo>
                    <a:pt x="222" y="504"/>
                  </a:lnTo>
                  <a:lnTo>
                    <a:pt x="214" y="501"/>
                  </a:lnTo>
                  <a:lnTo>
                    <a:pt x="211" y="499"/>
                  </a:lnTo>
                  <a:lnTo>
                    <a:pt x="206" y="499"/>
                  </a:lnTo>
                  <a:lnTo>
                    <a:pt x="204" y="496"/>
                  </a:lnTo>
                  <a:lnTo>
                    <a:pt x="201" y="499"/>
                  </a:lnTo>
                  <a:lnTo>
                    <a:pt x="199" y="499"/>
                  </a:lnTo>
                  <a:lnTo>
                    <a:pt x="196" y="496"/>
                  </a:lnTo>
                  <a:lnTo>
                    <a:pt x="194" y="499"/>
                  </a:lnTo>
                  <a:lnTo>
                    <a:pt x="188" y="501"/>
                  </a:lnTo>
                  <a:lnTo>
                    <a:pt x="183" y="504"/>
                  </a:lnTo>
                  <a:lnTo>
                    <a:pt x="178" y="509"/>
                  </a:lnTo>
                  <a:lnTo>
                    <a:pt x="173" y="509"/>
                  </a:lnTo>
                  <a:lnTo>
                    <a:pt x="171" y="509"/>
                  </a:lnTo>
                  <a:lnTo>
                    <a:pt x="168" y="511"/>
                  </a:lnTo>
                  <a:lnTo>
                    <a:pt x="163" y="511"/>
                  </a:lnTo>
                  <a:lnTo>
                    <a:pt x="160" y="511"/>
                  </a:lnTo>
                  <a:lnTo>
                    <a:pt x="158" y="511"/>
                  </a:lnTo>
                  <a:lnTo>
                    <a:pt x="155" y="511"/>
                  </a:lnTo>
                  <a:lnTo>
                    <a:pt x="153" y="514"/>
                  </a:lnTo>
                  <a:lnTo>
                    <a:pt x="150" y="516"/>
                  </a:lnTo>
                  <a:lnTo>
                    <a:pt x="148" y="516"/>
                  </a:lnTo>
                  <a:lnTo>
                    <a:pt x="145" y="519"/>
                  </a:lnTo>
                  <a:lnTo>
                    <a:pt x="143" y="519"/>
                  </a:lnTo>
                  <a:lnTo>
                    <a:pt x="138" y="521"/>
                  </a:lnTo>
                  <a:lnTo>
                    <a:pt x="135" y="521"/>
                  </a:lnTo>
                  <a:lnTo>
                    <a:pt x="132" y="524"/>
                  </a:lnTo>
                  <a:lnTo>
                    <a:pt x="127" y="524"/>
                  </a:lnTo>
                  <a:lnTo>
                    <a:pt x="125" y="521"/>
                  </a:lnTo>
                  <a:lnTo>
                    <a:pt x="122" y="521"/>
                  </a:lnTo>
                  <a:lnTo>
                    <a:pt x="117" y="521"/>
                  </a:lnTo>
                  <a:lnTo>
                    <a:pt x="115" y="521"/>
                  </a:lnTo>
                  <a:lnTo>
                    <a:pt x="110" y="521"/>
                  </a:lnTo>
                  <a:lnTo>
                    <a:pt x="107" y="521"/>
                  </a:lnTo>
                  <a:lnTo>
                    <a:pt x="107" y="524"/>
                  </a:lnTo>
                  <a:lnTo>
                    <a:pt x="97" y="519"/>
                  </a:lnTo>
                  <a:lnTo>
                    <a:pt x="97" y="516"/>
                  </a:lnTo>
                  <a:lnTo>
                    <a:pt x="94" y="509"/>
                  </a:lnTo>
                  <a:lnTo>
                    <a:pt x="92" y="491"/>
                  </a:lnTo>
                  <a:lnTo>
                    <a:pt x="94" y="488"/>
                  </a:lnTo>
                  <a:lnTo>
                    <a:pt x="97" y="488"/>
                  </a:lnTo>
                  <a:lnTo>
                    <a:pt x="97" y="481"/>
                  </a:lnTo>
                  <a:lnTo>
                    <a:pt x="99" y="476"/>
                  </a:lnTo>
                  <a:lnTo>
                    <a:pt x="99" y="473"/>
                  </a:lnTo>
                  <a:lnTo>
                    <a:pt x="89" y="471"/>
                  </a:lnTo>
                  <a:lnTo>
                    <a:pt x="79" y="463"/>
                  </a:lnTo>
                  <a:lnTo>
                    <a:pt x="74" y="465"/>
                  </a:lnTo>
                  <a:lnTo>
                    <a:pt x="69" y="465"/>
                  </a:lnTo>
                  <a:lnTo>
                    <a:pt x="64" y="471"/>
                  </a:lnTo>
                  <a:lnTo>
                    <a:pt x="64" y="473"/>
                  </a:lnTo>
                  <a:lnTo>
                    <a:pt x="51" y="473"/>
                  </a:lnTo>
                  <a:lnTo>
                    <a:pt x="46" y="473"/>
                  </a:lnTo>
                  <a:lnTo>
                    <a:pt x="33" y="463"/>
                  </a:lnTo>
                  <a:lnTo>
                    <a:pt x="38" y="458"/>
                  </a:lnTo>
                  <a:lnTo>
                    <a:pt x="41" y="455"/>
                  </a:lnTo>
                  <a:lnTo>
                    <a:pt x="38" y="450"/>
                  </a:lnTo>
                  <a:lnTo>
                    <a:pt x="36" y="448"/>
                  </a:lnTo>
                  <a:lnTo>
                    <a:pt x="33" y="448"/>
                  </a:lnTo>
                  <a:lnTo>
                    <a:pt x="31" y="445"/>
                  </a:lnTo>
                  <a:lnTo>
                    <a:pt x="28" y="445"/>
                  </a:lnTo>
                  <a:lnTo>
                    <a:pt x="18" y="443"/>
                  </a:lnTo>
                  <a:lnTo>
                    <a:pt x="15" y="440"/>
                  </a:lnTo>
                  <a:lnTo>
                    <a:pt x="13" y="440"/>
                  </a:lnTo>
                  <a:lnTo>
                    <a:pt x="3" y="432"/>
                  </a:lnTo>
                  <a:lnTo>
                    <a:pt x="3" y="430"/>
                  </a:lnTo>
                  <a:lnTo>
                    <a:pt x="0" y="427"/>
                  </a:lnTo>
                  <a:lnTo>
                    <a:pt x="3" y="425"/>
                  </a:lnTo>
                  <a:lnTo>
                    <a:pt x="3" y="422"/>
                  </a:lnTo>
                  <a:lnTo>
                    <a:pt x="5" y="422"/>
                  </a:lnTo>
                  <a:lnTo>
                    <a:pt x="10" y="425"/>
                  </a:lnTo>
                  <a:lnTo>
                    <a:pt x="13" y="422"/>
                  </a:lnTo>
                  <a:lnTo>
                    <a:pt x="13" y="417"/>
                  </a:lnTo>
                  <a:lnTo>
                    <a:pt x="13" y="415"/>
                  </a:lnTo>
                  <a:lnTo>
                    <a:pt x="15" y="412"/>
                  </a:lnTo>
                  <a:lnTo>
                    <a:pt x="18" y="409"/>
                  </a:lnTo>
                  <a:lnTo>
                    <a:pt x="18" y="407"/>
                  </a:lnTo>
                  <a:lnTo>
                    <a:pt x="20" y="407"/>
                  </a:lnTo>
                  <a:lnTo>
                    <a:pt x="23" y="404"/>
                  </a:lnTo>
                  <a:lnTo>
                    <a:pt x="26" y="407"/>
                  </a:lnTo>
                  <a:lnTo>
                    <a:pt x="28" y="407"/>
                  </a:lnTo>
                  <a:lnTo>
                    <a:pt x="31" y="407"/>
                  </a:lnTo>
                  <a:lnTo>
                    <a:pt x="33" y="407"/>
                  </a:lnTo>
                  <a:lnTo>
                    <a:pt x="36" y="404"/>
                  </a:lnTo>
                  <a:lnTo>
                    <a:pt x="38" y="402"/>
                  </a:lnTo>
                  <a:lnTo>
                    <a:pt x="41" y="402"/>
                  </a:lnTo>
                  <a:lnTo>
                    <a:pt x="43" y="402"/>
                  </a:lnTo>
                  <a:lnTo>
                    <a:pt x="46" y="399"/>
                  </a:lnTo>
                  <a:lnTo>
                    <a:pt x="48" y="399"/>
                  </a:lnTo>
                  <a:lnTo>
                    <a:pt x="51" y="399"/>
                  </a:lnTo>
                  <a:lnTo>
                    <a:pt x="54" y="399"/>
                  </a:lnTo>
                  <a:lnTo>
                    <a:pt x="56" y="397"/>
                  </a:lnTo>
                  <a:lnTo>
                    <a:pt x="61" y="397"/>
                  </a:lnTo>
                  <a:lnTo>
                    <a:pt x="64" y="397"/>
                  </a:lnTo>
                  <a:lnTo>
                    <a:pt x="66" y="394"/>
                  </a:lnTo>
                  <a:lnTo>
                    <a:pt x="69" y="394"/>
                  </a:lnTo>
                  <a:lnTo>
                    <a:pt x="71" y="394"/>
                  </a:lnTo>
                  <a:lnTo>
                    <a:pt x="74" y="394"/>
                  </a:lnTo>
                  <a:lnTo>
                    <a:pt x="76" y="394"/>
                  </a:lnTo>
                  <a:lnTo>
                    <a:pt x="79" y="394"/>
                  </a:lnTo>
                  <a:lnTo>
                    <a:pt x="79" y="397"/>
                  </a:lnTo>
                  <a:lnTo>
                    <a:pt x="82" y="399"/>
                  </a:lnTo>
                  <a:lnTo>
                    <a:pt x="84" y="399"/>
                  </a:lnTo>
                  <a:lnTo>
                    <a:pt x="87" y="402"/>
                  </a:lnTo>
                  <a:lnTo>
                    <a:pt x="89" y="402"/>
                  </a:lnTo>
                  <a:lnTo>
                    <a:pt x="89" y="399"/>
                  </a:lnTo>
                  <a:lnTo>
                    <a:pt x="89" y="397"/>
                  </a:lnTo>
                  <a:lnTo>
                    <a:pt x="89" y="394"/>
                  </a:lnTo>
                  <a:lnTo>
                    <a:pt x="92" y="394"/>
                  </a:lnTo>
                  <a:lnTo>
                    <a:pt x="92" y="392"/>
                  </a:lnTo>
                  <a:lnTo>
                    <a:pt x="92" y="389"/>
                  </a:lnTo>
                  <a:lnTo>
                    <a:pt x="94" y="389"/>
                  </a:lnTo>
                  <a:lnTo>
                    <a:pt x="97" y="389"/>
                  </a:lnTo>
                  <a:lnTo>
                    <a:pt x="99" y="387"/>
                  </a:lnTo>
                  <a:lnTo>
                    <a:pt x="99" y="384"/>
                  </a:lnTo>
                  <a:lnTo>
                    <a:pt x="102" y="387"/>
                  </a:lnTo>
                  <a:lnTo>
                    <a:pt x="104" y="387"/>
                  </a:lnTo>
                  <a:lnTo>
                    <a:pt x="107" y="389"/>
                  </a:lnTo>
                  <a:lnTo>
                    <a:pt x="110" y="389"/>
                  </a:lnTo>
                  <a:lnTo>
                    <a:pt x="112" y="389"/>
                  </a:lnTo>
                  <a:lnTo>
                    <a:pt x="115" y="387"/>
                  </a:lnTo>
                  <a:lnTo>
                    <a:pt x="117" y="387"/>
                  </a:lnTo>
                  <a:lnTo>
                    <a:pt x="120" y="387"/>
                  </a:lnTo>
                  <a:lnTo>
                    <a:pt x="122" y="387"/>
                  </a:lnTo>
                  <a:lnTo>
                    <a:pt x="125" y="387"/>
                  </a:lnTo>
                  <a:lnTo>
                    <a:pt x="125" y="389"/>
                  </a:lnTo>
                  <a:lnTo>
                    <a:pt x="125" y="392"/>
                  </a:lnTo>
                  <a:lnTo>
                    <a:pt x="125" y="394"/>
                  </a:lnTo>
                  <a:lnTo>
                    <a:pt x="125" y="397"/>
                  </a:lnTo>
                  <a:lnTo>
                    <a:pt x="125" y="399"/>
                  </a:lnTo>
                  <a:lnTo>
                    <a:pt x="127" y="399"/>
                  </a:lnTo>
                  <a:lnTo>
                    <a:pt x="130" y="399"/>
                  </a:lnTo>
                  <a:lnTo>
                    <a:pt x="130" y="397"/>
                  </a:lnTo>
                  <a:lnTo>
                    <a:pt x="130" y="399"/>
                  </a:lnTo>
                  <a:lnTo>
                    <a:pt x="132" y="397"/>
                  </a:lnTo>
                  <a:lnTo>
                    <a:pt x="135" y="399"/>
                  </a:lnTo>
                  <a:lnTo>
                    <a:pt x="138" y="399"/>
                  </a:lnTo>
                  <a:lnTo>
                    <a:pt x="138" y="402"/>
                  </a:lnTo>
                  <a:lnTo>
                    <a:pt x="140" y="404"/>
                  </a:lnTo>
                  <a:lnTo>
                    <a:pt x="140" y="407"/>
                  </a:lnTo>
                  <a:lnTo>
                    <a:pt x="143" y="407"/>
                  </a:lnTo>
                  <a:lnTo>
                    <a:pt x="143" y="409"/>
                  </a:lnTo>
                  <a:lnTo>
                    <a:pt x="143" y="412"/>
                  </a:lnTo>
                  <a:lnTo>
                    <a:pt x="143" y="415"/>
                  </a:lnTo>
                  <a:lnTo>
                    <a:pt x="143" y="417"/>
                  </a:lnTo>
                  <a:lnTo>
                    <a:pt x="145" y="417"/>
                  </a:lnTo>
                  <a:lnTo>
                    <a:pt x="145" y="420"/>
                  </a:lnTo>
                  <a:lnTo>
                    <a:pt x="148" y="420"/>
                  </a:lnTo>
                  <a:lnTo>
                    <a:pt x="150" y="420"/>
                  </a:lnTo>
                  <a:lnTo>
                    <a:pt x="153" y="420"/>
                  </a:lnTo>
                  <a:lnTo>
                    <a:pt x="155" y="420"/>
                  </a:lnTo>
                  <a:lnTo>
                    <a:pt x="158" y="420"/>
                  </a:lnTo>
                  <a:lnTo>
                    <a:pt x="160" y="420"/>
                  </a:lnTo>
                  <a:lnTo>
                    <a:pt x="163" y="420"/>
                  </a:lnTo>
                  <a:lnTo>
                    <a:pt x="166" y="420"/>
                  </a:lnTo>
                  <a:lnTo>
                    <a:pt x="168" y="420"/>
                  </a:lnTo>
                  <a:lnTo>
                    <a:pt x="171" y="420"/>
                  </a:lnTo>
                  <a:lnTo>
                    <a:pt x="173" y="417"/>
                  </a:lnTo>
                  <a:lnTo>
                    <a:pt x="176" y="417"/>
                  </a:lnTo>
                  <a:lnTo>
                    <a:pt x="176" y="420"/>
                  </a:lnTo>
                  <a:lnTo>
                    <a:pt x="178" y="420"/>
                  </a:lnTo>
                  <a:lnTo>
                    <a:pt x="181" y="420"/>
                  </a:lnTo>
                  <a:lnTo>
                    <a:pt x="183" y="420"/>
                  </a:lnTo>
                  <a:lnTo>
                    <a:pt x="186" y="422"/>
                  </a:lnTo>
                  <a:lnTo>
                    <a:pt x="186" y="420"/>
                  </a:lnTo>
                  <a:lnTo>
                    <a:pt x="188" y="420"/>
                  </a:lnTo>
                  <a:lnTo>
                    <a:pt x="191" y="422"/>
                  </a:lnTo>
                  <a:lnTo>
                    <a:pt x="191" y="425"/>
                  </a:lnTo>
                  <a:lnTo>
                    <a:pt x="194" y="425"/>
                  </a:lnTo>
                  <a:lnTo>
                    <a:pt x="196" y="425"/>
                  </a:lnTo>
                  <a:lnTo>
                    <a:pt x="199" y="422"/>
                  </a:lnTo>
                  <a:lnTo>
                    <a:pt x="199" y="420"/>
                  </a:lnTo>
                  <a:lnTo>
                    <a:pt x="201" y="417"/>
                  </a:lnTo>
                  <a:lnTo>
                    <a:pt x="201" y="415"/>
                  </a:lnTo>
                  <a:lnTo>
                    <a:pt x="204" y="412"/>
                  </a:lnTo>
                  <a:lnTo>
                    <a:pt x="204" y="409"/>
                  </a:lnTo>
                  <a:lnTo>
                    <a:pt x="206" y="409"/>
                  </a:lnTo>
                  <a:lnTo>
                    <a:pt x="206" y="407"/>
                  </a:lnTo>
                  <a:lnTo>
                    <a:pt x="209" y="404"/>
                  </a:lnTo>
                  <a:lnTo>
                    <a:pt x="211" y="402"/>
                  </a:lnTo>
                  <a:lnTo>
                    <a:pt x="214" y="399"/>
                  </a:lnTo>
                  <a:lnTo>
                    <a:pt x="216" y="397"/>
                  </a:lnTo>
                  <a:lnTo>
                    <a:pt x="219" y="394"/>
                  </a:lnTo>
                  <a:lnTo>
                    <a:pt x="219" y="392"/>
                  </a:lnTo>
                  <a:lnTo>
                    <a:pt x="222" y="394"/>
                  </a:lnTo>
                  <a:lnTo>
                    <a:pt x="224" y="394"/>
                  </a:lnTo>
                  <a:lnTo>
                    <a:pt x="227" y="394"/>
                  </a:lnTo>
                  <a:lnTo>
                    <a:pt x="229" y="397"/>
                  </a:lnTo>
                  <a:lnTo>
                    <a:pt x="232" y="397"/>
                  </a:lnTo>
                  <a:lnTo>
                    <a:pt x="232" y="394"/>
                  </a:lnTo>
                  <a:lnTo>
                    <a:pt x="234" y="394"/>
                  </a:lnTo>
                  <a:lnTo>
                    <a:pt x="234" y="392"/>
                  </a:lnTo>
                  <a:lnTo>
                    <a:pt x="237" y="392"/>
                  </a:lnTo>
                  <a:lnTo>
                    <a:pt x="239" y="392"/>
                  </a:lnTo>
                  <a:lnTo>
                    <a:pt x="239" y="394"/>
                  </a:lnTo>
                  <a:lnTo>
                    <a:pt x="242" y="394"/>
                  </a:lnTo>
                  <a:lnTo>
                    <a:pt x="244" y="392"/>
                  </a:lnTo>
                  <a:lnTo>
                    <a:pt x="244" y="387"/>
                  </a:lnTo>
                  <a:lnTo>
                    <a:pt x="244" y="384"/>
                  </a:lnTo>
                  <a:lnTo>
                    <a:pt x="244" y="381"/>
                  </a:lnTo>
                  <a:lnTo>
                    <a:pt x="247" y="381"/>
                  </a:lnTo>
                  <a:lnTo>
                    <a:pt x="250" y="379"/>
                  </a:lnTo>
                  <a:lnTo>
                    <a:pt x="250" y="376"/>
                  </a:lnTo>
                  <a:lnTo>
                    <a:pt x="252" y="374"/>
                  </a:lnTo>
                  <a:lnTo>
                    <a:pt x="252" y="371"/>
                  </a:lnTo>
                  <a:lnTo>
                    <a:pt x="255" y="371"/>
                  </a:lnTo>
                  <a:lnTo>
                    <a:pt x="257" y="371"/>
                  </a:lnTo>
                  <a:lnTo>
                    <a:pt x="257" y="369"/>
                  </a:lnTo>
                  <a:lnTo>
                    <a:pt x="260" y="369"/>
                  </a:lnTo>
                  <a:lnTo>
                    <a:pt x="260" y="366"/>
                  </a:lnTo>
                  <a:lnTo>
                    <a:pt x="262" y="366"/>
                  </a:lnTo>
                  <a:lnTo>
                    <a:pt x="265" y="366"/>
                  </a:lnTo>
                  <a:lnTo>
                    <a:pt x="267" y="366"/>
                  </a:lnTo>
                  <a:lnTo>
                    <a:pt x="270" y="366"/>
                  </a:lnTo>
                  <a:lnTo>
                    <a:pt x="270" y="364"/>
                  </a:lnTo>
                  <a:lnTo>
                    <a:pt x="272" y="364"/>
                  </a:lnTo>
                  <a:lnTo>
                    <a:pt x="275" y="364"/>
                  </a:lnTo>
                  <a:lnTo>
                    <a:pt x="278" y="364"/>
                  </a:lnTo>
                  <a:lnTo>
                    <a:pt x="278" y="361"/>
                  </a:lnTo>
                  <a:lnTo>
                    <a:pt x="280" y="361"/>
                  </a:lnTo>
                  <a:lnTo>
                    <a:pt x="283" y="361"/>
                  </a:lnTo>
                  <a:lnTo>
                    <a:pt x="285" y="361"/>
                  </a:lnTo>
                  <a:lnTo>
                    <a:pt x="288" y="361"/>
                  </a:lnTo>
                  <a:lnTo>
                    <a:pt x="293" y="361"/>
                  </a:lnTo>
                  <a:lnTo>
                    <a:pt x="295" y="361"/>
                  </a:lnTo>
                  <a:lnTo>
                    <a:pt x="298" y="359"/>
                  </a:lnTo>
                  <a:lnTo>
                    <a:pt x="300" y="359"/>
                  </a:lnTo>
                  <a:lnTo>
                    <a:pt x="303" y="359"/>
                  </a:lnTo>
                  <a:lnTo>
                    <a:pt x="303" y="356"/>
                  </a:lnTo>
                  <a:lnTo>
                    <a:pt x="306" y="356"/>
                  </a:lnTo>
                  <a:lnTo>
                    <a:pt x="308" y="353"/>
                  </a:lnTo>
                  <a:lnTo>
                    <a:pt x="311" y="353"/>
                  </a:lnTo>
                  <a:lnTo>
                    <a:pt x="313" y="351"/>
                  </a:lnTo>
                  <a:lnTo>
                    <a:pt x="316" y="351"/>
                  </a:lnTo>
                  <a:lnTo>
                    <a:pt x="318" y="348"/>
                  </a:lnTo>
                  <a:lnTo>
                    <a:pt x="321" y="348"/>
                  </a:lnTo>
                  <a:lnTo>
                    <a:pt x="321" y="346"/>
                  </a:lnTo>
                  <a:lnTo>
                    <a:pt x="323" y="343"/>
                  </a:lnTo>
                  <a:lnTo>
                    <a:pt x="321" y="341"/>
                  </a:lnTo>
                  <a:lnTo>
                    <a:pt x="321" y="338"/>
                  </a:lnTo>
                  <a:lnTo>
                    <a:pt x="318" y="333"/>
                  </a:lnTo>
                  <a:lnTo>
                    <a:pt x="321" y="333"/>
                  </a:lnTo>
                  <a:lnTo>
                    <a:pt x="321" y="331"/>
                  </a:lnTo>
                  <a:lnTo>
                    <a:pt x="323" y="331"/>
                  </a:lnTo>
                  <a:lnTo>
                    <a:pt x="326" y="331"/>
                  </a:lnTo>
                  <a:lnTo>
                    <a:pt x="328" y="331"/>
                  </a:lnTo>
                  <a:lnTo>
                    <a:pt x="331" y="331"/>
                  </a:lnTo>
                  <a:lnTo>
                    <a:pt x="334" y="328"/>
                  </a:lnTo>
                  <a:lnTo>
                    <a:pt x="336" y="328"/>
                  </a:lnTo>
                  <a:lnTo>
                    <a:pt x="339" y="331"/>
                  </a:lnTo>
                  <a:lnTo>
                    <a:pt x="341" y="331"/>
                  </a:lnTo>
                  <a:lnTo>
                    <a:pt x="344" y="331"/>
                  </a:lnTo>
                  <a:lnTo>
                    <a:pt x="346" y="328"/>
                  </a:lnTo>
                  <a:lnTo>
                    <a:pt x="346" y="325"/>
                  </a:lnTo>
                  <a:lnTo>
                    <a:pt x="344" y="325"/>
                  </a:lnTo>
                  <a:lnTo>
                    <a:pt x="341" y="323"/>
                  </a:lnTo>
                  <a:lnTo>
                    <a:pt x="336" y="323"/>
                  </a:lnTo>
                  <a:lnTo>
                    <a:pt x="334" y="323"/>
                  </a:lnTo>
                  <a:lnTo>
                    <a:pt x="331" y="323"/>
                  </a:lnTo>
                  <a:lnTo>
                    <a:pt x="328" y="320"/>
                  </a:lnTo>
                  <a:lnTo>
                    <a:pt x="328" y="318"/>
                  </a:lnTo>
                  <a:lnTo>
                    <a:pt x="331" y="318"/>
                  </a:lnTo>
                  <a:lnTo>
                    <a:pt x="331" y="315"/>
                  </a:lnTo>
                  <a:lnTo>
                    <a:pt x="334" y="313"/>
                  </a:lnTo>
                  <a:lnTo>
                    <a:pt x="336" y="310"/>
                  </a:lnTo>
                  <a:lnTo>
                    <a:pt x="339" y="308"/>
                  </a:lnTo>
                  <a:lnTo>
                    <a:pt x="341" y="305"/>
                  </a:lnTo>
                  <a:lnTo>
                    <a:pt x="344" y="305"/>
                  </a:lnTo>
                  <a:lnTo>
                    <a:pt x="344" y="303"/>
                  </a:lnTo>
                  <a:lnTo>
                    <a:pt x="346" y="300"/>
                  </a:lnTo>
                  <a:lnTo>
                    <a:pt x="349" y="300"/>
                  </a:lnTo>
                  <a:lnTo>
                    <a:pt x="349" y="297"/>
                  </a:lnTo>
                  <a:lnTo>
                    <a:pt x="351" y="300"/>
                  </a:lnTo>
                  <a:lnTo>
                    <a:pt x="354" y="300"/>
                  </a:lnTo>
                  <a:lnTo>
                    <a:pt x="354" y="303"/>
                  </a:lnTo>
                  <a:lnTo>
                    <a:pt x="356" y="300"/>
                  </a:lnTo>
                  <a:lnTo>
                    <a:pt x="359" y="297"/>
                  </a:lnTo>
                  <a:lnTo>
                    <a:pt x="362" y="295"/>
                  </a:lnTo>
                  <a:lnTo>
                    <a:pt x="364" y="292"/>
                  </a:lnTo>
                  <a:lnTo>
                    <a:pt x="364" y="290"/>
                  </a:lnTo>
                  <a:lnTo>
                    <a:pt x="367" y="290"/>
                  </a:lnTo>
                  <a:lnTo>
                    <a:pt x="369" y="290"/>
                  </a:lnTo>
                  <a:lnTo>
                    <a:pt x="372" y="290"/>
                  </a:lnTo>
                  <a:lnTo>
                    <a:pt x="372" y="292"/>
                  </a:lnTo>
                  <a:lnTo>
                    <a:pt x="374" y="292"/>
                  </a:lnTo>
                  <a:lnTo>
                    <a:pt x="377" y="292"/>
                  </a:lnTo>
                  <a:lnTo>
                    <a:pt x="379" y="292"/>
                  </a:lnTo>
                  <a:lnTo>
                    <a:pt x="382" y="292"/>
                  </a:lnTo>
                  <a:lnTo>
                    <a:pt x="384" y="292"/>
                  </a:lnTo>
                  <a:lnTo>
                    <a:pt x="384" y="295"/>
                  </a:lnTo>
                  <a:lnTo>
                    <a:pt x="387" y="292"/>
                  </a:lnTo>
                  <a:lnTo>
                    <a:pt x="387" y="290"/>
                  </a:lnTo>
                  <a:lnTo>
                    <a:pt x="387" y="287"/>
                  </a:lnTo>
                  <a:lnTo>
                    <a:pt x="387" y="285"/>
                  </a:lnTo>
                  <a:lnTo>
                    <a:pt x="390" y="285"/>
                  </a:lnTo>
                  <a:lnTo>
                    <a:pt x="390" y="282"/>
                  </a:lnTo>
                  <a:lnTo>
                    <a:pt x="390" y="280"/>
                  </a:lnTo>
                  <a:lnTo>
                    <a:pt x="387" y="277"/>
                  </a:lnTo>
                  <a:lnTo>
                    <a:pt x="390" y="275"/>
                  </a:lnTo>
                  <a:lnTo>
                    <a:pt x="392" y="275"/>
                  </a:lnTo>
                  <a:lnTo>
                    <a:pt x="395" y="272"/>
                  </a:lnTo>
                  <a:lnTo>
                    <a:pt x="395" y="269"/>
                  </a:lnTo>
                  <a:lnTo>
                    <a:pt x="397" y="267"/>
                  </a:lnTo>
                  <a:lnTo>
                    <a:pt x="400" y="264"/>
                  </a:lnTo>
                  <a:lnTo>
                    <a:pt x="402" y="264"/>
                  </a:lnTo>
                  <a:lnTo>
                    <a:pt x="402" y="262"/>
                  </a:lnTo>
                  <a:lnTo>
                    <a:pt x="402" y="259"/>
                  </a:lnTo>
                  <a:lnTo>
                    <a:pt x="405" y="257"/>
                  </a:lnTo>
                  <a:lnTo>
                    <a:pt x="405" y="254"/>
                  </a:lnTo>
                  <a:lnTo>
                    <a:pt x="407" y="254"/>
                  </a:lnTo>
                  <a:lnTo>
                    <a:pt x="407" y="252"/>
                  </a:lnTo>
                  <a:lnTo>
                    <a:pt x="410" y="249"/>
                  </a:lnTo>
                  <a:lnTo>
                    <a:pt x="412" y="249"/>
                  </a:lnTo>
                  <a:lnTo>
                    <a:pt x="415" y="249"/>
                  </a:lnTo>
                  <a:lnTo>
                    <a:pt x="418" y="252"/>
                  </a:lnTo>
                  <a:lnTo>
                    <a:pt x="418" y="254"/>
                  </a:lnTo>
                  <a:lnTo>
                    <a:pt x="420" y="254"/>
                  </a:lnTo>
                  <a:lnTo>
                    <a:pt x="423" y="257"/>
                  </a:lnTo>
                  <a:lnTo>
                    <a:pt x="425" y="257"/>
                  </a:lnTo>
                  <a:lnTo>
                    <a:pt x="428" y="257"/>
                  </a:lnTo>
                  <a:lnTo>
                    <a:pt x="430" y="257"/>
                  </a:lnTo>
                  <a:lnTo>
                    <a:pt x="433" y="257"/>
                  </a:lnTo>
                  <a:lnTo>
                    <a:pt x="435" y="257"/>
                  </a:lnTo>
                  <a:lnTo>
                    <a:pt x="435" y="254"/>
                  </a:lnTo>
                  <a:lnTo>
                    <a:pt x="438" y="254"/>
                  </a:lnTo>
                  <a:lnTo>
                    <a:pt x="440" y="252"/>
                  </a:lnTo>
                  <a:lnTo>
                    <a:pt x="440" y="249"/>
                  </a:lnTo>
                  <a:lnTo>
                    <a:pt x="443" y="249"/>
                  </a:lnTo>
                  <a:lnTo>
                    <a:pt x="446" y="247"/>
                  </a:lnTo>
                  <a:lnTo>
                    <a:pt x="448" y="249"/>
                  </a:lnTo>
                  <a:lnTo>
                    <a:pt x="451" y="249"/>
                  </a:lnTo>
                  <a:lnTo>
                    <a:pt x="453" y="249"/>
                  </a:lnTo>
                  <a:lnTo>
                    <a:pt x="456" y="249"/>
                  </a:lnTo>
                  <a:lnTo>
                    <a:pt x="458" y="249"/>
                  </a:lnTo>
                  <a:lnTo>
                    <a:pt x="461" y="252"/>
                  </a:lnTo>
                  <a:lnTo>
                    <a:pt x="468" y="241"/>
                  </a:lnTo>
                  <a:lnTo>
                    <a:pt x="479" y="257"/>
                  </a:lnTo>
                  <a:lnTo>
                    <a:pt x="481" y="257"/>
                  </a:lnTo>
                  <a:lnTo>
                    <a:pt x="484" y="259"/>
                  </a:lnTo>
                  <a:lnTo>
                    <a:pt x="484" y="262"/>
                  </a:lnTo>
                  <a:lnTo>
                    <a:pt x="486" y="264"/>
                  </a:lnTo>
                  <a:lnTo>
                    <a:pt x="486" y="267"/>
                  </a:lnTo>
                  <a:lnTo>
                    <a:pt x="486" y="269"/>
                  </a:lnTo>
                  <a:lnTo>
                    <a:pt x="489" y="272"/>
                  </a:lnTo>
                  <a:lnTo>
                    <a:pt x="491" y="272"/>
                  </a:lnTo>
                  <a:lnTo>
                    <a:pt x="494" y="272"/>
                  </a:lnTo>
                  <a:lnTo>
                    <a:pt x="494" y="269"/>
                  </a:lnTo>
                  <a:lnTo>
                    <a:pt x="496" y="269"/>
                  </a:lnTo>
                  <a:lnTo>
                    <a:pt x="496" y="272"/>
                  </a:lnTo>
                  <a:lnTo>
                    <a:pt x="499" y="272"/>
                  </a:lnTo>
                  <a:lnTo>
                    <a:pt x="502" y="272"/>
                  </a:lnTo>
                  <a:lnTo>
                    <a:pt x="504" y="275"/>
                  </a:lnTo>
                  <a:lnTo>
                    <a:pt x="507" y="275"/>
                  </a:lnTo>
                  <a:lnTo>
                    <a:pt x="509" y="275"/>
                  </a:lnTo>
                  <a:lnTo>
                    <a:pt x="512" y="275"/>
                  </a:lnTo>
                  <a:lnTo>
                    <a:pt x="514" y="277"/>
                  </a:lnTo>
                  <a:lnTo>
                    <a:pt x="514" y="275"/>
                  </a:lnTo>
                  <a:lnTo>
                    <a:pt x="517" y="275"/>
                  </a:lnTo>
                  <a:lnTo>
                    <a:pt x="519" y="275"/>
                  </a:lnTo>
                  <a:lnTo>
                    <a:pt x="519" y="272"/>
                  </a:lnTo>
                  <a:lnTo>
                    <a:pt x="522" y="272"/>
                  </a:lnTo>
                  <a:lnTo>
                    <a:pt x="522" y="269"/>
                  </a:lnTo>
                  <a:lnTo>
                    <a:pt x="524" y="269"/>
                  </a:lnTo>
                  <a:lnTo>
                    <a:pt x="527" y="267"/>
                  </a:lnTo>
                  <a:lnTo>
                    <a:pt x="530" y="264"/>
                  </a:lnTo>
                  <a:lnTo>
                    <a:pt x="530" y="262"/>
                  </a:lnTo>
                  <a:lnTo>
                    <a:pt x="530" y="259"/>
                  </a:lnTo>
                  <a:lnTo>
                    <a:pt x="527" y="257"/>
                  </a:lnTo>
                  <a:lnTo>
                    <a:pt x="530" y="257"/>
                  </a:lnTo>
                  <a:lnTo>
                    <a:pt x="532" y="254"/>
                  </a:lnTo>
                  <a:lnTo>
                    <a:pt x="532" y="252"/>
                  </a:lnTo>
                  <a:lnTo>
                    <a:pt x="535" y="252"/>
                  </a:lnTo>
                  <a:lnTo>
                    <a:pt x="537" y="252"/>
                  </a:lnTo>
                  <a:lnTo>
                    <a:pt x="540" y="252"/>
                  </a:lnTo>
                  <a:lnTo>
                    <a:pt x="542" y="252"/>
                  </a:lnTo>
                  <a:lnTo>
                    <a:pt x="545" y="252"/>
                  </a:lnTo>
                  <a:lnTo>
                    <a:pt x="545" y="249"/>
                  </a:lnTo>
                  <a:lnTo>
                    <a:pt x="547" y="249"/>
                  </a:lnTo>
                  <a:lnTo>
                    <a:pt x="550" y="249"/>
                  </a:lnTo>
                  <a:lnTo>
                    <a:pt x="553" y="247"/>
                  </a:lnTo>
                  <a:lnTo>
                    <a:pt x="555" y="247"/>
                  </a:lnTo>
                  <a:lnTo>
                    <a:pt x="555" y="244"/>
                  </a:lnTo>
                  <a:lnTo>
                    <a:pt x="555" y="241"/>
                  </a:lnTo>
                  <a:lnTo>
                    <a:pt x="558" y="241"/>
                  </a:lnTo>
                  <a:lnTo>
                    <a:pt x="558" y="239"/>
                  </a:lnTo>
                  <a:lnTo>
                    <a:pt x="560" y="236"/>
                  </a:lnTo>
                  <a:lnTo>
                    <a:pt x="560" y="234"/>
                  </a:lnTo>
                  <a:lnTo>
                    <a:pt x="560" y="231"/>
                  </a:lnTo>
                  <a:lnTo>
                    <a:pt x="563" y="229"/>
                  </a:lnTo>
                  <a:lnTo>
                    <a:pt x="565" y="229"/>
                  </a:lnTo>
                  <a:lnTo>
                    <a:pt x="568" y="229"/>
                  </a:lnTo>
                  <a:lnTo>
                    <a:pt x="568" y="226"/>
                  </a:lnTo>
                  <a:lnTo>
                    <a:pt x="570" y="226"/>
                  </a:lnTo>
                  <a:lnTo>
                    <a:pt x="570" y="224"/>
                  </a:lnTo>
                  <a:lnTo>
                    <a:pt x="573" y="224"/>
                  </a:lnTo>
                  <a:lnTo>
                    <a:pt x="575" y="224"/>
                  </a:lnTo>
                  <a:lnTo>
                    <a:pt x="578" y="224"/>
                  </a:lnTo>
                  <a:lnTo>
                    <a:pt x="581" y="224"/>
                  </a:lnTo>
                  <a:lnTo>
                    <a:pt x="583" y="224"/>
                  </a:lnTo>
                  <a:lnTo>
                    <a:pt x="586" y="224"/>
                  </a:lnTo>
                  <a:lnTo>
                    <a:pt x="588" y="224"/>
                  </a:lnTo>
                  <a:lnTo>
                    <a:pt x="591" y="226"/>
                  </a:lnTo>
                  <a:lnTo>
                    <a:pt x="591" y="229"/>
                  </a:lnTo>
                  <a:lnTo>
                    <a:pt x="593" y="231"/>
                  </a:lnTo>
                  <a:lnTo>
                    <a:pt x="596" y="231"/>
                  </a:lnTo>
                  <a:lnTo>
                    <a:pt x="598" y="231"/>
                  </a:lnTo>
                  <a:lnTo>
                    <a:pt x="601" y="231"/>
                  </a:lnTo>
                  <a:lnTo>
                    <a:pt x="601" y="229"/>
                  </a:lnTo>
                  <a:lnTo>
                    <a:pt x="603" y="229"/>
                  </a:lnTo>
                  <a:lnTo>
                    <a:pt x="606" y="226"/>
                  </a:lnTo>
                  <a:lnTo>
                    <a:pt x="609" y="226"/>
                  </a:lnTo>
                  <a:lnTo>
                    <a:pt x="611" y="224"/>
                  </a:lnTo>
                  <a:lnTo>
                    <a:pt x="614" y="221"/>
                  </a:lnTo>
                  <a:lnTo>
                    <a:pt x="614" y="216"/>
                  </a:lnTo>
                  <a:lnTo>
                    <a:pt x="611" y="216"/>
                  </a:lnTo>
                  <a:lnTo>
                    <a:pt x="611" y="213"/>
                  </a:lnTo>
                  <a:lnTo>
                    <a:pt x="614" y="211"/>
                  </a:lnTo>
                  <a:lnTo>
                    <a:pt x="611" y="198"/>
                  </a:lnTo>
                  <a:lnTo>
                    <a:pt x="609" y="196"/>
                  </a:lnTo>
                  <a:lnTo>
                    <a:pt x="606" y="193"/>
                  </a:lnTo>
                  <a:lnTo>
                    <a:pt x="606" y="188"/>
                  </a:lnTo>
                  <a:lnTo>
                    <a:pt x="606" y="185"/>
                  </a:lnTo>
                  <a:lnTo>
                    <a:pt x="606" y="183"/>
                  </a:lnTo>
                  <a:lnTo>
                    <a:pt x="603" y="180"/>
                  </a:lnTo>
                  <a:lnTo>
                    <a:pt x="603" y="178"/>
                  </a:lnTo>
                  <a:lnTo>
                    <a:pt x="603" y="175"/>
                  </a:lnTo>
                  <a:lnTo>
                    <a:pt x="603" y="173"/>
                  </a:lnTo>
                  <a:lnTo>
                    <a:pt x="603" y="170"/>
                  </a:lnTo>
                  <a:lnTo>
                    <a:pt x="601" y="168"/>
                  </a:lnTo>
                  <a:lnTo>
                    <a:pt x="601" y="165"/>
                  </a:lnTo>
                  <a:lnTo>
                    <a:pt x="601" y="163"/>
                  </a:lnTo>
                  <a:lnTo>
                    <a:pt x="601" y="160"/>
                  </a:lnTo>
                  <a:lnTo>
                    <a:pt x="601" y="157"/>
                  </a:lnTo>
                  <a:lnTo>
                    <a:pt x="598" y="157"/>
                  </a:lnTo>
                  <a:lnTo>
                    <a:pt x="598" y="155"/>
                  </a:lnTo>
                  <a:lnTo>
                    <a:pt x="598" y="152"/>
                  </a:lnTo>
                  <a:lnTo>
                    <a:pt x="596" y="150"/>
                  </a:lnTo>
                  <a:lnTo>
                    <a:pt x="596" y="147"/>
                  </a:lnTo>
                  <a:lnTo>
                    <a:pt x="593" y="147"/>
                  </a:lnTo>
                  <a:lnTo>
                    <a:pt x="593" y="145"/>
                  </a:lnTo>
                  <a:lnTo>
                    <a:pt x="591" y="145"/>
                  </a:lnTo>
                  <a:lnTo>
                    <a:pt x="591" y="142"/>
                  </a:lnTo>
                  <a:lnTo>
                    <a:pt x="588" y="140"/>
                  </a:lnTo>
                  <a:lnTo>
                    <a:pt x="591" y="137"/>
                  </a:lnTo>
                  <a:lnTo>
                    <a:pt x="588" y="137"/>
                  </a:lnTo>
                  <a:lnTo>
                    <a:pt x="588" y="135"/>
                  </a:lnTo>
                  <a:lnTo>
                    <a:pt x="586" y="132"/>
                  </a:lnTo>
                  <a:lnTo>
                    <a:pt x="586" y="129"/>
                  </a:lnTo>
                  <a:lnTo>
                    <a:pt x="586" y="127"/>
                  </a:lnTo>
                  <a:lnTo>
                    <a:pt x="588" y="124"/>
                  </a:lnTo>
                  <a:lnTo>
                    <a:pt x="591" y="122"/>
                  </a:lnTo>
                  <a:lnTo>
                    <a:pt x="591" y="119"/>
                  </a:lnTo>
                  <a:lnTo>
                    <a:pt x="593" y="114"/>
                  </a:lnTo>
                  <a:lnTo>
                    <a:pt x="596" y="114"/>
                  </a:lnTo>
                  <a:lnTo>
                    <a:pt x="598" y="117"/>
                  </a:lnTo>
                  <a:lnTo>
                    <a:pt x="601" y="117"/>
                  </a:lnTo>
                  <a:lnTo>
                    <a:pt x="603" y="117"/>
                  </a:lnTo>
                  <a:lnTo>
                    <a:pt x="603" y="119"/>
                  </a:lnTo>
                  <a:lnTo>
                    <a:pt x="606" y="117"/>
                  </a:lnTo>
                  <a:lnTo>
                    <a:pt x="609" y="119"/>
                  </a:lnTo>
                  <a:lnTo>
                    <a:pt x="611" y="119"/>
                  </a:lnTo>
                  <a:lnTo>
                    <a:pt x="614" y="117"/>
                  </a:lnTo>
                  <a:lnTo>
                    <a:pt x="616" y="119"/>
                  </a:lnTo>
                  <a:lnTo>
                    <a:pt x="619" y="119"/>
                  </a:lnTo>
                  <a:lnTo>
                    <a:pt x="621" y="122"/>
                  </a:lnTo>
                  <a:lnTo>
                    <a:pt x="624" y="122"/>
                  </a:lnTo>
                  <a:lnTo>
                    <a:pt x="626" y="122"/>
                  </a:lnTo>
                  <a:lnTo>
                    <a:pt x="629" y="122"/>
                  </a:lnTo>
                  <a:lnTo>
                    <a:pt x="631" y="119"/>
                  </a:lnTo>
                  <a:lnTo>
                    <a:pt x="631" y="122"/>
                  </a:lnTo>
                  <a:lnTo>
                    <a:pt x="634" y="122"/>
                  </a:lnTo>
                  <a:lnTo>
                    <a:pt x="637" y="119"/>
                  </a:lnTo>
                  <a:lnTo>
                    <a:pt x="639" y="119"/>
                  </a:lnTo>
                  <a:lnTo>
                    <a:pt x="642" y="119"/>
                  </a:lnTo>
                  <a:lnTo>
                    <a:pt x="647" y="119"/>
                  </a:lnTo>
                  <a:lnTo>
                    <a:pt x="687" y="101"/>
                  </a:lnTo>
                  <a:lnTo>
                    <a:pt x="715" y="101"/>
                  </a:lnTo>
                  <a:lnTo>
                    <a:pt x="726" y="84"/>
                  </a:lnTo>
                  <a:lnTo>
                    <a:pt x="733" y="68"/>
                  </a:lnTo>
                  <a:lnTo>
                    <a:pt x="738" y="66"/>
                  </a:lnTo>
                  <a:lnTo>
                    <a:pt x="756" y="48"/>
                  </a:lnTo>
                  <a:lnTo>
                    <a:pt x="764" y="38"/>
                  </a:lnTo>
                  <a:lnTo>
                    <a:pt x="769" y="30"/>
                  </a:lnTo>
                  <a:lnTo>
                    <a:pt x="774" y="28"/>
                  </a:lnTo>
                  <a:lnTo>
                    <a:pt x="777" y="25"/>
                  </a:lnTo>
                  <a:lnTo>
                    <a:pt x="779" y="23"/>
                  </a:lnTo>
                  <a:lnTo>
                    <a:pt x="784" y="20"/>
                  </a:lnTo>
                  <a:lnTo>
                    <a:pt x="787" y="20"/>
                  </a:lnTo>
                  <a:lnTo>
                    <a:pt x="789" y="20"/>
                  </a:lnTo>
                  <a:lnTo>
                    <a:pt x="792" y="20"/>
                  </a:lnTo>
                  <a:lnTo>
                    <a:pt x="794" y="23"/>
                  </a:lnTo>
                  <a:lnTo>
                    <a:pt x="797" y="23"/>
                  </a:lnTo>
                  <a:lnTo>
                    <a:pt x="799" y="23"/>
                  </a:lnTo>
                  <a:lnTo>
                    <a:pt x="802" y="23"/>
                  </a:lnTo>
                  <a:lnTo>
                    <a:pt x="805" y="23"/>
                  </a:lnTo>
                  <a:lnTo>
                    <a:pt x="817" y="23"/>
                  </a:lnTo>
                  <a:lnTo>
                    <a:pt x="822" y="23"/>
                  </a:lnTo>
                  <a:lnTo>
                    <a:pt x="825" y="20"/>
                  </a:lnTo>
                  <a:lnTo>
                    <a:pt x="827" y="20"/>
                  </a:lnTo>
                  <a:lnTo>
                    <a:pt x="833" y="18"/>
                  </a:lnTo>
                  <a:lnTo>
                    <a:pt x="835" y="18"/>
                  </a:lnTo>
                  <a:lnTo>
                    <a:pt x="838" y="15"/>
                  </a:lnTo>
                  <a:lnTo>
                    <a:pt x="840" y="15"/>
                  </a:lnTo>
                  <a:lnTo>
                    <a:pt x="843" y="12"/>
                  </a:lnTo>
                  <a:lnTo>
                    <a:pt x="850" y="10"/>
                  </a:lnTo>
                  <a:lnTo>
                    <a:pt x="858" y="2"/>
                  </a:lnTo>
                  <a:lnTo>
                    <a:pt x="863" y="2"/>
                  </a:lnTo>
                  <a:lnTo>
                    <a:pt x="863" y="0"/>
                  </a:lnTo>
                  <a:lnTo>
                    <a:pt x="866" y="0"/>
                  </a:lnTo>
                  <a:lnTo>
                    <a:pt x="868" y="2"/>
                  </a:lnTo>
                  <a:lnTo>
                    <a:pt x="871" y="5"/>
                  </a:lnTo>
                  <a:lnTo>
                    <a:pt x="873" y="2"/>
                  </a:lnTo>
                  <a:lnTo>
                    <a:pt x="876" y="2"/>
                  </a:lnTo>
                  <a:lnTo>
                    <a:pt x="878" y="5"/>
                  </a:lnTo>
                  <a:lnTo>
                    <a:pt x="881" y="7"/>
                  </a:lnTo>
                  <a:lnTo>
                    <a:pt x="883" y="7"/>
                  </a:lnTo>
                  <a:lnTo>
                    <a:pt x="883" y="10"/>
                  </a:lnTo>
                  <a:lnTo>
                    <a:pt x="886" y="7"/>
                  </a:lnTo>
                  <a:lnTo>
                    <a:pt x="889" y="7"/>
                  </a:lnTo>
                  <a:lnTo>
                    <a:pt x="891" y="10"/>
                  </a:lnTo>
                  <a:lnTo>
                    <a:pt x="891" y="12"/>
                  </a:lnTo>
                  <a:lnTo>
                    <a:pt x="891" y="15"/>
                  </a:lnTo>
                  <a:lnTo>
                    <a:pt x="891" y="18"/>
                  </a:lnTo>
                  <a:lnTo>
                    <a:pt x="889" y="20"/>
                  </a:lnTo>
                  <a:lnTo>
                    <a:pt x="886" y="18"/>
                  </a:lnTo>
                  <a:lnTo>
                    <a:pt x="881" y="18"/>
                  </a:lnTo>
                  <a:lnTo>
                    <a:pt x="878" y="20"/>
                  </a:lnTo>
                  <a:lnTo>
                    <a:pt x="876" y="20"/>
                  </a:lnTo>
                  <a:lnTo>
                    <a:pt x="876" y="23"/>
                  </a:lnTo>
                  <a:lnTo>
                    <a:pt x="873" y="23"/>
                  </a:lnTo>
                  <a:lnTo>
                    <a:pt x="873" y="25"/>
                  </a:lnTo>
                  <a:lnTo>
                    <a:pt x="871" y="25"/>
                  </a:lnTo>
                  <a:lnTo>
                    <a:pt x="868" y="25"/>
                  </a:lnTo>
                  <a:lnTo>
                    <a:pt x="866" y="28"/>
                  </a:lnTo>
                  <a:lnTo>
                    <a:pt x="866" y="30"/>
                  </a:lnTo>
                  <a:lnTo>
                    <a:pt x="866" y="33"/>
                  </a:lnTo>
                  <a:lnTo>
                    <a:pt x="863" y="33"/>
                  </a:lnTo>
                  <a:lnTo>
                    <a:pt x="863" y="35"/>
                  </a:lnTo>
                  <a:lnTo>
                    <a:pt x="866" y="38"/>
                  </a:lnTo>
                  <a:lnTo>
                    <a:pt x="866" y="40"/>
                  </a:lnTo>
                  <a:lnTo>
                    <a:pt x="866" y="43"/>
                  </a:lnTo>
                  <a:lnTo>
                    <a:pt x="868" y="46"/>
                  </a:lnTo>
                  <a:lnTo>
                    <a:pt x="868" y="48"/>
                  </a:lnTo>
                  <a:lnTo>
                    <a:pt x="871" y="48"/>
                  </a:lnTo>
                  <a:lnTo>
                    <a:pt x="873" y="51"/>
                  </a:lnTo>
                  <a:lnTo>
                    <a:pt x="876" y="48"/>
                  </a:lnTo>
                  <a:lnTo>
                    <a:pt x="878" y="46"/>
                  </a:lnTo>
                  <a:lnTo>
                    <a:pt x="881" y="43"/>
                  </a:lnTo>
                  <a:lnTo>
                    <a:pt x="883" y="40"/>
                  </a:lnTo>
                  <a:lnTo>
                    <a:pt x="886" y="40"/>
                  </a:lnTo>
                  <a:lnTo>
                    <a:pt x="889" y="40"/>
                  </a:lnTo>
                  <a:lnTo>
                    <a:pt x="891" y="40"/>
                  </a:lnTo>
                  <a:lnTo>
                    <a:pt x="894" y="40"/>
                  </a:lnTo>
                  <a:lnTo>
                    <a:pt x="896" y="40"/>
                  </a:lnTo>
                  <a:lnTo>
                    <a:pt x="899" y="40"/>
                  </a:lnTo>
                  <a:lnTo>
                    <a:pt x="901" y="40"/>
                  </a:lnTo>
                  <a:lnTo>
                    <a:pt x="901" y="38"/>
                  </a:lnTo>
                  <a:lnTo>
                    <a:pt x="904" y="38"/>
                  </a:lnTo>
                  <a:lnTo>
                    <a:pt x="906" y="38"/>
                  </a:lnTo>
                  <a:lnTo>
                    <a:pt x="909" y="38"/>
                  </a:lnTo>
                  <a:lnTo>
                    <a:pt x="911" y="38"/>
                  </a:lnTo>
                  <a:lnTo>
                    <a:pt x="914" y="43"/>
                  </a:lnTo>
                  <a:lnTo>
                    <a:pt x="914" y="46"/>
                  </a:lnTo>
                  <a:lnTo>
                    <a:pt x="911" y="48"/>
                  </a:lnTo>
                  <a:lnTo>
                    <a:pt x="911" y="51"/>
                  </a:lnTo>
                  <a:lnTo>
                    <a:pt x="909" y="51"/>
                  </a:lnTo>
                  <a:lnTo>
                    <a:pt x="909" y="53"/>
                  </a:lnTo>
                  <a:lnTo>
                    <a:pt x="906" y="53"/>
                  </a:lnTo>
                  <a:lnTo>
                    <a:pt x="904" y="56"/>
                  </a:lnTo>
                  <a:lnTo>
                    <a:pt x="904" y="58"/>
                  </a:lnTo>
                  <a:lnTo>
                    <a:pt x="901" y="61"/>
                  </a:lnTo>
                  <a:lnTo>
                    <a:pt x="901" y="63"/>
                  </a:lnTo>
                  <a:lnTo>
                    <a:pt x="899" y="63"/>
                  </a:lnTo>
                  <a:lnTo>
                    <a:pt x="896" y="66"/>
                  </a:lnTo>
                  <a:lnTo>
                    <a:pt x="894" y="66"/>
                  </a:lnTo>
                  <a:lnTo>
                    <a:pt x="891" y="66"/>
                  </a:lnTo>
                  <a:lnTo>
                    <a:pt x="891" y="68"/>
                  </a:lnTo>
                  <a:lnTo>
                    <a:pt x="889" y="68"/>
                  </a:lnTo>
                  <a:lnTo>
                    <a:pt x="886" y="68"/>
                  </a:lnTo>
                  <a:lnTo>
                    <a:pt x="883" y="68"/>
                  </a:lnTo>
                  <a:lnTo>
                    <a:pt x="881" y="68"/>
                  </a:lnTo>
                  <a:lnTo>
                    <a:pt x="878" y="68"/>
                  </a:lnTo>
                  <a:lnTo>
                    <a:pt x="876" y="71"/>
                  </a:lnTo>
                  <a:lnTo>
                    <a:pt x="876" y="74"/>
                  </a:lnTo>
                  <a:lnTo>
                    <a:pt x="876" y="76"/>
                  </a:lnTo>
                  <a:lnTo>
                    <a:pt x="878" y="76"/>
                  </a:lnTo>
                  <a:lnTo>
                    <a:pt x="881" y="76"/>
                  </a:lnTo>
                  <a:lnTo>
                    <a:pt x="881" y="79"/>
                  </a:lnTo>
                  <a:lnTo>
                    <a:pt x="883" y="79"/>
                  </a:lnTo>
                  <a:lnTo>
                    <a:pt x="889" y="79"/>
                  </a:lnTo>
                  <a:lnTo>
                    <a:pt x="891" y="79"/>
                  </a:lnTo>
                  <a:lnTo>
                    <a:pt x="894" y="81"/>
                  </a:lnTo>
                  <a:lnTo>
                    <a:pt x="896" y="81"/>
                  </a:lnTo>
                  <a:lnTo>
                    <a:pt x="899" y="81"/>
                  </a:lnTo>
                  <a:lnTo>
                    <a:pt x="904" y="81"/>
                  </a:lnTo>
                  <a:lnTo>
                    <a:pt x="906" y="81"/>
                  </a:lnTo>
                  <a:lnTo>
                    <a:pt x="909" y="81"/>
                  </a:lnTo>
                  <a:lnTo>
                    <a:pt x="911" y="84"/>
                  </a:lnTo>
                  <a:lnTo>
                    <a:pt x="914" y="86"/>
                  </a:lnTo>
                  <a:lnTo>
                    <a:pt x="917" y="86"/>
                  </a:lnTo>
                  <a:lnTo>
                    <a:pt x="919" y="86"/>
                  </a:lnTo>
                  <a:lnTo>
                    <a:pt x="922" y="86"/>
                  </a:lnTo>
                  <a:lnTo>
                    <a:pt x="924" y="86"/>
                  </a:lnTo>
                  <a:lnTo>
                    <a:pt x="927" y="86"/>
                  </a:lnTo>
                  <a:lnTo>
                    <a:pt x="932" y="86"/>
                  </a:lnTo>
                  <a:lnTo>
                    <a:pt x="934" y="86"/>
                  </a:lnTo>
                  <a:lnTo>
                    <a:pt x="934" y="89"/>
                  </a:lnTo>
                  <a:lnTo>
                    <a:pt x="939" y="94"/>
                  </a:lnTo>
                  <a:lnTo>
                    <a:pt x="939" y="96"/>
                  </a:lnTo>
                  <a:lnTo>
                    <a:pt x="942" y="96"/>
                  </a:lnTo>
                  <a:lnTo>
                    <a:pt x="942" y="99"/>
                  </a:lnTo>
                  <a:lnTo>
                    <a:pt x="945" y="99"/>
                  </a:lnTo>
                  <a:lnTo>
                    <a:pt x="945" y="104"/>
                  </a:lnTo>
                  <a:lnTo>
                    <a:pt x="942" y="107"/>
                  </a:lnTo>
                  <a:lnTo>
                    <a:pt x="942" y="109"/>
                  </a:lnTo>
                  <a:lnTo>
                    <a:pt x="939" y="109"/>
                  </a:lnTo>
                  <a:lnTo>
                    <a:pt x="939" y="112"/>
                  </a:lnTo>
                  <a:lnTo>
                    <a:pt x="937" y="112"/>
                  </a:lnTo>
                  <a:lnTo>
                    <a:pt x="937" y="114"/>
                  </a:lnTo>
                  <a:lnTo>
                    <a:pt x="937" y="117"/>
                  </a:lnTo>
                  <a:lnTo>
                    <a:pt x="937" y="119"/>
                  </a:lnTo>
                  <a:lnTo>
                    <a:pt x="937" y="122"/>
                  </a:lnTo>
                  <a:lnTo>
                    <a:pt x="939" y="122"/>
                  </a:lnTo>
                  <a:lnTo>
                    <a:pt x="942" y="122"/>
                  </a:lnTo>
                  <a:lnTo>
                    <a:pt x="942" y="124"/>
                  </a:lnTo>
                  <a:lnTo>
                    <a:pt x="945" y="124"/>
                  </a:lnTo>
                  <a:lnTo>
                    <a:pt x="945" y="127"/>
                  </a:lnTo>
                  <a:lnTo>
                    <a:pt x="947" y="127"/>
                  </a:lnTo>
                  <a:lnTo>
                    <a:pt x="947" y="129"/>
                  </a:lnTo>
                  <a:lnTo>
                    <a:pt x="945" y="129"/>
                  </a:lnTo>
                  <a:lnTo>
                    <a:pt x="945" y="135"/>
                  </a:lnTo>
                  <a:lnTo>
                    <a:pt x="942" y="135"/>
                  </a:lnTo>
                  <a:lnTo>
                    <a:pt x="942" y="137"/>
                  </a:lnTo>
                  <a:lnTo>
                    <a:pt x="942" y="140"/>
                  </a:lnTo>
                  <a:lnTo>
                    <a:pt x="939" y="140"/>
                  </a:lnTo>
                  <a:lnTo>
                    <a:pt x="937" y="142"/>
                  </a:lnTo>
                  <a:lnTo>
                    <a:pt x="937" y="145"/>
                  </a:lnTo>
                  <a:lnTo>
                    <a:pt x="939" y="145"/>
                  </a:lnTo>
                  <a:lnTo>
                    <a:pt x="947" y="145"/>
                  </a:lnTo>
                  <a:lnTo>
                    <a:pt x="950" y="145"/>
                  </a:lnTo>
                  <a:lnTo>
                    <a:pt x="952" y="145"/>
                  </a:lnTo>
                  <a:lnTo>
                    <a:pt x="955" y="145"/>
                  </a:lnTo>
                  <a:lnTo>
                    <a:pt x="957" y="145"/>
                  </a:lnTo>
                  <a:lnTo>
                    <a:pt x="960" y="147"/>
                  </a:lnTo>
                  <a:lnTo>
                    <a:pt x="962" y="147"/>
                  </a:lnTo>
                  <a:lnTo>
                    <a:pt x="962" y="150"/>
                  </a:lnTo>
                  <a:lnTo>
                    <a:pt x="960" y="152"/>
                  </a:lnTo>
                  <a:lnTo>
                    <a:pt x="960" y="155"/>
                  </a:lnTo>
                  <a:lnTo>
                    <a:pt x="960" y="157"/>
                  </a:lnTo>
                  <a:lnTo>
                    <a:pt x="960" y="160"/>
                  </a:lnTo>
                  <a:lnTo>
                    <a:pt x="962" y="160"/>
                  </a:lnTo>
                  <a:lnTo>
                    <a:pt x="965" y="163"/>
                  </a:lnTo>
                  <a:lnTo>
                    <a:pt x="967" y="163"/>
                  </a:lnTo>
                  <a:lnTo>
                    <a:pt x="970" y="160"/>
                  </a:lnTo>
                  <a:lnTo>
                    <a:pt x="973" y="160"/>
                  </a:lnTo>
                  <a:lnTo>
                    <a:pt x="975" y="160"/>
                  </a:lnTo>
                  <a:lnTo>
                    <a:pt x="978" y="160"/>
                  </a:lnTo>
                  <a:lnTo>
                    <a:pt x="980" y="163"/>
                  </a:lnTo>
                  <a:lnTo>
                    <a:pt x="983" y="163"/>
                  </a:lnTo>
                  <a:lnTo>
                    <a:pt x="985" y="163"/>
                  </a:lnTo>
                  <a:lnTo>
                    <a:pt x="988" y="163"/>
                  </a:lnTo>
                  <a:lnTo>
                    <a:pt x="995" y="163"/>
                  </a:lnTo>
                  <a:lnTo>
                    <a:pt x="998" y="163"/>
                  </a:lnTo>
                  <a:lnTo>
                    <a:pt x="998" y="165"/>
                  </a:lnTo>
                  <a:lnTo>
                    <a:pt x="1001" y="165"/>
                  </a:lnTo>
                  <a:lnTo>
                    <a:pt x="1003" y="165"/>
                  </a:lnTo>
                  <a:lnTo>
                    <a:pt x="1006" y="165"/>
                  </a:lnTo>
                  <a:lnTo>
                    <a:pt x="1008" y="165"/>
                  </a:lnTo>
                  <a:lnTo>
                    <a:pt x="1008" y="163"/>
                  </a:lnTo>
                  <a:lnTo>
                    <a:pt x="1011" y="160"/>
                  </a:lnTo>
                  <a:lnTo>
                    <a:pt x="1013" y="163"/>
                  </a:lnTo>
                  <a:lnTo>
                    <a:pt x="1013" y="165"/>
                  </a:lnTo>
                  <a:lnTo>
                    <a:pt x="1013" y="170"/>
                  </a:lnTo>
                  <a:lnTo>
                    <a:pt x="1013" y="173"/>
                  </a:lnTo>
                  <a:lnTo>
                    <a:pt x="1013" y="175"/>
                  </a:lnTo>
                  <a:lnTo>
                    <a:pt x="1013" y="178"/>
                  </a:lnTo>
                  <a:lnTo>
                    <a:pt x="1013" y="180"/>
                  </a:lnTo>
                  <a:lnTo>
                    <a:pt x="1013" y="183"/>
                  </a:lnTo>
                  <a:lnTo>
                    <a:pt x="1011" y="183"/>
                  </a:lnTo>
                  <a:lnTo>
                    <a:pt x="1011" y="185"/>
                  </a:lnTo>
                  <a:lnTo>
                    <a:pt x="1011" y="188"/>
                  </a:lnTo>
                  <a:lnTo>
                    <a:pt x="1011" y="191"/>
                  </a:lnTo>
                  <a:lnTo>
                    <a:pt x="1011" y="193"/>
                  </a:lnTo>
                  <a:lnTo>
                    <a:pt x="1013" y="198"/>
                  </a:lnTo>
                  <a:lnTo>
                    <a:pt x="1013" y="201"/>
                  </a:lnTo>
                  <a:lnTo>
                    <a:pt x="1016" y="201"/>
                  </a:lnTo>
                  <a:lnTo>
                    <a:pt x="1016" y="203"/>
                  </a:lnTo>
                  <a:lnTo>
                    <a:pt x="1023" y="208"/>
                  </a:lnTo>
                  <a:lnTo>
                    <a:pt x="1026" y="208"/>
                  </a:lnTo>
                  <a:lnTo>
                    <a:pt x="1029" y="208"/>
                  </a:lnTo>
                  <a:lnTo>
                    <a:pt x="1031" y="208"/>
                  </a:lnTo>
                  <a:lnTo>
                    <a:pt x="1036" y="211"/>
                  </a:lnTo>
                  <a:lnTo>
                    <a:pt x="1036" y="213"/>
                  </a:lnTo>
                  <a:lnTo>
                    <a:pt x="1039" y="213"/>
                  </a:lnTo>
                  <a:lnTo>
                    <a:pt x="1039" y="216"/>
                  </a:lnTo>
                  <a:lnTo>
                    <a:pt x="1039" y="219"/>
                  </a:lnTo>
                  <a:lnTo>
                    <a:pt x="1039" y="221"/>
                  </a:lnTo>
                  <a:lnTo>
                    <a:pt x="1041" y="224"/>
                  </a:lnTo>
                  <a:lnTo>
                    <a:pt x="1044" y="226"/>
                  </a:lnTo>
                  <a:lnTo>
                    <a:pt x="1044" y="229"/>
                  </a:lnTo>
                  <a:lnTo>
                    <a:pt x="1046" y="231"/>
                  </a:lnTo>
                  <a:lnTo>
                    <a:pt x="1046" y="234"/>
                  </a:lnTo>
                  <a:lnTo>
                    <a:pt x="1049" y="234"/>
                  </a:lnTo>
                  <a:lnTo>
                    <a:pt x="1049" y="236"/>
                  </a:lnTo>
                  <a:lnTo>
                    <a:pt x="1049" y="239"/>
                  </a:lnTo>
                  <a:lnTo>
                    <a:pt x="1051" y="241"/>
                  </a:lnTo>
                  <a:lnTo>
                    <a:pt x="1051" y="244"/>
                  </a:lnTo>
                  <a:lnTo>
                    <a:pt x="1054" y="247"/>
                  </a:lnTo>
                  <a:lnTo>
                    <a:pt x="1057" y="247"/>
                  </a:lnTo>
                  <a:lnTo>
                    <a:pt x="1059" y="247"/>
                  </a:lnTo>
                  <a:lnTo>
                    <a:pt x="1064" y="247"/>
                  </a:lnTo>
                  <a:lnTo>
                    <a:pt x="1064" y="244"/>
                  </a:lnTo>
                  <a:lnTo>
                    <a:pt x="1067" y="244"/>
                  </a:lnTo>
                  <a:lnTo>
                    <a:pt x="1067" y="241"/>
                  </a:lnTo>
                  <a:lnTo>
                    <a:pt x="1069" y="241"/>
                  </a:lnTo>
                  <a:lnTo>
                    <a:pt x="1072" y="239"/>
                  </a:lnTo>
                  <a:lnTo>
                    <a:pt x="1074" y="239"/>
                  </a:lnTo>
                  <a:lnTo>
                    <a:pt x="1077" y="236"/>
                  </a:lnTo>
                  <a:lnTo>
                    <a:pt x="1079" y="236"/>
                  </a:lnTo>
                  <a:lnTo>
                    <a:pt x="1082" y="236"/>
                  </a:lnTo>
                  <a:lnTo>
                    <a:pt x="1082" y="239"/>
                  </a:lnTo>
                  <a:lnTo>
                    <a:pt x="1085" y="239"/>
                  </a:lnTo>
                  <a:lnTo>
                    <a:pt x="1090" y="244"/>
                  </a:lnTo>
                  <a:lnTo>
                    <a:pt x="1092" y="244"/>
                  </a:lnTo>
                  <a:lnTo>
                    <a:pt x="1092" y="247"/>
                  </a:lnTo>
                  <a:lnTo>
                    <a:pt x="1092" y="249"/>
                  </a:lnTo>
                  <a:lnTo>
                    <a:pt x="1092" y="252"/>
                  </a:lnTo>
                  <a:lnTo>
                    <a:pt x="1095" y="254"/>
                  </a:lnTo>
                  <a:lnTo>
                    <a:pt x="1095" y="257"/>
                  </a:lnTo>
                  <a:lnTo>
                    <a:pt x="1095" y="259"/>
                  </a:lnTo>
                  <a:lnTo>
                    <a:pt x="1092" y="262"/>
                  </a:lnTo>
                  <a:lnTo>
                    <a:pt x="1090" y="264"/>
                  </a:lnTo>
                  <a:lnTo>
                    <a:pt x="1087" y="267"/>
                  </a:lnTo>
                  <a:lnTo>
                    <a:pt x="1085" y="267"/>
                  </a:lnTo>
                  <a:lnTo>
                    <a:pt x="1082" y="269"/>
                  </a:lnTo>
                  <a:lnTo>
                    <a:pt x="1079" y="272"/>
                  </a:lnTo>
                  <a:lnTo>
                    <a:pt x="1079" y="275"/>
                  </a:lnTo>
                  <a:lnTo>
                    <a:pt x="1082" y="277"/>
                  </a:lnTo>
                  <a:lnTo>
                    <a:pt x="1085" y="277"/>
                  </a:lnTo>
                  <a:lnTo>
                    <a:pt x="1087" y="280"/>
                  </a:lnTo>
                  <a:lnTo>
                    <a:pt x="1090" y="282"/>
                  </a:lnTo>
                  <a:lnTo>
                    <a:pt x="1095" y="285"/>
                  </a:lnTo>
                  <a:lnTo>
                    <a:pt x="1097" y="287"/>
                  </a:lnTo>
                  <a:lnTo>
                    <a:pt x="1100" y="287"/>
                  </a:lnTo>
                  <a:lnTo>
                    <a:pt x="1102" y="287"/>
                  </a:lnTo>
                  <a:lnTo>
                    <a:pt x="1107" y="290"/>
                  </a:lnTo>
                  <a:lnTo>
                    <a:pt x="1110" y="290"/>
                  </a:lnTo>
                  <a:lnTo>
                    <a:pt x="1113" y="290"/>
                  </a:lnTo>
                  <a:lnTo>
                    <a:pt x="1115" y="292"/>
                  </a:lnTo>
                  <a:lnTo>
                    <a:pt x="1115" y="295"/>
                  </a:lnTo>
                  <a:lnTo>
                    <a:pt x="1118" y="297"/>
                  </a:lnTo>
                  <a:lnTo>
                    <a:pt x="1118" y="303"/>
                  </a:lnTo>
                  <a:lnTo>
                    <a:pt x="1118" y="305"/>
                  </a:lnTo>
                  <a:lnTo>
                    <a:pt x="1120" y="305"/>
                  </a:lnTo>
                  <a:lnTo>
                    <a:pt x="1120" y="308"/>
                  </a:lnTo>
                  <a:lnTo>
                    <a:pt x="1123" y="310"/>
                  </a:lnTo>
                  <a:lnTo>
                    <a:pt x="1125" y="313"/>
                  </a:lnTo>
                  <a:lnTo>
                    <a:pt x="1128" y="313"/>
                  </a:lnTo>
                  <a:lnTo>
                    <a:pt x="1128" y="315"/>
                  </a:lnTo>
                  <a:lnTo>
                    <a:pt x="1130" y="318"/>
                  </a:lnTo>
                  <a:lnTo>
                    <a:pt x="1130" y="320"/>
                  </a:lnTo>
                  <a:lnTo>
                    <a:pt x="1133" y="323"/>
                  </a:lnTo>
                  <a:lnTo>
                    <a:pt x="1133" y="325"/>
                  </a:lnTo>
                  <a:lnTo>
                    <a:pt x="1133" y="328"/>
                  </a:lnTo>
                  <a:lnTo>
                    <a:pt x="1133" y="331"/>
                  </a:lnTo>
                  <a:lnTo>
                    <a:pt x="1133" y="333"/>
                  </a:lnTo>
                  <a:lnTo>
                    <a:pt x="1133" y="336"/>
                  </a:lnTo>
                  <a:lnTo>
                    <a:pt x="1133" y="338"/>
                  </a:lnTo>
                  <a:lnTo>
                    <a:pt x="1130" y="341"/>
                  </a:lnTo>
                  <a:lnTo>
                    <a:pt x="1130" y="343"/>
                  </a:lnTo>
                  <a:lnTo>
                    <a:pt x="1128" y="343"/>
                  </a:lnTo>
                  <a:lnTo>
                    <a:pt x="1125" y="343"/>
                  </a:lnTo>
                  <a:lnTo>
                    <a:pt x="1125" y="348"/>
                  </a:lnTo>
                  <a:lnTo>
                    <a:pt x="1123" y="351"/>
                  </a:lnTo>
                  <a:lnTo>
                    <a:pt x="1123" y="353"/>
                  </a:lnTo>
                  <a:lnTo>
                    <a:pt x="1123" y="356"/>
                  </a:lnTo>
                  <a:lnTo>
                    <a:pt x="1125" y="364"/>
                  </a:lnTo>
                  <a:lnTo>
                    <a:pt x="1123" y="364"/>
                  </a:lnTo>
                  <a:lnTo>
                    <a:pt x="1123" y="366"/>
                  </a:lnTo>
                  <a:lnTo>
                    <a:pt x="1120" y="366"/>
                  </a:lnTo>
                  <a:lnTo>
                    <a:pt x="1118" y="369"/>
                  </a:lnTo>
                  <a:lnTo>
                    <a:pt x="1115" y="369"/>
                  </a:lnTo>
                  <a:lnTo>
                    <a:pt x="1113" y="369"/>
                  </a:lnTo>
                  <a:lnTo>
                    <a:pt x="1113" y="371"/>
                  </a:lnTo>
                  <a:lnTo>
                    <a:pt x="1107" y="374"/>
                  </a:lnTo>
                  <a:lnTo>
                    <a:pt x="1107" y="376"/>
                  </a:lnTo>
                  <a:lnTo>
                    <a:pt x="1105" y="379"/>
                  </a:lnTo>
                  <a:lnTo>
                    <a:pt x="1105" y="381"/>
                  </a:lnTo>
                  <a:lnTo>
                    <a:pt x="1102" y="384"/>
                  </a:lnTo>
                  <a:lnTo>
                    <a:pt x="1102" y="387"/>
                  </a:lnTo>
                  <a:lnTo>
                    <a:pt x="1105" y="389"/>
                  </a:lnTo>
                  <a:lnTo>
                    <a:pt x="1107" y="392"/>
                  </a:lnTo>
                  <a:lnTo>
                    <a:pt x="1110" y="392"/>
                  </a:lnTo>
                  <a:lnTo>
                    <a:pt x="1110" y="394"/>
                  </a:lnTo>
                  <a:lnTo>
                    <a:pt x="1113" y="394"/>
                  </a:lnTo>
                  <a:lnTo>
                    <a:pt x="1115" y="397"/>
                  </a:lnTo>
                  <a:lnTo>
                    <a:pt x="1118" y="397"/>
                  </a:lnTo>
                  <a:lnTo>
                    <a:pt x="1120" y="397"/>
                  </a:lnTo>
                  <a:lnTo>
                    <a:pt x="1118" y="397"/>
                  </a:lnTo>
                  <a:lnTo>
                    <a:pt x="1115" y="399"/>
                  </a:lnTo>
                  <a:lnTo>
                    <a:pt x="1113" y="399"/>
                  </a:lnTo>
                  <a:lnTo>
                    <a:pt x="1113" y="402"/>
                  </a:lnTo>
                  <a:lnTo>
                    <a:pt x="1110" y="402"/>
                  </a:lnTo>
                  <a:lnTo>
                    <a:pt x="1105" y="402"/>
                  </a:lnTo>
                  <a:lnTo>
                    <a:pt x="1102" y="402"/>
                  </a:lnTo>
                  <a:lnTo>
                    <a:pt x="1100" y="399"/>
                  </a:lnTo>
                  <a:lnTo>
                    <a:pt x="1097" y="399"/>
                  </a:lnTo>
                  <a:lnTo>
                    <a:pt x="1095" y="399"/>
                  </a:lnTo>
                  <a:lnTo>
                    <a:pt x="1092" y="399"/>
                  </a:lnTo>
                  <a:lnTo>
                    <a:pt x="1090" y="399"/>
                  </a:lnTo>
                  <a:lnTo>
                    <a:pt x="1087" y="402"/>
                  </a:lnTo>
                  <a:lnTo>
                    <a:pt x="1085" y="402"/>
                  </a:lnTo>
                  <a:lnTo>
                    <a:pt x="1085" y="404"/>
                  </a:lnTo>
                  <a:lnTo>
                    <a:pt x="1085" y="409"/>
                  </a:lnTo>
                  <a:lnTo>
                    <a:pt x="1085" y="412"/>
                  </a:lnTo>
                  <a:lnTo>
                    <a:pt x="1085" y="415"/>
                  </a:lnTo>
                  <a:lnTo>
                    <a:pt x="1090" y="420"/>
                  </a:lnTo>
                  <a:lnTo>
                    <a:pt x="1092" y="422"/>
                  </a:lnTo>
                  <a:lnTo>
                    <a:pt x="1095" y="425"/>
                  </a:lnTo>
                  <a:lnTo>
                    <a:pt x="1095" y="427"/>
                  </a:lnTo>
                  <a:lnTo>
                    <a:pt x="1095" y="430"/>
                  </a:lnTo>
                  <a:lnTo>
                    <a:pt x="1092" y="432"/>
                  </a:lnTo>
                  <a:lnTo>
                    <a:pt x="1092" y="435"/>
                  </a:lnTo>
                  <a:lnTo>
                    <a:pt x="1090" y="437"/>
                  </a:lnTo>
                  <a:lnTo>
                    <a:pt x="1090" y="443"/>
                  </a:lnTo>
                  <a:lnTo>
                    <a:pt x="1090" y="445"/>
                  </a:lnTo>
                  <a:lnTo>
                    <a:pt x="1087" y="445"/>
                  </a:lnTo>
                  <a:lnTo>
                    <a:pt x="1087" y="448"/>
                  </a:lnTo>
                  <a:lnTo>
                    <a:pt x="1085" y="448"/>
                  </a:lnTo>
                  <a:lnTo>
                    <a:pt x="1085" y="450"/>
                  </a:lnTo>
                  <a:lnTo>
                    <a:pt x="1082" y="450"/>
                  </a:lnTo>
                  <a:lnTo>
                    <a:pt x="1079" y="453"/>
                  </a:lnTo>
                  <a:lnTo>
                    <a:pt x="1077" y="450"/>
                  </a:lnTo>
                  <a:lnTo>
                    <a:pt x="1077" y="448"/>
                  </a:lnTo>
                  <a:lnTo>
                    <a:pt x="1074" y="445"/>
                  </a:lnTo>
                  <a:lnTo>
                    <a:pt x="1072" y="445"/>
                  </a:lnTo>
                  <a:lnTo>
                    <a:pt x="1069" y="445"/>
                  </a:lnTo>
                  <a:lnTo>
                    <a:pt x="1069" y="443"/>
                  </a:lnTo>
                  <a:lnTo>
                    <a:pt x="1064" y="443"/>
                  </a:lnTo>
                  <a:lnTo>
                    <a:pt x="1064" y="440"/>
                  </a:lnTo>
                  <a:lnTo>
                    <a:pt x="1059" y="440"/>
                  </a:lnTo>
                  <a:lnTo>
                    <a:pt x="1059" y="443"/>
                  </a:lnTo>
                  <a:lnTo>
                    <a:pt x="1057" y="443"/>
                  </a:lnTo>
                  <a:lnTo>
                    <a:pt x="1057" y="448"/>
                  </a:lnTo>
                  <a:lnTo>
                    <a:pt x="1057" y="450"/>
                  </a:lnTo>
                  <a:lnTo>
                    <a:pt x="1054" y="455"/>
                  </a:lnTo>
                  <a:lnTo>
                    <a:pt x="1057" y="458"/>
                  </a:lnTo>
                  <a:lnTo>
                    <a:pt x="1057" y="460"/>
                  </a:lnTo>
                  <a:lnTo>
                    <a:pt x="1057" y="463"/>
                  </a:lnTo>
                  <a:lnTo>
                    <a:pt x="1057" y="465"/>
                  </a:lnTo>
                  <a:lnTo>
                    <a:pt x="1059" y="468"/>
                  </a:lnTo>
                  <a:lnTo>
                    <a:pt x="1059" y="471"/>
                  </a:lnTo>
                  <a:lnTo>
                    <a:pt x="1059" y="473"/>
                  </a:lnTo>
                  <a:lnTo>
                    <a:pt x="1059" y="478"/>
                  </a:lnTo>
                  <a:lnTo>
                    <a:pt x="1059" y="481"/>
                  </a:lnTo>
                  <a:lnTo>
                    <a:pt x="1062" y="481"/>
                  </a:lnTo>
                  <a:lnTo>
                    <a:pt x="1064" y="483"/>
                  </a:lnTo>
                  <a:lnTo>
                    <a:pt x="1067" y="483"/>
                  </a:lnTo>
                  <a:lnTo>
                    <a:pt x="1069" y="483"/>
                  </a:lnTo>
                  <a:lnTo>
                    <a:pt x="1069" y="486"/>
                  </a:lnTo>
                  <a:lnTo>
                    <a:pt x="1072" y="488"/>
                  </a:lnTo>
                  <a:lnTo>
                    <a:pt x="1077" y="491"/>
                  </a:lnTo>
                  <a:lnTo>
                    <a:pt x="1079" y="493"/>
                  </a:lnTo>
                  <a:lnTo>
                    <a:pt x="1082" y="493"/>
                  </a:lnTo>
                  <a:lnTo>
                    <a:pt x="1085" y="493"/>
                  </a:lnTo>
                  <a:lnTo>
                    <a:pt x="1087" y="493"/>
                  </a:lnTo>
                  <a:lnTo>
                    <a:pt x="1090" y="493"/>
                  </a:lnTo>
                  <a:lnTo>
                    <a:pt x="1092" y="493"/>
                  </a:lnTo>
                  <a:lnTo>
                    <a:pt x="1092" y="491"/>
                  </a:lnTo>
                  <a:lnTo>
                    <a:pt x="1095" y="491"/>
                  </a:lnTo>
                  <a:lnTo>
                    <a:pt x="1097" y="491"/>
                  </a:lnTo>
                  <a:lnTo>
                    <a:pt x="1100" y="491"/>
                  </a:lnTo>
                  <a:lnTo>
                    <a:pt x="1100" y="493"/>
                  </a:lnTo>
                  <a:lnTo>
                    <a:pt x="1097" y="493"/>
                  </a:lnTo>
                  <a:lnTo>
                    <a:pt x="1095" y="496"/>
                  </a:lnTo>
                  <a:lnTo>
                    <a:pt x="1095" y="499"/>
                  </a:lnTo>
                  <a:lnTo>
                    <a:pt x="1092" y="499"/>
                  </a:lnTo>
                  <a:lnTo>
                    <a:pt x="1092" y="501"/>
                  </a:lnTo>
                  <a:lnTo>
                    <a:pt x="1092" y="504"/>
                  </a:lnTo>
                  <a:lnTo>
                    <a:pt x="1090" y="504"/>
                  </a:lnTo>
                  <a:lnTo>
                    <a:pt x="1090" y="506"/>
                  </a:lnTo>
                  <a:lnTo>
                    <a:pt x="1092" y="509"/>
                  </a:lnTo>
                  <a:lnTo>
                    <a:pt x="1092" y="511"/>
                  </a:lnTo>
                  <a:lnTo>
                    <a:pt x="1090" y="514"/>
                  </a:lnTo>
                  <a:lnTo>
                    <a:pt x="1090" y="511"/>
                  </a:lnTo>
                  <a:lnTo>
                    <a:pt x="1087" y="509"/>
                  </a:lnTo>
                  <a:lnTo>
                    <a:pt x="1087" y="506"/>
                  </a:lnTo>
                  <a:lnTo>
                    <a:pt x="1085" y="506"/>
                  </a:lnTo>
                  <a:lnTo>
                    <a:pt x="1082" y="506"/>
                  </a:lnTo>
                  <a:lnTo>
                    <a:pt x="1082" y="504"/>
                  </a:lnTo>
                  <a:lnTo>
                    <a:pt x="1079" y="504"/>
                  </a:lnTo>
                  <a:lnTo>
                    <a:pt x="1077" y="504"/>
                  </a:lnTo>
                  <a:lnTo>
                    <a:pt x="1074" y="504"/>
                  </a:lnTo>
                  <a:lnTo>
                    <a:pt x="1074" y="501"/>
                  </a:lnTo>
                  <a:lnTo>
                    <a:pt x="1072" y="501"/>
                  </a:lnTo>
                  <a:lnTo>
                    <a:pt x="1069" y="499"/>
                  </a:lnTo>
                  <a:lnTo>
                    <a:pt x="1067" y="504"/>
                  </a:lnTo>
                  <a:lnTo>
                    <a:pt x="1067" y="506"/>
                  </a:lnTo>
                  <a:lnTo>
                    <a:pt x="1067" y="509"/>
                  </a:lnTo>
                  <a:lnTo>
                    <a:pt x="1069" y="509"/>
                  </a:lnTo>
                  <a:lnTo>
                    <a:pt x="1069" y="511"/>
                  </a:lnTo>
                  <a:lnTo>
                    <a:pt x="1069" y="514"/>
                  </a:lnTo>
                  <a:lnTo>
                    <a:pt x="1067" y="514"/>
                  </a:lnTo>
                  <a:lnTo>
                    <a:pt x="1067" y="516"/>
                  </a:lnTo>
                  <a:lnTo>
                    <a:pt x="1064" y="519"/>
                  </a:lnTo>
                  <a:lnTo>
                    <a:pt x="1064" y="521"/>
                  </a:lnTo>
                  <a:lnTo>
                    <a:pt x="1062" y="521"/>
                  </a:lnTo>
                  <a:lnTo>
                    <a:pt x="1062" y="524"/>
                  </a:lnTo>
                  <a:lnTo>
                    <a:pt x="1059" y="521"/>
                  </a:lnTo>
                  <a:lnTo>
                    <a:pt x="1057" y="521"/>
                  </a:lnTo>
                  <a:lnTo>
                    <a:pt x="1054" y="521"/>
                  </a:lnTo>
                  <a:lnTo>
                    <a:pt x="1049" y="519"/>
                  </a:lnTo>
                  <a:lnTo>
                    <a:pt x="1046" y="519"/>
                  </a:lnTo>
                  <a:lnTo>
                    <a:pt x="1041" y="521"/>
                  </a:lnTo>
                  <a:lnTo>
                    <a:pt x="1039" y="524"/>
                  </a:lnTo>
                  <a:lnTo>
                    <a:pt x="1036" y="527"/>
                  </a:lnTo>
                  <a:lnTo>
                    <a:pt x="1034" y="529"/>
                  </a:lnTo>
                  <a:lnTo>
                    <a:pt x="1031" y="529"/>
                  </a:lnTo>
                  <a:lnTo>
                    <a:pt x="1029" y="532"/>
                  </a:lnTo>
                  <a:lnTo>
                    <a:pt x="1023" y="534"/>
                  </a:lnTo>
                  <a:lnTo>
                    <a:pt x="1021" y="537"/>
                  </a:lnTo>
                  <a:lnTo>
                    <a:pt x="1021" y="539"/>
                  </a:lnTo>
                  <a:lnTo>
                    <a:pt x="1021" y="544"/>
                  </a:lnTo>
                  <a:lnTo>
                    <a:pt x="1018" y="544"/>
                  </a:lnTo>
                  <a:lnTo>
                    <a:pt x="1016" y="544"/>
                  </a:lnTo>
                  <a:lnTo>
                    <a:pt x="1013" y="542"/>
                  </a:lnTo>
                  <a:lnTo>
                    <a:pt x="1008" y="544"/>
                  </a:lnTo>
                  <a:lnTo>
                    <a:pt x="1006" y="544"/>
                  </a:lnTo>
                  <a:lnTo>
                    <a:pt x="1003" y="544"/>
                  </a:lnTo>
                  <a:lnTo>
                    <a:pt x="1001" y="547"/>
                  </a:lnTo>
                  <a:lnTo>
                    <a:pt x="998" y="547"/>
                  </a:lnTo>
                  <a:lnTo>
                    <a:pt x="998" y="549"/>
                  </a:lnTo>
                  <a:lnTo>
                    <a:pt x="995" y="549"/>
                  </a:lnTo>
                  <a:lnTo>
                    <a:pt x="995" y="552"/>
                  </a:lnTo>
                  <a:lnTo>
                    <a:pt x="993" y="555"/>
                  </a:lnTo>
                  <a:lnTo>
                    <a:pt x="990" y="557"/>
                  </a:lnTo>
                  <a:lnTo>
                    <a:pt x="990" y="560"/>
                  </a:lnTo>
                  <a:lnTo>
                    <a:pt x="988" y="560"/>
                  </a:lnTo>
                  <a:lnTo>
                    <a:pt x="985" y="565"/>
                  </a:lnTo>
                  <a:lnTo>
                    <a:pt x="985" y="572"/>
                  </a:lnTo>
                  <a:lnTo>
                    <a:pt x="985" y="575"/>
                  </a:lnTo>
                  <a:lnTo>
                    <a:pt x="985" y="577"/>
                  </a:lnTo>
                  <a:lnTo>
                    <a:pt x="985" y="580"/>
                  </a:lnTo>
                  <a:lnTo>
                    <a:pt x="988" y="580"/>
                  </a:lnTo>
                  <a:lnTo>
                    <a:pt x="988" y="583"/>
                  </a:lnTo>
                  <a:lnTo>
                    <a:pt x="990" y="583"/>
                  </a:lnTo>
                  <a:lnTo>
                    <a:pt x="993" y="583"/>
                  </a:lnTo>
                  <a:lnTo>
                    <a:pt x="993" y="580"/>
                  </a:lnTo>
                  <a:lnTo>
                    <a:pt x="993" y="577"/>
                  </a:lnTo>
                  <a:lnTo>
                    <a:pt x="995" y="577"/>
                  </a:lnTo>
                  <a:lnTo>
                    <a:pt x="995" y="575"/>
                  </a:lnTo>
                  <a:lnTo>
                    <a:pt x="998" y="572"/>
                  </a:lnTo>
                  <a:lnTo>
                    <a:pt x="998" y="570"/>
                  </a:lnTo>
                  <a:lnTo>
                    <a:pt x="1001" y="570"/>
                  </a:lnTo>
                  <a:lnTo>
                    <a:pt x="1001" y="567"/>
                  </a:lnTo>
                  <a:lnTo>
                    <a:pt x="1003" y="567"/>
                  </a:lnTo>
                  <a:lnTo>
                    <a:pt x="1006" y="567"/>
                  </a:lnTo>
                  <a:lnTo>
                    <a:pt x="1008" y="567"/>
                  </a:lnTo>
                  <a:lnTo>
                    <a:pt x="1008" y="570"/>
                  </a:lnTo>
                  <a:lnTo>
                    <a:pt x="1011" y="570"/>
                  </a:lnTo>
                  <a:lnTo>
                    <a:pt x="1008" y="572"/>
                  </a:lnTo>
                  <a:lnTo>
                    <a:pt x="1008" y="575"/>
                  </a:lnTo>
                  <a:lnTo>
                    <a:pt x="1008" y="577"/>
                  </a:lnTo>
                  <a:lnTo>
                    <a:pt x="1011" y="580"/>
                  </a:lnTo>
                  <a:lnTo>
                    <a:pt x="1011" y="583"/>
                  </a:lnTo>
                  <a:lnTo>
                    <a:pt x="1011" y="585"/>
                  </a:lnTo>
                  <a:lnTo>
                    <a:pt x="1013" y="585"/>
                  </a:lnTo>
                  <a:lnTo>
                    <a:pt x="1013" y="588"/>
                  </a:lnTo>
                  <a:lnTo>
                    <a:pt x="1011" y="590"/>
                  </a:lnTo>
                  <a:lnTo>
                    <a:pt x="1011" y="593"/>
                  </a:lnTo>
                  <a:lnTo>
                    <a:pt x="1011" y="595"/>
                  </a:lnTo>
                  <a:lnTo>
                    <a:pt x="1008" y="595"/>
                  </a:lnTo>
                  <a:lnTo>
                    <a:pt x="1006" y="598"/>
                  </a:lnTo>
                  <a:lnTo>
                    <a:pt x="1006" y="600"/>
                  </a:lnTo>
                  <a:lnTo>
                    <a:pt x="1003" y="600"/>
                  </a:lnTo>
                  <a:lnTo>
                    <a:pt x="1001" y="603"/>
                  </a:lnTo>
                  <a:lnTo>
                    <a:pt x="1001" y="605"/>
                  </a:lnTo>
                  <a:lnTo>
                    <a:pt x="998" y="605"/>
                  </a:lnTo>
                  <a:lnTo>
                    <a:pt x="995" y="608"/>
                  </a:lnTo>
                  <a:lnTo>
                    <a:pt x="993" y="613"/>
                  </a:lnTo>
                  <a:lnTo>
                    <a:pt x="993" y="616"/>
                  </a:lnTo>
                  <a:lnTo>
                    <a:pt x="990" y="616"/>
                  </a:lnTo>
                  <a:lnTo>
                    <a:pt x="990" y="618"/>
                  </a:lnTo>
                  <a:lnTo>
                    <a:pt x="988" y="618"/>
                  </a:lnTo>
                  <a:lnTo>
                    <a:pt x="988" y="621"/>
                  </a:lnTo>
                  <a:lnTo>
                    <a:pt x="988" y="623"/>
                  </a:lnTo>
                  <a:lnTo>
                    <a:pt x="990" y="623"/>
                  </a:lnTo>
                  <a:lnTo>
                    <a:pt x="990" y="626"/>
                  </a:lnTo>
                  <a:lnTo>
                    <a:pt x="995" y="628"/>
                  </a:lnTo>
                  <a:lnTo>
                    <a:pt x="995" y="631"/>
                  </a:lnTo>
                  <a:lnTo>
                    <a:pt x="1001" y="633"/>
                  </a:lnTo>
                  <a:lnTo>
                    <a:pt x="1003" y="636"/>
                  </a:lnTo>
                  <a:lnTo>
                    <a:pt x="1003" y="639"/>
                  </a:lnTo>
                  <a:lnTo>
                    <a:pt x="1006" y="641"/>
                  </a:lnTo>
                  <a:lnTo>
                    <a:pt x="1006" y="644"/>
                  </a:lnTo>
                  <a:lnTo>
                    <a:pt x="1003" y="644"/>
                  </a:lnTo>
                  <a:lnTo>
                    <a:pt x="1003" y="646"/>
                  </a:lnTo>
                  <a:lnTo>
                    <a:pt x="1001" y="646"/>
                  </a:lnTo>
                  <a:lnTo>
                    <a:pt x="998" y="649"/>
                  </a:lnTo>
                  <a:lnTo>
                    <a:pt x="998" y="651"/>
                  </a:lnTo>
                  <a:lnTo>
                    <a:pt x="998" y="654"/>
                  </a:lnTo>
                  <a:lnTo>
                    <a:pt x="998" y="656"/>
                  </a:lnTo>
                  <a:lnTo>
                    <a:pt x="998" y="659"/>
                  </a:lnTo>
                  <a:lnTo>
                    <a:pt x="998" y="661"/>
                  </a:lnTo>
                  <a:lnTo>
                    <a:pt x="998" y="664"/>
                  </a:lnTo>
                  <a:lnTo>
                    <a:pt x="998" y="667"/>
                  </a:lnTo>
                  <a:lnTo>
                    <a:pt x="995" y="667"/>
                  </a:lnTo>
                  <a:lnTo>
                    <a:pt x="993" y="667"/>
                  </a:lnTo>
                  <a:lnTo>
                    <a:pt x="990" y="667"/>
                  </a:lnTo>
                  <a:lnTo>
                    <a:pt x="988" y="667"/>
                  </a:lnTo>
                  <a:lnTo>
                    <a:pt x="985" y="669"/>
                  </a:lnTo>
                  <a:lnTo>
                    <a:pt x="983" y="669"/>
                  </a:lnTo>
                  <a:lnTo>
                    <a:pt x="980" y="669"/>
                  </a:lnTo>
                  <a:lnTo>
                    <a:pt x="978" y="672"/>
                  </a:lnTo>
                  <a:lnTo>
                    <a:pt x="978" y="674"/>
                  </a:lnTo>
                  <a:lnTo>
                    <a:pt x="980" y="674"/>
                  </a:lnTo>
                  <a:lnTo>
                    <a:pt x="980" y="677"/>
                  </a:lnTo>
                  <a:lnTo>
                    <a:pt x="983" y="679"/>
                  </a:lnTo>
                  <a:lnTo>
                    <a:pt x="983" y="682"/>
                  </a:lnTo>
                  <a:lnTo>
                    <a:pt x="983" y="684"/>
                  </a:lnTo>
                  <a:lnTo>
                    <a:pt x="983" y="687"/>
                  </a:lnTo>
                  <a:lnTo>
                    <a:pt x="985" y="687"/>
                  </a:lnTo>
                  <a:lnTo>
                    <a:pt x="988" y="687"/>
                  </a:lnTo>
                  <a:lnTo>
                    <a:pt x="988" y="689"/>
                  </a:lnTo>
                  <a:lnTo>
                    <a:pt x="990" y="689"/>
                  </a:lnTo>
                  <a:lnTo>
                    <a:pt x="990" y="692"/>
                  </a:lnTo>
                  <a:lnTo>
                    <a:pt x="990" y="695"/>
                  </a:lnTo>
                  <a:lnTo>
                    <a:pt x="993" y="697"/>
                  </a:lnTo>
                  <a:lnTo>
                    <a:pt x="995" y="702"/>
                  </a:lnTo>
                  <a:lnTo>
                    <a:pt x="995" y="705"/>
                  </a:lnTo>
                  <a:lnTo>
                    <a:pt x="993" y="705"/>
                  </a:lnTo>
                  <a:lnTo>
                    <a:pt x="990" y="705"/>
                  </a:lnTo>
                  <a:lnTo>
                    <a:pt x="985" y="710"/>
                  </a:lnTo>
                  <a:lnTo>
                    <a:pt x="985" y="712"/>
                  </a:lnTo>
                  <a:lnTo>
                    <a:pt x="983" y="712"/>
                  </a:lnTo>
                  <a:lnTo>
                    <a:pt x="983" y="715"/>
                  </a:lnTo>
                  <a:lnTo>
                    <a:pt x="980" y="715"/>
                  </a:lnTo>
                  <a:lnTo>
                    <a:pt x="978" y="717"/>
                  </a:lnTo>
                  <a:lnTo>
                    <a:pt x="980" y="717"/>
                  </a:lnTo>
                  <a:lnTo>
                    <a:pt x="983" y="720"/>
                  </a:lnTo>
                  <a:lnTo>
                    <a:pt x="988" y="728"/>
                  </a:lnTo>
                  <a:lnTo>
                    <a:pt x="990" y="730"/>
                  </a:lnTo>
                  <a:lnTo>
                    <a:pt x="990" y="733"/>
                  </a:lnTo>
                  <a:lnTo>
                    <a:pt x="990" y="735"/>
                  </a:lnTo>
                  <a:lnTo>
                    <a:pt x="993" y="738"/>
                  </a:lnTo>
                  <a:lnTo>
                    <a:pt x="993" y="740"/>
                  </a:lnTo>
                  <a:lnTo>
                    <a:pt x="993" y="743"/>
                  </a:lnTo>
                  <a:lnTo>
                    <a:pt x="993" y="745"/>
                  </a:lnTo>
                  <a:lnTo>
                    <a:pt x="983" y="761"/>
                  </a:lnTo>
                  <a:lnTo>
                    <a:pt x="980" y="761"/>
                  </a:lnTo>
                  <a:lnTo>
                    <a:pt x="978" y="763"/>
                  </a:lnTo>
                  <a:lnTo>
                    <a:pt x="973" y="763"/>
                  </a:lnTo>
                  <a:lnTo>
                    <a:pt x="970" y="763"/>
                  </a:lnTo>
                  <a:lnTo>
                    <a:pt x="967" y="763"/>
                  </a:lnTo>
                  <a:lnTo>
                    <a:pt x="965" y="766"/>
                  </a:lnTo>
                  <a:lnTo>
                    <a:pt x="962" y="766"/>
                  </a:lnTo>
                  <a:lnTo>
                    <a:pt x="962" y="768"/>
                  </a:lnTo>
                  <a:lnTo>
                    <a:pt x="960" y="768"/>
                  </a:lnTo>
                  <a:lnTo>
                    <a:pt x="957" y="768"/>
                  </a:lnTo>
                  <a:lnTo>
                    <a:pt x="955" y="768"/>
                  </a:lnTo>
                  <a:lnTo>
                    <a:pt x="955" y="771"/>
                  </a:lnTo>
                  <a:lnTo>
                    <a:pt x="952" y="771"/>
                  </a:lnTo>
                  <a:lnTo>
                    <a:pt x="950" y="771"/>
                  </a:lnTo>
                  <a:lnTo>
                    <a:pt x="947" y="771"/>
                  </a:lnTo>
                  <a:lnTo>
                    <a:pt x="947" y="773"/>
                  </a:lnTo>
                  <a:lnTo>
                    <a:pt x="942" y="773"/>
                  </a:lnTo>
                  <a:lnTo>
                    <a:pt x="939" y="776"/>
                  </a:lnTo>
                  <a:lnTo>
                    <a:pt x="929" y="778"/>
                  </a:lnTo>
                  <a:lnTo>
                    <a:pt x="917" y="786"/>
                  </a:lnTo>
                  <a:lnTo>
                    <a:pt x="906" y="786"/>
                  </a:lnTo>
                  <a:lnTo>
                    <a:pt x="896" y="784"/>
                  </a:lnTo>
                  <a:lnTo>
                    <a:pt x="886" y="776"/>
                  </a:lnTo>
                  <a:lnTo>
                    <a:pt x="881" y="776"/>
                  </a:lnTo>
                  <a:lnTo>
                    <a:pt x="866" y="776"/>
                  </a:lnTo>
                  <a:lnTo>
                    <a:pt x="863" y="778"/>
                  </a:lnTo>
                  <a:lnTo>
                    <a:pt x="861" y="778"/>
                  </a:lnTo>
                  <a:lnTo>
                    <a:pt x="858" y="778"/>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1" name="Freeform 11">
              <a:extLst>
                <a:ext uri="{FF2B5EF4-FFF2-40B4-BE49-F238E27FC236}">
                  <a16:creationId xmlns:a16="http://schemas.microsoft.com/office/drawing/2014/main" id="{84BBAB18-B437-29FD-FFDB-E786348CDA31}"/>
                </a:ext>
              </a:extLst>
            </p:cNvPr>
            <p:cNvSpPr>
              <a:spLocks/>
            </p:cNvSpPr>
            <p:nvPr/>
          </p:nvSpPr>
          <p:spPr bwMode="auto">
            <a:xfrm>
              <a:off x="3065" y="2779"/>
              <a:ext cx="1079" cy="812"/>
            </a:xfrm>
            <a:custGeom>
              <a:avLst/>
              <a:gdLst>
                <a:gd name="T0" fmla="*/ 626 w 1079"/>
                <a:gd name="T1" fmla="*/ 748 h 812"/>
                <a:gd name="T2" fmla="*/ 588 w 1079"/>
                <a:gd name="T3" fmla="*/ 753 h 812"/>
                <a:gd name="T4" fmla="*/ 560 w 1079"/>
                <a:gd name="T5" fmla="*/ 753 h 812"/>
                <a:gd name="T6" fmla="*/ 519 w 1079"/>
                <a:gd name="T7" fmla="*/ 759 h 812"/>
                <a:gd name="T8" fmla="*/ 481 w 1079"/>
                <a:gd name="T9" fmla="*/ 764 h 812"/>
                <a:gd name="T10" fmla="*/ 446 w 1079"/>
                <a:gd name="T11" fmla="*/ 766 h 812"/>
                <a:gd name="T12" fmla="*/ 410 w 1079"/>
                <a:gd name="T13" fmla="*/ 774 h 812"/>
                <a:gd name="T14" fmla="*/ 377 w 1079"/>
                <a:gd name="T15" fmla="*/ 779 h 812"/>
                <a:gd name="T16" fmla="*/ 339 w 1079"/>
                <a:gd name="T17" fmla="*/ 784 h 812"/>
                <a:gd name="T18" fmla="*/ 308 w 1079"/>
                <a:gd name="T19" fmla="*/ 787 h 812"/>
                <a:gd name="T20" fmla="*/ 262 w 1079"/>
                <a:gd name="T21" fmla="*/ 789 h 812"/>
                <a:gd name="T22" fmla="*/ 211 w 1079"/>
                <a:gd name="T23" fmla="*/ 792 h 812"/>
                <a:gd name="T24" fmla="*/ 171 w 1079"/>
                <a:gd name="T25" fmla="*/ 794 h 812"/>
                <a:gd name="T26" fmla="*/ 140 w 1079"/>
                <a:gd name="T27" fmla="*/ 797 h 812"/>
                <a:gd name="T28" fmla="*/ 99 w 1079"/>
                <a:gd name="T29" fmla="*/ 799 h 812"/>
                <a:gd name="T30" fmla="*/ 61 w 1079"/>
                <a:gd name="T31" fmla="*/ 804 h 812"/>
                <a:gd name="T32" fmla="*/ 23 w 1079"/>
                <a:gd name="T33" fmla="*/ 809 h 812"/>
                <a:gd name="T34" fmla="*/ 181 w 1079"/>
                <a:gd name="T35" fmla="*/ 771 h 812"/>
                <a:gd name="T36" fmla="*/ 209 w 1079"/>
                <a:gd name="T37" fmla="*/ 667 h 812"/>
                <a:gd name="T38" fmla="*/ 224 w 1079"/>
                <a:gd name="T39" fmla="*/ 624 h 812"/>
                <a:gd name="T40" fmla="*/ 234 w 1079"/>
                <a:gd name="T41" fmla="*/ 583 h 812"/>
                <a:gd name="T42" fmla="*/ 234 w 1079"/>
                <a:gd name="T43" fmla="*/ 308 h 812"/>
                <a:gd name="T44" fmla="*/ 334 w 1079"/>
                <a:gd name="T45" fmla="*/ 216 h 812"/>
                <a:gd name="T46" fmla="*/ 390 w 1079"/>
                <a:gd name="T47" fmla="*/ 201 h 812"/>
                <a:gd name="T48" fmla="*/ 486 w 1079"/>
                <a:gd name="T49" fmla="*/ 209 h 812"/>
                <a:gd name="T50" fmla="*/ 530 w 1079"/>
                <a:gd name="T51" fmla="*/ 211 h 812"/>
                <a:gd name="T52" fmla="*/ 586 w 1079"/>
                <a:gd name="T53" fmla="*/ 234 h 812"/>
                <a:gd name="T54" fmla="*/ 624 w 1079"/>
                <a:gd name="T55" fmla="*/ 239 h 812"/>
                <a:gd name="T56" fmla="*/ 677 w 1079"/>
                <a:gd name="T57" fmla="*/ 234 h 812"/>
                <a:gd name="T58" fmla="*/ 680 w 1079"/>
                <a:gd name="T59" fmla="*/ 196 h 812"/>
                <a:gd name="T60" fmla="*/ 685 w 1079"/>
                <a:gd name="T61" fmla="*/ 117 h 812"/>
                <a:gd name="T62" fmla="*/ 723 w 1079"/>
                <a:gd name="T63" fmla="*/ 59 h 812"/>
                <a:gd name="T64" fmla="*/ 830 w 1079"/>
                <a:gd name="T65" fmla="*/ 43 h 812"/>
                <a:gd name="T66" fmla="*/ 871 w 1079"/>
                <a:gd name="T67" fmla="*/ 31 h 812"/>
                <a:gd name="T68" fmla="*/ 924 w 1079"/>
                <a:gd name="T69" fmla="*/ 26 h 812"/>
                <a:gd name="T70" fmla="*/ 945 w 1079"/>
                <a:gd name="T71" fmla="*/ 99 h 812"/>
                <a:gd name="T72" fmla="*/ 995 w 1079"/>
                <a:gd name="T73" fmla="*/ 140 h 812"/>
                <a:gd name="T74" fmla="*/ 1041 w 1079"/>
                <a:gd name="T75" fmla="*/ 206 h 812"/>
                <a:gd name="T76" fmla="*/ 1044 w 1079"/>
                <a:gd name="T77" fmla="*/ 237 h 812"/>
                <a:gd name="T78" fmla="*/ 1069 w 1079"/>
                <a:gd name="T79" fmla="*/ 275 h 812"/>
                <a:gd name="T80" fmla="*/ 1072 w 1079"/>
                <a:gd name="T81" fmla="*/ 306 h 812"/>
                <a:gd name="T82" fmla="*/ 1054 w 1079"/>
                <a:gd name="T83" fmla="*/ 359 h 812"/>
                <a:gd name="T84" fmla="*/ 1049 w 1079"/>
                <a:gd name="T85" fmla="*/ 418 h 812"/>
                <a:gd name="T86" fmla="*/ 1054 w 1079"/>
                <a:gd name="T87" fmla="*/ 453 h 812"/>
                <a:gd name="T88" fmla="*/ 1029 w 1079"/>
                <a:gd name="T89" fmla="*/ 489 h 812"/>
                <a:gd name="T90" fmla="*/ 993 w 1079"/>
                <a:gd name="T91" fmla="*/ 524 h 812"/>
                <a:gd name="T92" fmla="*/ 970 w 1079"/>
                <a:gd name="T93" fmla="*/ 560 h 812"/>
                <a:gd name="T94" fmla="*/ 945 w 1079"/>
                <a:gd name="T95" fmla="*/ 596 h 812"/>
                <a:gd name="T96" fmla="*/ 939 w 1079"/>
                <a:gd name="T97" fmla="*/ 631 h 812"/>
                <a:gd name="T98" fmla="*/ 950 w 1079"/>
                <a:gd name="T99" fmla="*/ 677 h 812"/>
                <a:gd name="T100" fmla="*/ 960 w 1079"/>
                <a:gd name="T101" fmla="*/ 715 h 812"/>
                <a:gd name="T102" fmla="*/ 934 w 1079"/>
                <a:gd name="T103" fmla="*/ 731 h 812"/>
                <a:gd name="T104" fmla="*/ 909 w 1079"/>
                <a:gd name="T105" fmla="*/ 741 h 812"/>
                <a:gd name="T106" fmla="*/ 894 w 1079"/>
                <a:gd name="T107" fmla="*/ 697 h 812"/>
                <a:gd name="T108" fmla="*/ 855 w 1079"/>
                <a:gd name="T109" fmla="*/ 667 h 812"/>
                <a:gd name="T110" fmla="*/ 855 w 1079"/>
                <a:gd name="T111" fmla="*/ 634 h 812"/>
                <a:gd name="T112" fmla="*/ 845 w 1079"/>
                <a:gd name="T113" fmla="*/ 603 h 812"/>
                <a:gd name="T114" fmla="*/ 817 w 1079"/>
                <a:gd name="T115" fmla="*/ 578 h 812"/>
                <a:gd name="T116" fmla="*/ 794 w 1079"/>
                <a:gd name="T117" fmla="*/ 547 h 812"/>
                <a:gd name="T118" fmla="*/ 718 w 1079"/>
                <a:gd name="T119" fmla="*/ 550 h 812"/>
                <a:gd name="T120" fmla="*/ 601 w 1079"/>
                <a:gd name="T121" fmla="*/ 60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9" h="812">
                  <a:moveTo>
                    <a:pt x="629" y="705"/>
                  </a:moveTo>
                  <a:lnTo>
                    <a:pt x="629" y="708"/>
                  </a:lnTo>
                  <a:lnTo>
                    <a:pt x="629" y="710"/>
                  </a:lnTo>
                  <a:lnTo>
                    <a:pt x="631" y="710"/>
                  </a:lnTo>
                  <a:lnTo>
                    <a:pt x="634" y="713"/>
                  </a:lnTo>
                  <a:lnTo>
                    <a:pt x="637" y="736"/>
                  </a:lnTo>
                  <a:lnTo>
                    <a:pt x="642" y="736"/>
                  </a:lnTo>
                  <a:lnTo>
                    <a:pt x="647" y="746"/>
                  </a:lnTo>
                  <a:lnTo>
                    <a:pt x="644" y="746"/>
                  </a:lnTo>
                  <a:lnTo>
                    <a:pt x="642" y="746"/>
                  </a:lnTo>
                  <a:lnTo>
                    <a:pt x="639" y="746"/>
                  </a:lnTo>
                  <a:lnTo>
                    <a:pt x="637" y="746"/>
                  </a:lnTo>
                  <a:lnTo>
                    <a:pt x="637" y="748"/>
                  </a:lnTo>
                  <a:lnTo>
                    <a:pt x="634" y="748"/>
                  </a:lnTo>
                  <a:lnTo>
                    <a:pt x="631" y="748"/>
                  </a:lnTo>
                  <a:lnTo>
                    <a:pt x="629" y="748"/>
                  </a:lnTo>
                  <a:lnTo>
                    <a:pt x="626" y="748"/>
                  </a:lnTo>
                  <a:lnTo>
                    <a:pt x="624" y="748"/>
                  </a:lnTo>
                  <a:lnTo>
                    <a:pt x="621" y="748"/>
                  </a:lnTo>
                  <a:lnTo>
                    <a:pt x="619" y="748"/>
                  </a:lnTo>
                  <a:lnTo>
                    <a:pt x="616" y="748"/>
                  </a:lnTo>
                  <a:lnTo>
                    <a:pt x="614" y="748"/>
                  </a:lnTo>
                  <a:lnTo>
                    <a:pt x="611" y="748"/>
                  </a:lnTo>
                  <a:lnTo>
                    <a:pt x="611" y="751"/>
                  </a:lnTo>
                  <a:lnTo>
                    <a:pt x="609" y="751"/>
                  </a:lnTo>
                  <a:lnTo>
                    <a:pt x="606" y="751"/>
                  </a:lnTo>
                  <a:lnTo>
                    <a:pt x="603" y="751"/>
                  </a:lnTo>
                  <a:lnTo>
                    <a:pt x="601" y="751"/>
                  </a:lnTo>
                  <a:lnTo>
                    <a:pt x="598" y="751"/>
                  </a:lnTo>
                  <a:lnTo>
                    <a:pt x="596" y="751"/>
                  </a:lnTo>
                  <a:lnTo>
                    <a:pt x="593" y="751"/>
                  </a:lnTo>
                  <a:lnTo>
                    <a:pt x="591" y="751"/>
                  </a:lnTo>
                  <a:lnTo>
                    <a:pt x="588" y="751"/>
                  </a:lnTo>
                  <a:lnTo>
                    <a:pt x="588" y="753"/>
                  </a:lnTo>
                  <a:lnTo>
                    <a:pt x="588" y="751"/>
                  </a:lnTo>
                  <a:lnTo>
                    <a:pt x="588" y="753"/>
                  </a:lnTo>
                  <a:lnTo>
                    <a:pt x="588" y="751"/>
                  </a:lnTo>
                  <a:lnTo>
                    <a:pt x="586" y="751"/>
                  </a:lnTo>
                  <a:lnTo>
                    <a:pt x="586" y="753"/>
                  </a:lnTo>
                  <a:lnTo>
                    <a:pt x="583" y="753"/>
                  </a:lnTo>
                  <a:lnTo>
                    <a:pt x="581" y="753"/>
                  </a:lnTo>
                  <a:lnTo>
                    <a:pt x="578" y="753"/>
                  </a:lnTo>
                  <a:lnTo>
                    <a:pt x="575" y="753"/>
                  </a:lnTo>
                  <a:lnTo>
                    <a:pt x="573" y="753"/>
                  </a:lnTo>
                  <a:lnTo>
                    <a:pt x="570" y="753"/>
                  </a:lnTo>
                  <a:lnTo>
                    <a:pt x="568" y="753"/>
                  </a:lnTo>
                  <a:lnTo>
                    <a:pt x="565" y="753"/>
                  </a:lnTo>
                  <a:lnTo>
                    <a:pt x="563" y="753"/>
                  </a:lnTo>
                  <a:lnTo>
                    <a:pt x="563" y="756"/>
                  </a:lnTo>
                  <a:lnTo>
                    <a:pt x="560" y="756"/>
                  </a:lnTo>
                  <a:lnTo>
                    <a:pt x="560" y="753"/>
                  </a:lnTo>
                  <a:lnTo>
                    <a:pt x="560" y="756"/>
                  </a:lnTo>
                  <a:lnTo>
                    <a:pt x="558" y="756"/>
                  </a:lnTo>
                  <a:lnTo>
                    <a:pt x="555" y="756"/>
                  </a:lnTo>
                  <a:lnTo>
                    <a:pt x="553" y="756"/>
                  </a:lnTo>
                  <a:lnTo>
                    <a:pt x="550" y="756"/>
                  </a:lnTo>
                  <a:lnTo>
                    <a:pt x="547" y="756"/>
                  </a:lnTo>
                  <a:lnTo>
                    <a:pt x="545" y="756"/>
                  </a:lnTo>
                  <a:lnTo>
                    <a:pt x="542" y="756"/>
                  </a:lnTo>
                  <a:lnTo>
                    <a:pt x="540" y="756"/>
                  </a:lnTo>
                  <a:lnTo>
                    <a:pt x="537" y="756"/>
                  </a:lnTo>
                  <a:lnTo>
                    <a:pt x="535" y="756"/>
                  </a:lnTo>
                  <a:lnTo>
                    <a:pt x="535" y="759"/>
                  </a:lnTo>
                  <a:lnTo>
                    <a:pt x="532" y="759"/>
                  </a:lnTo>
                  <a:lnTo>
                    <a:pt x="530" y="759"/>
                  </a:lnTo>
                  <a:lnTo>
                    <a:pt x="527" y="759"/>
                  </a:lnTo>
                  <a:lnTo>
                    <a:pt x="525" y="759"/>
                  </a:lnTo>
                  <a:lnTo>
                    <a:pt x="519" y="759"/>
                  </a:lnTo>
                  <a:lnTo>
                    <a:pt x="517" y="759"/>
                  </a:lnTo>
                  <a:lnTo>
                    <a:pt x="514" y="759"/>
                  </a:lnTo>
                  <a:lnTo>
                    <a:pt x="512" y="759"/>
                  </a:lnTo>
                  <a:lnTo>
                    <a:pt x="509" y="759"/>
                  </a:lnTo>
                  <a:lnTo>
                    <a:pt x="509" y="761"/>
                  </a:lnTo>
                  <a:lnTo>
                    <a:pt x="507" y="761"/>
                  </a:lnTo>
                  <a:lnTo>
                    <a:pt x="504" y="761"/>
                  </a:lnTo>
                  <a:lnTo>
                    <a:pt x="502" y="761"/>
                  </a:lnTo>
                  <a:lnTo>
                    <a:pt x="499" y="761"/>
                  </a:lnTo>
                  <a:lnTo>
                    <a:pt x="497" y="761"/>
                  </a:lnTo>
                  <a:lnTo>
                    <a:pt x="494" y="761"/>
                  </a:lnTo>
                  <a:lnTo>
                    <a:pt x="491" y="761"/>
                  </a:lnTo>
                  <a:lnTo>
                    <a:pt x="489" y="761"/>
                  </a:lnTo>
                  <a:lnTo>
                    <a:pt x="486" y="761"/>
                  </a:lnTo>
                  <a:lnTo>
                    <a:pt x="486" y="764"/>
                  </a:lnTo>
                  <a:lnTo>
                    <a:pt x="484" y="764"/>
                  </a:lnTo>
                  <a:lnTo>
                    <a:pt x="481" y="764"/>
                  </a:lnTo>
                  <a:lnTo>
                    <a:pt x="479" y="764"/>
                  </a:lnTo>
                  <a:lnTo>
                    <a:pt x="476" y="764"/>
                  </a:lnTo>
                  <a:lnTo>
                    <a:pt x="474" y="764"/>
                  </a:lnTo>
                  <a:lnTo>
                    <a:pt x="471" y="764"/>
                  </a:lnTo>
                  <a:lnTo>
                    <a:pt x="469" y="764"/>
                  </a:lnTo>
                  <a:lnTo>
                    <a:pt x="466" y="764"/>
                  </a:lnTo>
                  <a:lnTo>
                    <a:pt x="463" y="764"/>
                  </a:lnTo>
                  <a:lnTo>
                    <a:pt x="463" y="766"/>
                  </a:lnTo>
                  <a:lnTo>
                    <a:pt x="463" y="764"/>
                  </a:lnTo>
                  <a:lnTo>
                    <a:pt x="463" y="766"/>
                  </a:lnTo>
                  <a:lnTo>
                    <a:pt x="461" y="766"/>
                  </a:lnTo>
                  <a:lnTo>
                    <a:pt x="458" y="766"/>
                  </a:lnTo>
                  <a:lnTo>
                    <a:pt x="456" y="766"/>
                  </a:lnTo>
                  <a:lnTo>
                    <a:pt x="453" y="766"/>
                  </a:lnTo>
                  <a:lnTo>
                    <a:pt x="451" y="766"/>
                  </a:lnTo>
                  <a:lnTo>
                    <a:pt x="448" y="766"/>
                  </a:lnTo>
                  <a:lnTo>
                    <a:pt x="446" y="766"/>
                  </a:lnTo>
                  <a:lnTo>
                    <a:pt x="443" y="766"/>
                  </a:lnTo>
                  <a:lnTo>
                    <a:pt x="443" y="769"/>
                  </a:lnTo>
                  <a:lnTo>
                    <a:pt x="441" y="769"/>
                  </a:lnTo>
                  <a:lnTo>
                    <a:pt x="438" y="769"/>
                  </a:lnTo>
                  <a:lnTo>
                    <a:pt x="435" y="769"/>
                  </a:lnTo>
                  <a:lnTo>
                    <a:pt x="433" y="769"/>
                  </a:lnTo>
                  <a:lnTo>
                    <a:pt x="430" y="769"/>
                  </a:lnTo>
                  <a:lnTo>
                    <a:pt x="428" y="769"/>
                  </a:lnTo>
                  <a:lnTo>
                    <a:pt x="425" y="769"/>
                  </a:lnTo>
                  <a:lnTo>
                    <a:pt x="425" y="771"/>
                  </a:lnTo>
                  <a:lnTo>
                    <a:pt x="423" y="771"/>
                  </a:lnTo>
                  <a:lnTo>
                    <a:pt x="420" y="771"/>
                  </a:lnTo>
                  <a:lnTo>
                    <a:pt x="418" y="771"/>
                  </a:lnTo>
                  <a:lnTo>
                    <a:pt x="415" y="771"/>
                  </a:lnTo>
                  <a:lnTo>
                    <a:pt x="412" y="771"/>
                  </a:lnTo>
                  <a:lnTo>
                    <a:pt x="410" y="771"/>
                  </a:lnTo>
                  <a:lnTo>
                    <a:pt x="410" y="774"/>
                  </a:lnTo>
                  <a:lnTo>
                    <a:pt x="407" y="774"/>
                  </a:lnTo>
                  <a:lnTo>
                    <a:pt x="405" y="774"/>
                  </a:lnTo>
                  <a:lnTo>
                    <a:pt x="402" y="774"/>
                  </a:lnTo>
                  <a:lnTo>
                    <a:pt x="400" y="774"/>
                  </a:lnTo>
                  <a:lnTo>
                    <a:pt x="397" y="774"/>
                  </a:lnTo>
                  <a:lnTo>
                    <a:pt x="397" y="776"/>
                  </a:lnTo>
                  <a:lnTo>
                    <a:pt x="395" y="776"/>
                  </a:lnTo>
                  <a:lnTo>
                    <a:pt x="392" y="776"/>
                  </a:lnTo>
                  <a:lnTo>
                    <a:pt x="390" y="776"/>
                  </a:lnTo>
                  <a:lnTo>
                    <a:pt x="387" y="776"/>
                  </a:lnTo>
                  <a:lnTo>
                    <a:pt x="384" y="776"/>
                  </a:lnTo>
                  <a:lnTo>
                    <a:pt x="382" y="776"/>
                  </a:lnTo>
                  <a:lnTo>
                    <a:pt x="382" y="779"/>
                  </a:lnTo>
                  <a:lnTo>
                    <a:pt x="382" y="776"/>
                  </a:lnTo>
                  <a:lnTo>
                    <a:pt x="382" y="779"/>
                  </a:lnTo>
                  <a:lnTo>
                    <a:pt x="379" y="779"/>
                  </a:lnTo>
                  <a:lnTo>
                    <a:pt x="377" y="779"/>
                  </a:lnTo>
                  <a:lnTo>
                    <a:pt x="374" y="779"/>
                  </a:lnTo>
                  <a:lnTo>
                    <a:pt x="372" y="779"/>
                  </a:lnTo>
                  <a:lnTo>
                    <a:pt x="369" y="779"/>
                  </a:lnTo>
                  <a:lnTo>
                    <a:pt x="369" y="781"/>
                  </a:lnTo>
                  <a:lnTo>
                    <a:pt x="367" y="781"/>
                  </a:lnTo>
                  <a:lnTo>
                    <a:pt x="364" y="781"/>
                  </a:lnTo>
                  <a:lnTo>
                    <a:pt x="362" y="781"/>
                  </a:lnTo>
                  <a:lnTo>
                    <a:pt x="359" y="781"/>
                  </a:lnTo>
                  <a:lnTo>
                    <a:pt x="356" y="781"/>
                  </a:lnTo>
                  <a:lnTo>
                    <a:pt x="354" y="781"/>
                  </a:lnTo>
                  <a:lnTo>
                    <a:pt x="351" y="781"/>
                  </a:lnTo>
                  <a:lnTo>
                    <a:pt x="349" y="781"/>
                  </a:lnTo>
                  <a:lnTo>
                    <a:pt x="346" y="781"/>
                  </a:lnTo>
                  <a:lnTo>
                    <a:pt x="344" y="781"/>
                  </a:lnTo>
                  <a:lnTo>
                    <a:pt x="341" y="781"/>
                  </a:lnTo>
                  <a:lnTo>
                    <a:pt x="341" y="784"/>
                  </a:lnTo>
                  <a:lnTo>
                    <a:pt x="339" y="784"/>
                  </a:lnTo>
                  <a:lnTo>
                    <a:pt x="336" y="784"/>
                  </a:lnTo>
                  <a:lnTo>
                    <a:pt x="334" y="784"/>
                  </a:lnTo>
                  <a:lnTo>
                    <a:pt x="331" y="784"/>
                  </a:lnTo>
                  <a:lnTo>
                    <a:pt x="328" y="784"/>
                  </a:lnTo>
                  <a:lnTo>
                    <a:pt x="326" y="784"/>
                  </a:lnTo>
                  <a:lnTo>
                    <a:pt x="323" y="784"/>
                  </a:lnTo>
                  <a:lnTo>
                    <a:pt x="321" y="784"/>
                  </a:lnTo>
                  <a:lnTo>
                    <a:pt x="318" y="784"/>
                  </a:lnTo>
                  <a:lnTo>
                    <a:pt x="316" y="784"/>
                  </a:lnTo>
                  <a:lnTo>
                    <a:pt x="313" y="784"/>
                  </a:lnTo>
                  <a:lnTo>
                    <a:pt x="311" y="784"/>
                  </a:lnTo>
                  <a:lnTo>
                    <a:pt x="311" y="787"/>
                  </a:lnTo>
                  <a:lnTo>
                    <a:pt x="311" y="784"/>
                  </a:lnTo>
                  <a:lnTo>
                    <a:pt x="308" y="784"/>
                  </a:lnTo>
                  <a:lnTo>
                    <a:pt x="308" y="787"/>
                  </a:lnTo>
                  <a:lnTo>
                    <a:pt x="308" y="784"/>
                  </a:lnTo>
                  <a:lnTo>
                    <a:pt x="308" y="787"/>
                  </a:lnTo>
                  <a:lnTo>
                    <a:pt x="306" y="787"/>
                  </a:lnTo>
                  <a:lnTo>
                    <a:pt x="303" y="787"/>
                  </a:lnTo>
                  <a:lnTo>
                    <a:pt x="300" y="787"/>
                  </a:lnTo>
                  <a:lnTo>
                    <a:pt x="298" y="787"/>
                  </a:lnTo>
                  <a:lnTo>
                    <a:pt x="295" y="787"/>
                  </a:lnTo>
                  <a:lnTo>
                    <a:pt x="293" y="787"/>
                  </a:lnTo>
                  <a:lnTo>
                    <a:pt x="290" y="787"/>
                  </a:lnTo>
                  <a:lnTo>
                    <a:pt x="285" y="787"/>
                  </a:lnTo>
                  <a:lnTo>
                    <a:pt x="283" y="787"/>
                  </a:lnTo>
                  <a:lnTo>
                    <a:pt x="280" y="787"/>
                  </a:lnTo>
                  <a:lnTo>
                    <a:pt x="278" y="787"/>
                  </a:lnTo>
                  <a:lnTo>
                    <a:pt x="275" y="787"/>
                  </a:lnTo>
                  <a:lnTo>
                    <a:pt x="272" y="787"/>
                  </a:lnTo>
                  <a:lnTo>
                    <a:pt x="270" y="787"/>
                  </a:lnTo>
                  <a:lnTo>
                    <a:pt x="270" y="789"/>
                  </a:lnTo>
                  <a:lnTo>
                    <a:pt x="265" y="789"/>
                  </a:lnTo>
                  <a:lnTo>
                    <a:pt x="262" y="789"/>
                  </a:lnTo>
                  <a:lnTo>
                    <a:pt x="260" y="789"/>
                  </a:lnTo>
                  <a:lnTo>
                    <a:pt x="255" y="789"/>
                  </a:lnTo>
                  <a:lnTo>
                    <a:pt x="252" y="789"/>
                  </a:lnTo>
                  <a:lnTo>
                    <a:pt x="250" y="789"/>
                  </a:lnTo>
                  <a:lnTo>
                    <a:pt x="244" y="789"/>
                  </a:lnTo>
                  <a:lnTo>
                    <a:pt x="242" y="789"/>
                  </a:lnTo>
                  <a:lnTo>
                    <a:pt x="239" y="789"/>
                  </a:lnTo>
                  <a:lnTo>
                    <a:pt x="237" y="789"/>
                  </a:lnTo>
                  <a:lnTo>
                    <a:pt x="237" y="792"/>
                  </a:lnTo>
                  <a:lnTo>
                    <a:pt x="232" y="792"/>
                  </a:lnTo>
                  <a:lnTo>
                    <a:pt x="229" y="792"/>
                  </a:lnTo>
                  <a:lnTo>
                    <a:pt x="227" y="792"/>
                  </a:lnTo>
                  <a:lnTo>
                    <a:pt x="224" y="792"/>
                  </a:lnTo>
                  <a:lnTo>
                    <a:pt x="219" y="792"/>
                  </a:lnTo>
                  <a:lnTo>
                    <a:pt x="216" y="792"/>
                  </a:lnTo>
                  <a:lnTo>
                    <a:pt x="214" y="792"/>
                  </a:lnTo>
                  <a:lnTo>
                    <a:pt x="211" y="792"/>
                  </a:lnTo>
                  <a:lnTo>
                    <a:pt x="209" y="792"/>
                  </a:lnTo>
                  <a:lnTo>
                    <a:pt x="206" y="792"/>
                  </a:lnTo>
                  <a:lnTo>
                    <a:pt x="204" y="792"/>
                  </a:lnTo>
                  <a:lnTo>
                    <a:pt x="201" y="792"/>
                  </a:lnTo>
                  <a:lnTo>
                    <a:pt x="199" y="792"/>
                  </a:lnTo>
                  <a:lnTo>
                    <a:pt x="196" y="792"/>
                  </a:lnTo>
                  <a:lnTo>
                    <a:pt x="194" y="792"/>
                  </a:lnTo>
                  <a:lnTo>
                    <a:pt x="191" y="792"/>
                  </a:lnTo>
                  <a:lnTo>
                    <a:pt x="191" y="794"/>
                  </a:lnTo>
                  <a:lnTo>
                    <a:pt x="188" y="794"/>
                  </a:lnTo>
                  <a:lnTo>
                    <a:pt x="186" y="794"/>
                  </a:lnTo>
                  <a:lnTo>
                    <a:pt x="183" y="794"/>
                  </a:lnTo>
                  <a:lnTo>
                    <a:pt x="181" y="794"/>
                  </a:lnTo>
                  <a:lnTo>
                    <a:pt x="178" y="794"/>
                  </a:lnTo>
                  <a:lnTo>
                    <a:pt x="176" y="794"/>
                  </a:lnTo>
                  <a:lnTo>
                    <a:pt x="173" y="794"/>
                  </a:lnTo>
                  <a:lnTo>
                    <a:pt x="171" y="794"/>
                  </a:lnTo>
                  <a:lnTo>
                    <a:pt x="168" y="794"/>
                  </a:lnTo>
                  <a:lnTo>
                    <a:pt x="166" y="794"/>
                  </a:lnTo>
                  <a:lnTo>
                    <a:pt x="163" y="794"/>
                  </a:lnTo>
                  <a:lnTo>
                    <a:pt x="160" y="794"/>
                  </a:lnTo>
                  <a:lnTo>
                    <a:pt x="158" y="794"/>
                  </a:lnTo>
                  <a:lnTo>
                    <a:pt x="155" y="794"/>
                  </a:lnTo>
                  <a:lnTo>
                    <a:pt x="155" y="797"/>
                  </a:lnTo>
                  <a:lnTo>
                    <a:pt x="153" y="797"/>
                  </a:lnTo>
                  <a:lnTo>
                    <a:pt x="153" y="794"/>
                  </a:lnTo>
                  <a:lnTo>
                    <a:pt x="153" y="797"/>
                  </a:lnTo>
                  <a:lnTo>
                    <a:pt x="150" y="797"/>
                  </a:lnTo>
                  <a:lnTo>
                    <a:pt x="150" y="794"/>
                  </a:lnTo>
                  <a:lnTo>
                    <a:pt x="150" y="797"/>
                  </a:lnTo>
                  <a:lnTo>
                    <a:pt x="148" y="797"/>
                  </a:lnTo>
                  <a:lnTo>
                    <a:pt x="145" y="797"/>
                  </a:lnTo>
                  <a:lnTo>
                    <a:pt x="143" y="797"/>
                  </a:lnTo>
                  <a:lnTo>
                    <a:pt x="140" y="797"/>
                  </a:lnTo>
                  <a:lnTo>
                    <a:pt x="138" y="797"/>
                  </a:lnTo>
                  <a:lnTo>
                    <a:pt x="135" y="797"/>
                  </a:lnTo>
                  <a:lnTo>
                    <a:pt x="132" y="797"/>
                  </a:lnTo>
                  <a:lnTo>
                    <a:pt x="130" y="797"/>
                  </a:lnTo>
                  <a:lnTo>
                    <a:pt x="127" y="797"/>
                  </a:lnTo>
                  <a:lnTo>
                    <a:pt x="125" y="797"/>
                  </a:lnTo>
                  <a:lnTo>
                    <a:pt x="122" y="797"/>
                  </a:lnTo>
                  <a:lnTo>
                    <a:pt x="122" y="799"/>
                  </a:lnTo>
                  <a:lnTo>
                    <a:pt x="120" y="799"/>
                  </a:lnTo>
                  <a:lnTo>
                    <a:pt x="117" y="799"/>
                  </a:lnTo>
                  <a:lnTo>
                    <a:pt x="115" y="799"/>
                  </a:lnTo>
                  <a:lnTo>
                    <a:pt x="112" y="799"/>
                  </a:lnTo>
                  <a:lnTo>
                    <a:pt x="110" y="799"/>
                  </a:lnTo>
                  <a:lnTo>
                    <a:pt x="107" y="799"/>
                  </a:lnTo>
                  <a:lnTo>
                    <a:pt x="104" y="799"/>
                  </a:lnTo>
                  <a:lnTo>
                    <a:pt x="102" y="799"/>
                  </a:lnTo>
                  <a:lnTo>
                    <a:pt x="99" y="799"/>
                  </a:lnTo>
                  <a:lnTo>
                    <a:pt x="97" y="799"/>
                  </a:lnTo>
                  <a:lnTo>
                    <a:pt x="97" y="802"/>
                  </a:lnTo>
                  <a:lnTo>
                    <a:pt x="94" y="802"/>
                  </a:lnTo>
                  <a:lnTo>
                    <a:pt x="92" y="802"/>
                  </a:lnTo>
                  <a:lnTo>
                    <a:pt x="89" y="802"/>
                  </a:lnTo>
                  <a:lnTo>
                    <a:pt x="87" y="802"/>
                  </a:lnTo>
                  <a:lnTo>
                    <a:pt x="84" y="802"/>
                  </a:lnTo>
                  <a:lnTo>
                    <a:pt x="82" y="802"/>
                  </a:lnTo>
                  <a:lnTo>
                    <a:pt x="79" y="802"/>
                  </a:lnTo>
                  <a:lnTo>
                    <a:pt x="76" y="802"/>
                  </a:lnTo>
                  <a:lnTo>
                    <a:pt x="74" y="802"/>
                  </a:lnTo>
                  <a:lnTo>
                    <a:pt x="74" y="804"/>
                  </a:lnTo>
                  <a:lnTo>
                    <a:pt x="71" y="804"/>
                  </a:lnTo>
                  <a:lnTo>
                    <a:pt x="69" y="804"/>
                  </a:lnTo>
                  <a:lnTo>
                    <a:pt x="66" y="804"/>
                  </a:lnTo>
                  <a:lnTo>
                    <a:pt x="64" y="804"/>
                  </a:lnTo>
                  <a:lnTo>
                    <a:pt x="61" y="804"/>
                  </a:lnTo>
                  <a:lnTo>
                    <a:pt x="59" y="804"/>
                  </a:lnTo>
                  <a:lnTo>
                    <a:pt x="56" y="804"/>
                  </a:lnTo>
                  <a:lnTo>
                    <a:pt x="54" y="804"/>
                  </a:lnTo>
                  <a:lnTo>
                    <a:pt x="51" y="804"/>
                  </a:lnTo>
                  <a:lnTo>
                    <a:pt x="51" y="807"/>
                  </a:lnTo>
                  <a:lnTo>
                    <a:pt x="48" y="807"/>
                  </a:lnTo>
                  <a:lnTo>
                    <a:pt x="46" y="807"/>
                  </a:lnTo>
                  <a:lnTo>
                    <a:pt x="43" y="807"/>
                  </a:lnTo>
                  <a:lnTo>
                    <a:pt x="41" y="807"/>
                  </a:lnTo>
                  <a:lnTo>
                    <a:pt x="38" y="807"/>
                  </a:lnTo>
                  <a:lnTo>
                    <a:pt x="36" y="807"/>
                  </a:lnTo>
                  <a:lnTo>
                    <a:pt x="33" y="807"/>
                  </a:lnTo>
                  <a:lnTo>
                    <a:pt x="31" y="807"/>
                  </a:lnTo>
                  <a:lnTo>
                    <a:pt x="28" y="807"/>
                  </a:lnTo>
                  <a:lnTo>
                    <a:pt x="28" y="809"/>
                  </a:lnTo>
                  <a:lnTo>
                    <a:pt x="26" y="809"/>
                  </a:lnTo>
                  <a:lnTo>
                    <a:pt x="23" y="809"/>
                  </a:lnTo>
                  <a:lnTo>
                    <a:pt x="20" y="809"/>
                  </a:lnTo>
                  <a:lnTo>
                    <a:pt x="18" y="809"/>
                  </a:lnTo>
                  <a:lnTo>
                    <a:pt x="15" y="809"/>
                  </a:lnTo>
                  <a:lnTo>
                    <a:pt x="13" y="809"/>
                  </a:lnTo>
                  <a:lnTo>
                    <a:pt x="10" y="809"/>
                  </a:lnTo>
                  <a:lnTo>
                    <a:pt x="8" y="809"/>
                  </a:lnTo>
                  <a:lnTo>
                    <a:pt x="5" y="809"/>
                  </a:lnTo>
                  <a:lnTo>
                    <a:pt x="5" y="812"/>
                  </a:lnTo>
                  <a:lnTo>
                    <a:pt x="3" y="812"/>
                  </a:lnTo>
                  <a:lnTo>
                    <a:pt x="0" y="771"/>
                  </a:lnTo>
                  <a:lnTo>
                    <a:pt x="0" y="748"/>
                  </a:lnTo>
                  <a:lnTo>
                    <a:pt x="64" y="784"/>
                  </a:lnTo>
                  <a:lnTo>
                    <a:pt x="110" y="753"/>
                  </a:lnTo>
                  <a:lnTo>
                    <a:pt x="112" y="751"/>
                  </a:lnTo>
                  <a:lnTo>
                    <a:pt x="125" y="753"/>
                  </a:lnTo>
                  <a:lnTo>
                    <a:pt x="127" y="753"/>
                  </a:lnTo>
                  <a:lnTo>
                    <a:pt x="181" y="771"/>
                  </a:lnTo>
                  <a:lnTo>
                    <a:pt x="201" y="759"/>
                  </a:lnTo>
                  <a:lnTo>
                    <a:pt x="204" y="710"/>
                  </a:lnTo>
                  <a:lnTo>
                    <a:pt x="204" y="695"/>
                  </a:lnTo>
                  <a:lnTo>
                    <a:pt x="204" y="692"/>
                  </a:lnTo>
                  <a:lnTo>
                    <a:pt x="206" y="692"/>
                  </a:lnTo>
                  <a:lnTo>
                    <a:pt x="206" y="690"/>
                  </a:lnTo>
                  <a:lnTo>
                    <a:pt x="209" y="690"/>
                  </a:lnTo>
                  <a:lnTo>
                    <a:pt x="209" y="687"/>
                  </a:lnTo>
                  <a:lnTo>
                    <a:pt x="209" y="685"/>
                  </a:lnTo>
                  <a:lnTo>
                    <a:pt x="206" y="685"/>
                  </a:lnTo>
                  <a:lnTo>
                    <a:pt x="209" y="682"/>
                  </a:lnTo>
                  <a:lnTo>
                    <a:pt x="206" y="680"/>
                  </a:lnTo>
                  <a:lnTo>
                    <a:pt x="206" y="675"/>
                  </a:lnTo>
                  <a:lnTo>
                    <a:pt x="206" y="672"/>
                  </a:lnTo>
                  <a:lnTo>
                    <a:pt x="209" y="672"/>
                  </a:lnTo>
                  <a:lnTo>
                    <a:pt x="209" y="669"/>
                  </a:lnTo>
                  <a:lnTo>
                    <a:pt x="209" y="667"/>
                  </a:lnTo>
                  <a:lnTo>
                    <a:pt x="209" y="664"/>
                  </a:lnTo>
                  <a:lnTo>
                    <a:pt x="211" y="662"/>
                  </a:lnTo>
                  <a:lnTo>
                    <a:pt x="209" y="659"/>
                  </a:lnTo>
                  <a:lnTo>
                    <a:pt x="211" y="657"/>
                  </a:lnTo>
                  <a:lnTo>
                    <a:pt x="214" y="654"/>
                  </a:lnTo>
                  <a:lnTo>
                    <a:pt x="214" y="652"/>
                  </a:lnTo>
                  <a:lnTo>
                    <a:pt x="214" y="649"/>
                  </a:lnTo>
                  <a:lnTo>
                    <a:pt x="216" y="647"/>
                  </a:lnTo>
                  <a:lnTo>
                    <a:pt x="216" y="644"/>
                  </a:lnTo>
                  <a:lnTo>
                    <a:pt x="216" y="641"/>
                  </a:lnTo>
                  <a:lnTo>
                    <a:pt x="219" y="639"/>
                  </a:lnTo>
                  <a:lnTo>
                    <a:pt x="219" y="636"/>
                  </a:lnTo>
                  <a:lnTo>
                    <a:pt x="222" y="634"/>
                  </a:lnTo>
                  <a:lnTo>
                    <a:pt x="222" y="631"/>
                  </a:lnTo>
                  <a:lnTo>
                    <a:pt x="224" y="629"/>
                  </a:lnTo>
                  <a:lnTo>
                    <a:pt x="224" y="626"/>
                  </a:lnTo>
                  <a:lnTo>
                    <a:pt x="224" y="624"/>
                  </a:lnTo>
                  <a:lnTo>
                    <a:pt x="227" y="624"/>
                  </a:lnTo>
                  <a:lnTo>
                    <a:pt x="227" y="621"/>
                  </a:lnTo>
                  <a:lnTo>
                    <a:pt x="227" y="619"/>
                  </a:lnTo>
                  <a:lnTo>
                    <a:pt x="227" y="616"/>
                  </a:lnTo>
                  <a:lnTo>
                    <a:pt x="227" y="613"/>
                  </a:lnTo>
                  <a:lnTo>
                    <a:pt x="227" y="611"/>
                  </a:lnTo>
                  <a:lnTo>
                    <a:pt x="229" y="608"/>
                  </a:lnTo>
                  <a:lnTo>
                    <a:pt x="232" y="606"/>
                  </a:lnTo>
                  <a:lnTo>
                    <a:pt x="232" y="603"/>
                  </a:lnTo>
                  <a:lnTo>
                    <a:pt x="234" y="603"/>
                  </a:lnTo>
                  <a:lnTo>
                    <a:pt x="234" y="601"/>
                  </a:lnTo>
                  <a:lnTo>
                    <a:pt x="234" y="598"/>
                  </a:lnTo>
                  <a:lnTo>
                    <a:pt x="234" y="596"/>
                  </a:lnTo>
                  <a:lnTo>
                    <a:pt x="234" y="593"/>
                  </a:lnTo>
                  <a:lnTo>
                    <a:pt x="234" y="586"/>
                  </a:lnTo>
                  <a:lnTo>
                    <a:pt x="232" y="586"/>
                  </a:lnTo>
                  <a:lnTo>
                    <a:pt x="234" y="583"/>
                  </a:lnTo>
                  <a:lnTo>
                    <a:pt x="234" y="580"/>
                  </a:lnTo>
                  <a:lnTo>
                    <a:pt x="234" y="578"/>
                  </a:lnTo>
                  <a:lnTo>
                    <a:pt x="232" y="578"/>
                  </a:lnTo>
                  <a:lnTo>
                    <a:pt x="229" y="570"/>
                  </a:lnTo>
                  <a:lnTo>
                    <a:pt x="229" y="568"/>
                  </a:lnTo>
                  <a:lnTo>
                    <a:pt x="227" y="568"/>
                  </a:lnTo>
                  <a:lnTo>
                    <a:pt x="237" y="540"/>
                  </a:lnTo>
                  <a:lnTo>
                    <a:pt x="239" y="537"/>
                  </a:lnTo>
                  <a:lnTo>
                    <a:pt x="239" y="509"/>
                  </a:lnTo>
                  <a:lnTo>
                    <a:pt x="272" y="438"/>
                  </a:lnTo>
                  <a:lnTo>
                    <a:pt x="234" y="387"/>
                  </a:lnTo>
                  <a:lnTo>
                    <a:pt x="234" y="369"/>
                  </a:lnTo>
                  <a:lnTo>
                    <a:pt x="232" y="359"/>
                  </a:lnTo>
                  <a:lnTo>
                    <a:pt x="232" y="356"/>
                  </a:lnTo>
                  <a:lnTo>
                    <a:pt x="232" y="349"/>
                  </a:lnTo>
                  <a:lnTo>
                    <a:pt x="222" y="321"/>
                  </a:lnTo>
                  <a:lnTo>
                    <a:pt x="234" y="308"/>
                  </a:lnTo>
                  <a:lnTo>
                    <a:pt x="247" y="293"/>
                  </a:lnTo>
                  <a:lnTo>
                    <a:pt x="237" y="272"/>
                  </a:lnTo>
                  <a:lnTo>
                    <a:pt x="201" y="265"/>
                  </a:lnTo>
                  <a:lnTo>
                    <a:pt x="138" y="252"/>
                  </a:lnTo>
                  <a:lnTo>
                    <a:pt x="112" y="227"/>
                  </a:lnTo>
                  <a:lnTo>
                    <a:pt x="127" y="143"/>
                  </a:lnTo>
                  <a:lnTo>
                    <a:pt x="130" y="140"/>
                  </a:lnTo>
                  <a:lnTo>
                    <a:pt x="135" y="140"/>
                  </a:lnTo>
                  <a:lnTo>
                    <a:pt x="140" y="143"/>
                  </a:lnTo>
                  <a:lnTo>
                    <a:pt x="160" y="163"/>
                  </a:lnTo>
                  <a:lnTo>
                    <a:pt x="188" y="188"/>
                  </a:lnTo>
                  <a:lnTo>
                    <a:pt x="211" y="181"/>
                  </a:lnTo>
                  <a:lnTo>
                    <a:pt x="275" y="181"/>
                  </a:lnTo>
                  <a:lnTo>
                    <a:pt x="278" y="204"/>
                  </a:lnTo>
                  <a:lnTo>
                    <a:pt x="328" y="216"/>
                  </a:lnTo>
                  <a:lnTo>
                    <a:pt x="331" y="216"/>
                  </a:lnTo>
                  <a:lnTo>
                    <a:pt x="334" y="216"/>
                  </a:lnTo>
                  <a:lnTo>
                    <a:pt x="336" y="214"/>
                  </a:lnTo>
                  <a:lnTo>
                    <a:pt x="334" y="211"/>
                  </a:lnTo>
                  <a:lnTo>
                    <a:pt x="334" y="209"/>
                  </a:lnTo>
                  <a:lnTo>
                    <a:pt x="336" y="209"/>
                  </a:lnTo>
                  <a:lnTo>
                    <a:pt x="339" y="214"/>
                  </a:lnTo>
                  <a:lnTo>
                    <a:pt x="341" y="214"/>
                  </a:lnTo>
                  <a:lnTo>
                    <a:pt x="346" y="214"/>
                  </a:lnTo>
                  <a:lnTo>
                    <a:pt x="351" y="214"/>
                  </a:lnTo>
                  <a:lnTo>
                    <a:pt x="356" y="214"/>
                  </a:lnTo>
                  <a:lnTo>
                    <a:pt x="367" y="211"/>
                  </a:lnTo>
                  <a:lnTo>
                    <a:pt x="372" y="211"/>
                  </a:lnTo>
                  <a:lnTo>
                    <a:pt x="374" y="209"/>
                  </a:lnTo>
                  <a:lnTo>
                    <a:pt x="379" y="209"/>
                  </a:lnTo>
                  <a:lnTo>
                    <a:pt x="382" y="206"/>
                  </a:lnTo>
                  <a:lnTo>
                    <a:pt x="384" y="204"/>
                  </a:lnTo>
                  <a:lnTo>
                    <a:pt x="387" y="204"/>
                  </a:lnTo>
                  <a:lnTo>
                    <a:pt x="390" y="201"/>
                  </a:lnTo>
                  <a:lnTo>
                    <a:pt x="392" y="199"/>
                  </a:lnTo>
                  <a:lnTo>
                    <a:pt x="395" y="196"/>
                  </a:lnTo>
                  <a:lnTo>
                    <a:pt x="395" y="191"/>
                  </a:lnTo>
                  <a:lnTo>
                    <a:pt x="400" y="191"/>
                  </a:lnTo>
                  <a:lnTo>
                    <a:pt x="405" y="191"/>
                  </a:lnTo>
                  <a:lnTo>
                    <a:pt x="458" y="204"/>
                  </a:lnTo>
                  <a:lnTo>
                    <a:pt x="461" y="204"/>
                  </a:lnTo>
                  <a:lnTo>
                    <a:pt x="463" y="204"/>
                  </a:lnTo>
                  <a:lnTo>
                    <a:pt x="463" y="201"/>
                  </a:lnTo>
                  <a:lnTo>
                    <a:pt x="466" y="201"/>
                  </a:lnTo>
                  <a:lnTo>
                    <a:pt x="471" y="204"/>
                  </a:lnTo>
                  <a:lnTo>
                    <a:pt x="474" y="204"/>
                  </a:lnTo>
                  <a:lnTo>
                    <a:pt x="476" y="204"/>
                  </a:lnTo>
                  <a:lnTo>
                    <a:pt x="479" y="206"/>
                  </a:lnTo>
                  <a:lnTo>
                    <a:pt x="481" y="206"/>
                  </a:lnTo>
                  <a:lnTo>
                    <a:pt x="484" y="209"/>
                  </a:lnTo>
                  <a:lnTo>
                    <a:pt x="486" y="209"/>
                  </a:lnTo>
                  <a:lnTo>
                    <a:pt x="489" y="209"/>
                  </a:lnTo>
                  <a:lnTo>
                    <a:pt x="491" y="209"/>
                  </a:lnTo>
                  <a:lnTo>
                    <a:pt x="491" y="211"/>
                  </a:lnTo>
                  <a:lnTo>
                    <a:pt x="494" y="211"/>
                  </a:lnTo>
                  <a:lnTo>
                    <a:pt x="497" y="211"/>
                  </a:lnTo>
                  <a:lnTo>
                    <a:pt x="499" y="211"/>
                  </a:lnTo>
                  <a:lnTo>
                    <a:pt x="502" y="214"/>
                  </a:lnTo>
                  <a:lnTo>
                    <a:pt x="504" y="214"/>
                  </a:lnTo>
                  <a:lnTo>
                    <a:pt x="507" y="211"/>
                  </a:lnTo>
                  <a:lnTo>
                    <a:pt x="509" y="211"/>
                  </a:lnTo>
                  <a:lnTo>
                    <a:pt x="509" y="209"/>
                  </a:lnTo>
                  <a:lnTo>
                    <a:pt x="512" y="209"/>
                  </a:lnTo>
                  <a:lnTo>
                    <a:pt x="519" y="211"/>
                  </a:lnTo>
                  <a:lnTo>
                    <a:pt x="522" y="211"/>
                  </a:lnTo>
                  <a:lnTo>
                    <a:pt x="525" y="211"/>
                  </a:lnTo>
                  <a:lnTo>
                    <a:pt x="527" y="211"/>
                  </a:lnTo>
                  <a:lnTo>
                    <a:pt x="530" y="211"/>
                  </a:lnTo>
                  <a:lnTo>
                    <a:pt x="532" y="211"/>
                  </a:lnTo>
                  <a:lnTo>
                    <a:pt x="535" y="211"/>
                  </a:lnTo>
                  <a:lnTo>
                    <a:pt x="540" y="199"/>
                  </a:lnTo>
                  <a:lnTo>
                    <a:pt x="553" y="209"/>
                  </a:lnTo>
                  <a:lnTo>
                    <a:pt x="555" y="211"/>
                  </a:lnTo>
                  <a:lnTo>
                    <a:pt x="555" y="214"/>
                  </a:lnTo>
                  <a:lnTo>
                    <a:pt x="558" y="216"/>
                  </a:lnTo>
                  <a:lnTo>
                    <a:pt x="560" y="219"/>
                  </a:lnTo>
                  <a:lnTo>
                    <a:pt x="563" y="222"/>
                  </a:lnTo>
                  <a:lnTo>
                    <a:pt x="565" y="222"/>
                  </a:lnTo>
                  <a:lnTo>
                    <a:pt x="568" y="222"/>
                  </a:lnTo>
                  <a:lnTo>
                    <a:pt x="570" y="224"/>
                  </a:lnTo>
                  <a:lnTo>
                    <a:pt x="573" y="224"/>
                  </a:lnTo>
                  <a:lnTo>
                    <a:pt x="575" y="224"/>
                  </a:lnTo>
                  <a:lnTo>
                    <a:pt x="581" y="232"/>
                  </a:lnTo>
                  <a:lnTo>
                    <a:pt x="583" y="234"/>
                  </a:lnTo>
                  <a:lnTo>
                    <a:pt x="586" y="234"/>
                  </a:lnTo>
                  <a:lnTo>
                    <a:pt x="588" y="234"/>
                  </a:lnTo>
                  <a:lnTo>
                    <a:pt x="591" y="234"/>
                  </a:lnTo>
                  <a:lnTo>
                    <a:pt x="593" y="234"/>
                  </a:lnTo>
                  <a:lnTo>
                    <a:pt x="596" y="234"/>
                  </a:lnTo>
                  <a:lnTo>
                    <a:pt x="596" y="237"/>
                  </a:lnTo>
                  <a:lnTo>
                    <a:pt x="598" y="237"/>
                  </a:lnTo>
                  <a:lnTo>
                    <a:pt x="601" y="237"/>
                  </a:lnTo>
                  <a:lnTo>
                    <a:pt x="603" y="237"/>
                  </a:lnTo>
                  <a:lnTo>
                    <a:pt x="606" y="237"/>
                  </a:lnTo>
                  <a:lnTo>
                    <a:pt x="606" y="239"/>
                  </a:lnTo>
                  <a:lnTo>
                    <a:pt x="609" y="237"/>
                  </a:lnTo>
                  <a:lnTo>
                    <a:pt x="611" y="237"/>
                  </a:lnTo>
                  <a:lnTo>
                    <a:pt x="614" y="234"/>
                  </a:lnTo>
                  <a:lnTo>
                    <a:pt x="616" y="237"/>
                  </a:lnTo>
                  <a:lnTo>
                    <a:pt x="619" y="237"/>
                  </a:lnTo>
                  <a:lnTo>
                    <a:pt x="621" y="237"/>
                  </a:lnTo>
                  <a:lnTo>
                    <a:pt x="624" y="239"/>
                  </a:lnTo>
                  <a:lnTo>
                    <a:pt x="626" y="239"/>
                  </a:lnTo>
                  <a:lnTo>
                    <a:pt x="629" y="239"/>
                  </a:lnTo>
                  <a:lnTo>
                    <a:pt x="631" y="242"/>
                  </a:lnTo>
                  <a:lnTo>
                    <a:pt x="634" y="244"/>
                  </a:lnTo>
                  <a:lnTo>
                    <a:pt x="637" y="244"/>
                  </a:lnTo>
                  <a:lnTo>
                    <a:pt x="639" y="242"/>
                  </a:lnTo>
                  <a:lnTo>
                    <a:pt x="639" y="239"/>
                  </a:lnTo>
                  <a:lnTo>
                    <a:pt x="647" y="234"/>
                  </a:lnTo>
                  <a:lnTo>
                    <a:pt x="654" y="237"/>
                  </a:lnTo>
                  <a:lnTo>
                    <a:pt x="657" y="237"/>
                  </a:lnTo>
                  <a:lnTo>
                    <a:pt x="659" y="237"/>
                  </a:lnTo>
                  <a:lnTo>
                    <a:pt x="665" y="237"/>
                  </a:lnTo>
                  <a:lnTo>
                    <a:pt x="667" y="237"/>
                  </a:lnTo>
                  <a:lnTo>
                    <a:pt x="670" y="237"/>
                  </a:lnTo>
                  <a:lnTo>
                    <a:pt x="672" y="239"/>
                  </a:lnTo>
                  <a:lnTo>
                    <a:pt x="677" y="237"/>
                  </a:lnTo>
                  <a:lnTo>
                    <a:pt x="677" y="234"/>
                  </a:lnTo>
                  <a:lnTo>
                    <a:pt x="680" y="232"/>
                  </a:lnTo>
                  <a:lnTo>
                    <a:pt x="680" y="229"/>
                  </a:lnTo>
                  <a:lnTo>
                    <a:pt x="680" y="224"/>
                  </a:lnTo>
                  <a:lnTo>
                    <a:pt x="682" y="222"/>
                  </a:lnTo>
                  <a:lnTo>
                    <a:pt x="685" y="219"/>
                  </a:lnTo>
                  <a:lnTo>
                    <a:pt x="687" y="219"/>
                  </a:lnTo>
                  <a:lnTo>
                    <a:pt x="682" y="214"/>
                  </a:lnTo>
                  <a:lnTo>
                    <a:pt x="682" y="211"/>
                  </a:lnTo>
                  <a:lnTo>
                    <a:pt x="682" y="209"/>
                  </a:lnTo>
                  <a:lnTo>
                    <a:pt x="685" y="209"/>
                  </a:lnTo>
                  <a:lnTo>
                    <a:pt x="685" y="206"/>
                  </a:lnTo>
                  <a:lnTo>
                    <a:pt x="687" y="206"/>
                  </a:lnTo>
                  <a:lnTo>
                    <a:pt x="685" y="206"/>
                  </a:lnTo>
                  <a:lnTo>
                    <a:pt x="682" y="204"/>
                  </a:lnTo>
                  <a:lnTo>
                    <a:pt x="685" y="201"/>
                  </a:lnTo>
                  <a:lnTo>
                    <a:pt x="685" y="199"/>
                  </a:lnTo>
                  <a:lnTo>
                    <a:pt x="680" y="196"/>
                  </a:lnTo>
                  <a:lnTo>
                    <a:pt x="680" y="194"/>
                  </a:lnTo>
                  <a:lnTo>
                    <a:pt x="680" y="191"/>
                  </a:lnTo>
                  <a:lnTo>
                    <a:pt x="680" y="188"/>
                  </a:lnTo>
                  <a:lnTo>
                    <a:pt x="677" y="186"/>
                  </a:lnTo>
                  <a:lnTo>
                    <a:pt x="680" y="176"/>
                  </a:lnTo>
                  <a:lnTo>
                    <a:pt x="680" y="166"/>
                  </a:lnTo>
                  <a:lnTo>
                    <a:pt x="680" y="160"/>
                  </a:lnTo>
                  <a:lnTo>
                    <a:pt x="680" y="155"/>
                  </a:lnTo>
                  <a:lnTo>
                    <a:pt x="677" y="153"/>
                  </a:lnTo>
                  <a:lnTo>
                    <a:pt x="677" y="150"/>
                  </a:lnTo>
                  <a:lnTo>
                    <a:pt x="675" y="148"/>
                  </a:lnTo>
                  <a:lnTo>
                    <a:pt x="677" y="145"/>
                  </a:lnTo>
                  <a:lnTo>
                    <a:pt x="675" y="138"/>
                  </a:lnTo>
                  <a:lnTo>
                    <a:pt x="677" y="132"/>
                  </a:lnTo>
                  <a:lnTo>
                    <a:pt x="680" y="130"/>
                  </a:lnTo>
                  <a:lnTo>
                    <a:pt x="680" y="127"/>
                  </a:lnTo>
                  <a:lnTo>
                    <a:pt x="685" y="117"/>
                  </a:lnTo>
                  <a:lnTo>
                    <a:pt x="687" y="115"/>
                  </a:lnTo>
                  <a:lnTo>
                    <a:pt x="687" y="112"/>
                  </a:lnTo>
                  <a:lnTo>
                    <a:pt x="690" y="112"/>
                  </a:lnTo>
                  <a:lnTo>
                    <a:pt x="700" y="104"/>
                  </a:lnTo>
                  <a:lnTo>
                    <a:pt x="703" y="102"/>
                  </a:lnTo>
                  <a:lnTo>
                    <a:pt x="703" y="99"/>
                  </a:lnTo>
                  <a:lnTo>
                    <a:pt x="703" y="97"/>
                  </a:lnTo>
                  <a:lnTo>
                    <a:pt x="705" y="97"/>
                  </a:lnTo>
                  <a:lnTo>
                    <a:pt x="705" y="89"/>
                  </a:lnTo>
                  <a:lnTo>
                    <a:pt x="705" y="87"/>
                  </a:lnTo>
                  <a:lnTo>
                    <a:pt x="705" y="82"/>
                  </a:lnTo>
                  <a:lnTo>
                    <a:pt x="705" y="76"/>
                  </a:lnTo>
                  <a:lnTo>
                    <a:pt x="713" y="71"/>
                  </a:lnTo>
                  <a:lnTo>
                    <a:pt x="715" y="69"/>
                  </a:lnTo>
                  <a:lnTo>
                    <a:pt x="718" y="66"/>
                  </a:lnTo>
                  <a:lnTo>
                    <a:pt x="721" y="66"/>
                  </a:lnTo>
                  <a:lnTo>
                    <a:pt x="723" y="59"/>
                  </a:lnTo>
                  <a:lnTo>
                    <a:pt x="726" y="59"/>
                  </a:lnTo>
                  <a:lnTo>
                    <a:pt x="731" y="51"/>
                  </a:lnTo>
                  <a:lnTo>
                    <a:pt x="731" y="48"/>
                  </a:lnTo>
                  <a:lnTo>
                    <a:pt x="733" y="48"/>
                  </a:lnTo>
                  <a:lnTo>
                    <a:pt x="738" y="46"/>
                  </a:lnTo>
                  <a:lnTo>
                    <a:pt x="746" y="48"/>
                  </a:lnTo>
                  <a:lnTo>
                    <a:pt x="749" y="48"/>
                  </a:lnTo>
                  <a:lnTo>
                    <a:pt x="751" y="48"/>
                  </a:lnTo>
                  <a:lnTo>
                    <a:pt x="754" y="46"/>
                  </a:lnTo>
                  <a:lnTo>
                    <a:pt x="769" y="46"/>
                  </a:lnTo>
                  <a:lnTo>
                    <a:pt x="774" y="46"/>
                  </a:lnTo>
                  <a:lnTo>
                    <a:pt x="784" y="54"/>
                  </a:lnTo>
                  <a:lnTo>
                    <a:pt x="794" y="56"/>
                  </a:lnTo>
                  <a:lnTo>
                    <a:pt x="805" y="56"/>
                  </a:lnTo>
                  <a:lnTo>
                    <a:pt x="817" y="48"/>
                  </a:lnTo>
                  <a:lnTo>
                    <a:pt x="827" y="46"/>
                  </a:lnTo>
                  <a:lnTo>
                    <a:pt x="830" y="43"/>
                  </a:lnTo>
                  <a:lnTo>
                    <a:pt x="835" y="43"/>
                  </a:lnTo>
                  <a:lnTo>
                    <a:pt x="835" y="41"/>
                  </a:lnTo>
                  <a:lnTo>
                    <a:pt x="838" y="41"/>
                  </a:lnTo>
                  <a:lnTo>
                    <a:pt x="840" y="41"/>
                  </a:lnTo>
                  <a:lnTo>
                    <a:pt x="843" y="41"/>
                  </a:lnTo>
                  <a:lnTo>
                    <a:pt x="843" y="38"/>
                  </a:lnTo>
                  <a:lnTo>
                    <a:pt x="845" y="38"/>
                  </a:lnTo>
                  <a:lnTo>
                    <a:pt x="848" y="38"/>
                  </a:lnTo>
                  <a:lnTo>
                    <a:pt x="850" y="38"/>
                  </a:lnTo>
                  <a:lnTo>
                    <a:pt x="850" y="36"/>
                  </a:lnTo>
                  <a:lnTo>
                    <a:pt x="853" y="36"/>
                  </a:lnTo>
                  <a:lnTo>
                    <a:pt x="855" y="33"/>
                  </a:lnTo>
                  <a:lnTo>
                    <a:pt x="858" y="33"/>
                  </a:lnTo>
                  <a:lnTo>
                    <a:pt x="861" y="33"/>
                  </a:lnTo>
                  <a:lnTo>
                    <a:pt x="866" y="33"/>
                  </a:lnTo>
                  <a:lnTo>
                    <a:pt x="868" y="31"/>
                  </a:lnTo>
                  <a:lnTo>
                    <a:pt x="871" y="31"/>
                  </a:lnTo>
                  <a:lnTo>
                    <a:pt x="881" y="15"/>
                  </a:lnTo>
                  <a:lnTo>
                    <a:pt x="883" y="13"/>
                  </a:lnTo>
                  <a:lnTo>
                    <a:pt x="886" y="8"/>
                  </a:lnTo>
                  <a:lnTo>
                    <a:pt x="886" y="5"/>
                  </a:lnTo>
                  <a:lnTo>
                    <a:pt x="894" y="5"/>
                  </a:lnTo>
                  <a:lnTo>
                    <a:pt x="896" y="8"/>
                  </a:lnTo>
                  <a:lnTo>
                    <a:pt x="899" y="8"/>
                  </a:lnTo>
                  <a:lnTo>
                    <a:pt x="901" y="10"/>
                  </a:lnTo>
                  <a:lnTo>
                    <a:pt x="906" y="10"/>
                  </a:lnTo>
                  <a:lnTo>
                    <a:pt x="911" y="3"/>
                  </a:lnTo>
                  <a:lnTo>
                    <a:pt x="917" y="0"/>
                  </a:lnTo>
                  <a:lnTo>
                    <a:pt x="927" y="3"/>
                  </a:lnTo>
                  <a:lnTo>
                    <a:pt x="929" y="8"/>
                  </a:lnTo>
                  <a:lnTo>
                    <a:pt x="929" y="15"/>
                  </a:lnTo>
                  <a:lnTo>
                    <a:pt x="924" y="18"/>
                  </a:lnTo>
                  <a:lnTo>
                    <a:pt x="924" y="20"/>
                  </a:lnTo>
                  <a:lnTo>
                    <a:pt x="924" y="26"/>
                  </a:lnTo>
                  <a:lnTo>
                    <a:pt x="924" y="28"/>
                  </a:lnTo>
                  <a:lnTo>
                    <a:pt x="927" y="31"/>
                  </a:lnTo>
                  <a:lnTo>
                    <a:pt x="932" y="33"/>
                  </a:lnTo>
                  <a:lnTo>
                    <a:pt x="937" y="36"/>
                  </a:lnTo>
                  <a:lnTo>
                    <a:pt x="937" y="38"/>
                  </a:lnTo>
                  <a:lnTo>
                    <a:pt x="939" y="43"/>
                  </a:lnTo>
                  <a:lnTo>
                    <a:pt x="937" y="48"/>
                  </a:lnTo>
                  <a:lnTo>
                    <a:pt x="939" y="51"/>
                  </a:lnTo>
                  <a:lnTo>
                    <a:pt x="942" y="56"/>
                  </a:lnTo>
                  <a:lnTo>
                    <a:pt x="945" y="59"/>
                  </a:lnTo>
                  <a:lnTo>
                    <a:pt x="945" y="64"/>
                  </a:lnTo>
                  <a:lnTo>
                    <a:pt x="945" y="66"/>
                  </a:lnTo>
                  <a:lnTo>
                    <a:pt x="947" y="71"/>
                  </a:lnTo>
                  <a:lnTo>
                    <a:pt x="950" y="74"/>
                  </a:lnTo>
                  <a:lnTo>
                    <a:pt x="952" y="84"/>
                  </a:lnTo>
                  <a:lnTo>
                    <a:pt x="945" y="97"/>
                  </a:lnTo>
                  <a:lnTo>
                    <a:pt x="945" y="99"/>
                  </a:lnTo>
                  <a:lnTo>
                    <a:pt x="947" y="104"/>
                  </a:lnTo>
                  <a:lnTo>
                    <a:pt x="947" y="110"/>
                  </a:lnTo>
                  <a:lnTo>
                    <a:pt x="950" y="107"/>
                  </a:lnTo>
                  <a:lnTo>
                    <a:pt x="960" y="115"/>
                  </a:lnTo>
                  <a:lnTo>
                    <a:pt x="962" y="117"/>
                  </a:lnTo>
                  <a:lnTo>
                    <a:pt x="962" y="130"/>
                  </a:lnTo>
                  <a:lnTo>
                    <a:pt x="965" y="130"/>
                  </a:lnTo>
                  <a:lnTo>
                    <a:pt x="965" y="132"/>
                  </a:lnTo>
                  <a:lnTo>
                    <a:pt x="970" y="138"/>
                  </a:lnTo>
                  <a:lnTo>
                    <a:pt x="975" y="143"/>
                  </a:lnTo>
                  <a:lnTo>
                    <a:pt x="978" y="138"/>
                  </a:lnTo>
                  <a:lnTo>
                    <a:pt x="980" y="138"/>
                  </a:lnTo>
                  <a:lnTo>
                    <a:pt x="983" y="138"/>
                  </a:lnTo>
                  <a:lnTo>
                    <a:pt x="995" y="148"/>
                  </a:lnTo>
                  <a:lnTo>
                    <a:pt x="998" y="145"/>
                  </a:lnTo>
                  <a:lnTo>
                    <a:pt x="998" y="140"/>
                  </a:lnTo>
                  <a:lnTo>
                    <a:pt x="995" y="140"/>
                  </a:lnTo>
                  <a:lnTo>
                    <a:pt x="1003" y="138"/>
                  </a:lnTo>
                  <a:lnTo>
                    <a:pt x="1006" y="138"/>
                  </a:lnTo>
                  <a:lnTo>
                    <a:pt x="1016" y="148"/>
                  </a:lnTo>
                  <a:lnTo>
                    <a:pt x="1016" y="150"/>
                  </a:lnTo>
                  <a:lnTo>
                    <a:pt x="1016" y="158"/>
                  </a:lnTo>
                  <a:lnTo>
                    <a:pt x="1021" y="158"/>
                  </a:lnTo>
                  <a:lnTo>
                    <a:pt x="1023" y="158"/>
                  </a:lnTo>
                  <a:lnTo>
                    <a:pt x="1021" y="163"/>
                  </a:lnTo>
                  <a:lnTo>
                    <a:pt x="1021" y="168"/>
                  </a:lnTo>
                  <a:lnTo>
                    <a:pt x="1021" y="171"/>
                  </a:lnTo>
                  <a:lnTo>
                    <a:pt x="1026" y="173"/>
                  </a:lnTo>
                  <a:lnTo>
                    <a:pt x="1026" y="176"/>
                  </a:lnTo>
                  <a:lnTo>
                    <a:pt x="1034" y="183"/>
                  </a:lnTo>
                  <a:lnTo>
                    <a:pt x="1036" y="186"/>
                  </a:lnTo>
                  <a:lnTo>
                    <a:pt x="1036" y="188"/>
                  </a:lnTo>
                  <a:lnTo>
                    <a:pt x="1039" y="199"/>
                  </a:lnTo>
                  <a:lnTo>
                    <a:pt x="1041" y="206"/>
                  </a:lnTo>
                  <a:lnTo>
                    <a:pt x="1044" y="209"/>
                  </a:lnTo>
                  <a:lnTo>
                    <a:pt x="1046" y="209"/>
                  </a:lnTo>
                  <a:lnTo>
                    <a:pt x="1051" y="211"/>
                  </a:lnTo>
                  <a:lnTo>
                    <a:pt x="1051" y="214"/>
                  </a:lnTo>
                  <a:lnTo>
                    <a:pt x="1051" y="216"/>
                  </a:lnTo>
                  <a:lnTo>
                    <a:pt x="1051" y="219"/>
                  </a:lnTo>
                  <a:lnTo>
                    <a:pt x="1049" y="219"/>
                  </a:lnTo>
                  <a:lnTo>
                    <a:pt x="1036" y="214"/>
                  </a:lnTo>
                  <a:lnTo>
                    <a:pt x="1034" y="216"/>
                  </a:lnTo>
                  <a:lnTo>
                    <a:pt x="1031" y="219"/>
                  </a:lnTo>
                  <a:lnTo>
                    <a:pt x="1031" y="224"/>
                  </a:lnTo>
                  <a:lnTo>
                    <a:pt x="1031" y="227"/>
                  </a:lnTo>
                  <a:lnTo>
                    <a:pt x="1034" y="229"/>
                  </a:lnTo>
                  <a:lnTo>
                    <a:pt x="1036" y="229"/>
                  </a:lnTo>
                  <a:lnTo>
                    <a:pt x="1041" y="232"/>
                  </a:lnTo>
                  <a:lnTo>
                    <a:pt x="1041" y="234"/>
                  </a:lnTo>
                  <a:lnTo>
                    <a:pt x="1044" y="237"/>
                  </a:lnTo>
                  <a:lnTo>
                    <a:pt x="1044" y="242"/>
                  </a:lnTo>
                  <a:lnTo>
                    <a:pt x="1044" y="247"/>
                  </a:lnTo>
                  <a:lnTo>
                    <a:pt x="1051" y="250"/>
                  </a:lnTo>
                  <a:lnTo>
                    <a:pt x="1046" y="244"/>
                  </a:lnTo>
                  <a:lnTo>
                    <a:pt x="1046" y="239"/>
                  </a:lnTo>
                  <a:lnTo>
                    <a:pt x="1046" y="237"/>
                  </a:lnTo>
                  <a:lnTo>
                    <a:pt x="1059" y="237"/>
                  </a:lnTo>
                  <a:lnTo>
                    <a:pt x="1062" y="237"/>
                  </a:lnTo>
                  <a:lnTo>
                    <a:pt x="1064" y="244"/>
                  </a:lnTo>
                  <a:lnTo>
                    <a:pt x="1069" y="255"/>
                  </a:lnTo>
                  <a:lnTo>
                    <a:pt x="1069" y="257"/>
                  </a:lnTo>
                  <a:lnTo>
                    <a:pt x="1077" y="262"/>
                  </a:lnTo>
                  <a:lnTo>
                    <a:pt x="1077" y="265"/>
                  </a:lnTo>
                  <a:lnTo>
                    <a:pt x="1077" y="272"/>
                  </a:lnTo>
                  <a:lnTo>
                    <a:pt x="1074" y="272"/>
                  </a:lnTo>
                  <a:lnTo>
                    <a:pt x="1069" y="272"/>
                  </a:lnTo>
                  <a:lnTo>
                    <a:pt x="1069" y="275"/>
                  </a:lnTo>
                  <a:lnTo>
                    <a:pt x="1069" y="280"/>
                  </a:lnTo>
                  <a:lnTo>
                    <a:pt x="1072" y="283"/>
                  </a:lnTo>
                  <a:lnTo>
                    <a:pt x="1077" y="288"/>
                  </a:lnTo>
                  <a:lnTo>
                    <a:pt x="1077" y="290"/>
                  </a:lnTo>
                  <a:lnTo>
                    <a:pt x="1077" y="293"/>
                  </a:lnTo>
                  <a:lnTo>
                    <a:pt x="1074" y="295"/>
                  </a:lnTo>
                  <a:lnTo>
                    <a:pt x="1072" y="293"/>
                  </a:lnTo>
                  <a:lnTo>
                    <a:pt x="1069" y="293"/>
                  </a:lnTo>
                  <a:lnTo>
                    <a:pt x="1067" y="295"/>
                  </a:lnTo>
                  <a:lnTo>
                    <a:pt x="1064" y="295"/>
                  </a:lnTo>
                  <a:lnTo>
                    <a:pt x="1062" y="298"/>
                  </a:lnTo>
                  <a:lnTo>
                    <a:pt x="1062" y="303"/>
                  </a:lnTo>
                  <a:lnTo>
                    <a:pt x="1062" y="306"/>
                  </a:lnTo>
                  <a:lnTo>
                    <a:pt x="1064" y="303"/>
                  </a:lnTo>
                  <a:lnTo>
                    <a:pt x="1067" y="303"/>
                  </a:lnTo>
                  <a:lnTo>
                    <a:pt x="1069" y="303"/>
                  </a:lnTo>
                  <a:lnTo>
                    <a:pt x="1072" y="306"/>
                  </a:lnTo>
                  <a:lnTo>
                    <a:pt x="1072" y="308"/>
                  </a:lnTo>
                  <a:lnTo>
                    <a:pt x="1067" y="313"/>
                  </a:lnTo>
                  <a:lnTo>
                    <a:pt x="1072" y="316"/>
                  </a:lnTo>
                  <a:lnTo>
                    <a:pt x="1074" y="321"/>
                  </a:lnTo>
                  <a:lnTo>
                    <a:pt x="1077" y="326"/>
                  </a:lnTo>
                  <a:lnTo>
                    <a:pt x="1079" y="331"/>
                  </a:lnTo>
                  <a:lnTo>
                    <a:pt x="1079" y="334"/>
                  </a:lnTo>
                  <a:lnTo>
                    <a:pt x="1074" y="336"/>
                  </a:lnTo>
                  <a:lnTo>
                    <a:pt x="1074" y="339"/>
                  </a:lnTo>
                  <a:lnTo>
                    <a:pt x="1074" y="341"/>
                  </a:lnTo>
                  <a:lnTo>
                    <a:pt x="1072" y="349"/>
                  </a:lnTo>
                  <a:lnTo>
                    <a:pt x="1069" y="354"/>
                  </a:lnTo>
                  <a:lnTo>
                    <a:pt x="1064" y="354"/>
                  </a:lnTo>
                  <a:lnTo>
                    <a:pt x="1059" y="354"/>
                  </a:lnTo>
                  <a:lnTo>
                    <a:pt x="1057" y="354"/>
                  </a:lnTo>
                  <a:lnTo>
                    <a:pt x="1057" y="356"/>
                  </a:lnTo>
                  <a:lnTo>
                    <a:pt x="1054" y="359"/>
                  </a:lnTo>
                  <a:lnTo>
                    <a:pt x="1057" y="359"/>
                  </a:lnTo>
                  <a:lnTo>
                    <a:pt x="1057" y="362"/>
                  </a:lnTo>
                  <a:lnTo>
                    <a:pt x="1059" y="364"/>
                  </a:lnTo>
                  <a:lnTo>
                    <a:pt x="1059" y="367"/>
                  </a:lnTo>
                  <a:lnTo>
                    <a:pt x="1057" y="372"/>
                  </a:lnTo>
                  <a:lnTo>
                    <a:pt x="1054" y="374"/>
                  </a:lnTo>
                  <a:lnTo>
                    <a:pt x="1054" y="377"/>
                  </a:lnTo>
                  <a:lnTo>
                    <a:pt x="1051" y="382"/>
                  </a:lnTo>
                  <a:lnTo>
                    <a:pt x="1046" y="390"/>
                  </a:lnTo>
                  <a:lnTo>
                    <a:pt x="1046" y="392"/>
                  </a:lnTo>
                  <a:lnTo>
                    <a:pt x="1044" y="400"/>
                  </a:lnTo>
                  <a:lnTo>
                    <a:pt x="1046" y="410"/>
                  </a:lnTo>
                  <a:lnTo>
                    <a:pt x="1049" y="410"/>
                  </a:lnTo>
                  <a:lnTo>
                    <a:pt x="1049" y="412"/>
                  </a:lnTo>
                  <a:lnTo>
                    <a:pt x="1051" y="415"/>
                  </a:lnTo>
                  <a:lnTo>
                    <a:pt x="1054" y="420"/>
                  </a:lnTo>
                  <a:lnTo>
                    <a:pt x="1049" y="418"/>
                  </a:lnTo>
                  <a:lnTo>
                    <a:pt x="1049" y="423"/>
                  </a:lnTo>
                  <a:lnTo>
                    <a:pt x="1046" y="423"/>
                  </a:lnTo>
                  <a:lnTo>
                    <a:pt x="1049" y="428"/>
                  </a:lnTo>
                  <a:lnTo>
                    <a:pt x="1046" y="430"/>
                  </a:lnTo>
                  <a:lnTo>
                    <a:pt x="1046" y="433"/>
                  </a:lnTo>
                  <a:lnTo>
                    <a:pt x="1046" y="438"/>
                  </a:lnTo>
                  <a:lnTo>
                    <a:pt x="1044" y="438"/>
                  </a:lnTo>
                  <a:lnTo>
                    <a:pt x="1044" y="440"/>
                  </a:lnTo>
                  <a:lnTo>
                    <a:pt x="1044" y="443"/>
                  </a:lnTo>
                  <a:lnTo>
                    <a:pt x="1044" y="446"/>
                  </a:lnTo>
                  <a:lnTo>
                    <a:pt x="1044" y="448"/>
                  </a:lnTo>
                  <a:lnTo>
                    <a:pt x="1044" y="451"/>
                  </a:lnTo>
                  <a:lnTo>
                    <a:pt x="1044" y="453"/>
                  </a:lnTo>
                  <a:lnTo>
                    <a:pt x="1046" y="453"/>
                  </a:lnTo>
                  <a:lnTo>
                    <a:pt x="1049" y="453"/>
                  </a:lnTo>
                  <a:lnTo>
                    <a:pt x="1051" y="453"/>
                  </a:lnTo>
                  <a:lnTo>
                    <a:pt x="1054" y="453"/>
                  </a:lnTo>
                  <a:lnTo>
                    <a:pt x="1057" y="456"/>
                  </a:lnTo>
                  <a:lnTo>
                    <a:pt x="1059" y="456"/>
                  </a:lnTo>
                  <a:lnTo>
                    <a:pt x="1059" y="458"/>
                  </a:lnTo>
                  <a:lnTo>
                    <a:pt x="1059" y="461"/>
                  </a:lnTo>
                  <a:lnTo>
                    <a:pt x="1057" y="461"/>
                  </a:lnTo>
                  <a:lnTo>
                    <a:pt x="1054" y="461"/>
                  </a:lnTo>
                  <a:lnTo>
                    <a:pt x="1051" y="463"/>
                  </a:lnTo>
                  <a:lnTo>
                    <a:pt x="1046" y="466"/>
                  </a:lnTo>
                  <a:lnTo>
                    <a:pt x="1044" y="468"/>
                  </a:lnTo>
                  <a:lnTo>
                    <a:pt x="1041" y="471"/>
                  </a:lnTo>
                  <a:lnTo>
                    <a:pt x="1039" y="474"/>
                  </a:lnTo>
                  <a:lnTo>
                    <a:pt x="1034" y="476"/>
                  </a:lnTo>
                  <a:lnTo>
                    <a:pt x="1034" y="479"/>
                  </a:lnTo>
                  <a:lnTo>
                    <a:pt x="1031" y="479"/>
                  </a:lnTo>
                  <a:lnTo>
                    <a:pt x="1029" y="481"/>
                  </a:lnTo>
                  <a:lnTo>
                    <a:pt x="1029" y="486"/>
                  </a:lnTo>
                  <a:lnTo>
                    <a:pt x="1029" y="489"/>
                  </a:lnTo>
                  <a:lnTo>
                    <a:pt x="1023" y="496"/>
                  </a:lnTo>
                  <a:lnTo>
                    <a:pt x="1021" y="496"/>
                  </a:lnTo>
                  <a:lnTo>
                    <a:pt x="1018" y="499"/>
                  </a:lnTo>
                  <a:lnTo>
                    <a:pt x="1018" y="502"/>
                  </a:lnTo>
                  <a:lnTo>
                    <a:pt x="1016" y="504"/>
                  </a:lnTo>
                  <a:lnTo>
                    <a:pt x="1013" y="504"/>
                  </a:lnTo>
                  <a:lnTo>
                    <a:pt x="1011" y="504"/>
                  </a:lnTo>
                  <a:lnTo>
                    <a:pt x="1008" y="504"/>
                  </a:lnTo>
                  <a:lnTo>
                    <a:pt x="1003" y="509"/>
                  </a:lnTo>
                  <a:lnTo>
                    <a:pt x="1003" y="512"/>
                  </a:lnTo>
                  <a:lnTo>
                    <a:pt x="1001" y="514"/>
                  </a:lnTo>
                  <a:lnTo>
                    <a:pt x="998" y="517"/>
                  </a:lnTo>
                  <a:lnTo>
                    <a:pt x="995" y="517"/>
                  </a:lnTo>
                  <a:lnTo>
                    <a:pt x="995" y="519"/>
                  </a:lnTo>
                  <a:lnTo>
                    <a:pt x="995" y="522"/>
                  </a:lnTo>
                  <a:lnTo>
                    <a:pt x="993" y="522"/>
                  </a:lnTo>
                  <a:lnTo>
                    <a:pt x="993" y="524"/>
                  </a:lnTo>
                  <a:lnTo>
                    <a:pt x="990" y="524"/>
                  </a:lnTo>
                  <a:lnTo>
                    <a:pt x="990" y="527"/>
                  </a:lnTo>
                  <a:lnTo>
                    <a:pt x="988" y="527"/>
                  </a:lnTo>
                  <a:lnTo>
                    <a:pt x="985" y="527"/>
                  </a:lnTo>
                  <a:lnTo>
                    <a:pt x="980" y="532"/>
                  </a:lnTo>
                  <a:lnTo>
                    <a:pt x="978" y="532"/>
                  </a:lnTo>
                  <a:lnTo>
                    <a:pt x="978" y="535"/>
                  </a:lnTo>
                  <a:lnTo>
                    <a:pt x="978" y="537"/>
                  </a:lnTo>
                  <a:lnTo>
                    <a:pt x="980" y="547"/>
                  </a:lnTo>
                  <a:lnTo>
                    <a:pt x="980" y="550"/>
                  </a:lnTo>
                  <a:lnTo>
                    <a:pt x="980" y="552"/>
                  </a:lnTo>
                  <a:lnTo>
                    <a:pt x="978" y="552"/>
                  </a:lnTo>
                  <a:lnTo>
                    <a:pt x="978" y="555"/>
                  </a:lnTo>
                  <a:lnTo>
                    <a:pt x="975" y="555"/>
                  </a:lnTo>
                  <a:lnTo>
                    <a:pt x="973" y="558"/>
                  </a:lnTo>
                  <a:lnTo>
                    <a:pt x="973" y="560"/>
                  </a:lnTo>
                  <a:lnTo>
                    <a:pt x="970" y="560"/>
                  </a:lnTo>
                  <a:lnTo>
                    <a:pt x="967" y="563"/>
                  </a:lnTo>
                  <a:lnTo>
                    <a:pt x="965" y="563"/>
                  </a:lnTo>
                  <a:lnTo>
                    <a:pt x="965" y="565"/>
                  </a:lnTo>
                  <a:lnTo>
                    <a:pt x="965" y="568"/>
                  </a:lnTo>
                  <a:lnTo>
                    <a:pt x="965" y="570"/>
                  </a:lnTo>
                  <a:lnTo>
                    <a:pt x="962" y="570"/>
                  </a:lnTo>
                  <a:lnTo>
                    <a:pt x="962" y="573"/>
                  </a:lnTo>
                  <a:lnTo>
                    <a:pt x="962" y="575"/>
                  </a:lnTo>
                  <a:lnTo>
                    <a:pt x="960" y="575"/>
                  </a:lnTo>
                  <a:lnTo>
                    <a:pt x="960" y="578"/>
                  </a:lnTo>
                  <a:lnTo>
                    <a:pt x="960" y="580"/>
                  </a:lnTo>
                  <a:lnTo>
                    <a:pt x="957" y="580"/>
                  </a:lnTo>
                  <a:lnTo>
                    <a:pt x="955" y="583"/>
                  </a:lnTo>
                  <a:lnTo>
                    <a:pt x="955" y="586"/>
                  </a:lnTo>
                  <a:lnTo>
                    <a:pt x="952" y="586"/>
                  </a:lnTo>
                  <a:lnTo>
                    <a:pt x="947" y="593"/>
                  </a:lnTo>
                  <a:lnTo>
                    <a:pt x="945" y="596"/>
                  </a:lnTo>
                  <a:lnTo>
                    <a:pt x="942" y="596"/>
                  </a:lnTo>
                  <a:lnTo>
                    <a:pt x="939" y="598"/>
                  </a:lnTo>
                  <a:lnTo>
                    <a:pt x="942" y="598"/>
                  </a:lnTo>
                  <a:lnTo>
                    <a:pt x="942" y="601"/>
                  </a:lnTo>
                  <a:lnTo>
                    <a:pt x="942" y="603"/>
                  </a:lnTo>
                  <a:lnTo>
                    <a:pt x="942" y="606"/>
                  </a:lnTo>
                  <a:lnTo>
                    <a:pt x="939" y="606"/>
                  </a:lnTo>
                  <a:lnTo>
                    <a:pt x="939" y="608"/>
                  </a:lnTo>
                  <a:lnTo>
                    <a:pt x="939" y="611"/>
                  </a:lnTo>
                  <a:lnTo>
                    <a:pt x="942" y="613"/>
                  </a:lnTo>
                  <a:lnTo>
                    <a:pt x="942" y="616"/>
                  </a:lnTo>
                  <a:lnTo>
                    <a:pt x="942" y="619"/>
                  </a:lnTo>
                  <a:lnTo>
                    <a:pt x="942" y="621"/>
                  </a:lnTo>
                  <a:lnTo>
                    <a:pt x="942" y="624"/>
                  </a:lnTo>
                  <a:lnTo>
                    <a:pt x="939" y="626"/>
                  </a:lnTo>
                  <a:lnTo>
                    <a:pt x="939" y="629"/>
                  </a:lnTo>
                  <a:lnTo>
                    <a:pt x="939" y="631"/>
                  </a:lnTo>
                  <a:lnTo>
                    <a:pt x="939" y="634"/>
                  </a:lnTo>
                  <a:lnTo>
                    <a:pt x="937" y="636"/>
                  </a:lnTo>
                  <a:lnTo>
                    <a:pt x="937" y="639"/>
                  </a:lnTo>
                  <a:lnTo>
                    <a:pt x="937" y="641"/>
                  </a:lnTo>
                  <a:lnTo>
                    <a:pt x="939" y="644"/>
                  </a:lnTo>
                  <a:lnTo>
                    <a:pt x="942" y="647"/>
                  </a:lnTo>
                  <a:lnTo>
                    <a:pt x="945" y="649"/>
                  </a:lnTo>
                  <a:lnTo>
                    <a:pt x="945" y="652"/>
                  </a:lnTo>
                  <a:lnTo>
                    <a:pt x="947" y="652"/>
                  </a:lnTo>
                  <a:lnTo>
                    <a:pt x="947" y="654"/>
                  </a:lnTo>
                  <a:lnTo>
                    <a:pt x="947" y="662"/>
                  </a:lnTo>
                  <a:lnTo>
                    <a:pt x="947" y="664"/>
                  </a:lnTo>
                  <a:lnTo>
                    <a:pt x="947" y="667"/>
                  </a:lnTo>
                  <a:lnTo>
                    <a:pt x="947" y="672"/>
                  </a:lnTo>
                  <a:lnTo>
                    <a:pt x="950" y="672"/>
                  </a:lnTo>
                  <a:lnTo>
                    <a:pt x="950" y="675"/>
                  </a:lnTo>
                  <a:lnTo>
                    <a:pt x="950" y="677"/>
                  </a:lnTo>
                  <a:lnTo>
                    <a:pt x="947" y="680"/>
                  </a:lnTo>
                  <a:lnTo>
                    <a:pt x="947" y="682"/>
                  </a:lnTo>
                  <a:lnTo>
                    <a:pt x="950" y="685"/>
                  </a:lnTo>
                  <a:lnTo>
                    <a:pt x="950" y="687"/>
                  </a:lnTo>
                  <a:lnTo>
                    <a:pt x="952" y="690"/>
                  </a:lnTo>
                  <a:lnTo>
                    <a:pt x="952" y="692"/>
                  </a:lnTo>
                  <a:lnTo>
                    <a:pt x="952" y="695"/>
                  </a:lnTo>
                  <a:lnTo>
                    <a:pt x="952" y="697"/>
                  </a:lnTo>
                  <a:lnTo>
                    <a:pt x="955" y="697"/>
                  </a:lnTo>
                  <a:lnTo>
                    <a:pt x="957" y="697"/>
                  </a:lnTo>
                  <a:lnTo>
                    <a:pt x="960" y="700"/>
                  </a:lnTo>
                  <a:lnTo>
                    <a:pt x="960" y="703"/>
                  </a:lnTo>
                  <a:lnTo>
                    <a:pt x="960" y="705"/>
                  </a:lnTo>
                  <a:lnTo>
                    <a:pt x="957" y="705"/>
                  </a:lnTo>
                  <a:lnTo>
                    <a:pt x="957" y="710"/>
                  </a:lnTo>
                  <a:lnTo>
                    <a:pt x="957" y="713"/>
                  </a:lnTo>
                  <a:lnTo>
                    <a:pt x="960" y="715"/>
                  </a:lnTo>
                  <a:lnTo>
                    <a:pt x="962" y="718"/>
                  </a:lnTo>
                  <a:lnTo>
                    <a:pt x="962" y="720"/>
                  </a:lnTo>
                  <a:lnTo>
                    <a:pt x="962" y="723"/>
                  </a:lnTo>
                  <a:lnTo>
                    <a:pt x="960" y="723"/>
                  </a:lnTo>
                  <a:lnTo>
                    <a:pt x="960" y="725"/>
                  </a:lnTo>
                  <a:lnTo>
                    <a:pt x="957" y="728"/>
                  </a:lnTo>
                  <a:lnTo>
                    <a:pt x="955" y="728"/>
                  </a:lnTo>
                  <a:lnTo>
                    <a:pt x="952" y="728"/>
                  </a:lnTo>
                  <a:lnTo>
                    <a:pt x="950" y="728"/>
                  </a:lnTo>
                  <a:lnTo>
                    <a:pt x="950" y="725"/>
                  </a:lnTo>
                  <a:lnTo>
                    <a:pt x="947" y="725"/>
                  </a:lnTo>
                  <a:lnTo>
                    <a:pt x="945" y="723"/>
                  </a:lnTo>
                  <a:lnTo>
                    <a:pt x="942" y="723"/>
                  </a:lnTo>
                  <a:lnTo>
                    <a:pt x="939" y="725"/>
                  </a:lnTo>
                  <a:lnTo>
                    <a:pt x="937" y="725"/>
                  </a:lnTo>
                  <a:lnTo>
                    <a:pt x="937" y="728"/>
                  </a:lnTo>
                  <a:lnTo>
                    <a:pt x="934" y="731"/>
                  </a:lnTo>
                  <a:lnTo>
                    <a:pt x="934" y="733"/>
                  </a:lnTo>
                  <a:lnTo>
                    <a:pt x="934" y="736"/>
                  </a:lnTo>
                  <a:lnTo>
                    <a:pt x="932" y="738"/>
                  </a:lnTo>
                  <a:lnTo>
                    <a:pt x="932" y="741"/>
                  </a:lnTo>
                  <a:lnTo>
                    <a:pt x="929" y="741"/>
                  </a:lnTo>
                  <a:lnTo>
                    <a:pt x="927" y="741"/>
                  </a:lnTo>
                  <a:lnTo>
                    <a:pt x="924" y="741"/>
                  </a:lnTo>
                  <a:lnTo>
                    <a:pt x="922" y="741"/>
                  </a:lnTo>
                  <a:lnTo>
                    <a:pt x="919" y="738"/>
                  </a:lnTo>
                  <a:lnTo>
                    <a:pt x="917" y="738"/>
                  </a:lnTo>
                  <a:lnTo>
                    <a:pt x="914" y="741"/>
                  </a:lnTo>
                  <a:lnTo>
                    <a:pt x="911" y="741"/>
                  </a:lnTo>
                  <a:lnTo>
                    <a:pt x="911" y="743"/>
                  </a:lnTo>
                  <a:lnTo>
                    <a:pt x="909" y="746"/>
                  </a:lnTo>
                  <a:lnTo>
                    <a:pt x="906" y="746"/>
                  </a:lnTo>
                  <a:lnTo>
                    <a:pt x="906" y="743"/>
                  </a:lnTo>
                  <a:lnTo>
                    <a:pt x="909" y="741"/>
                  </a:lnTo>
                  <a:lnTo>
                    <a:pt x="906" y="738"/>
                  </a:lnTo>
                  <a:lnTo>
                    <a:pt x="906" y="736"/>
                  </a:lnTo>
                  <a:lnTo>
                    <a:pt x="906" y="733"/>
                  </a:lnTo>
                  <a:lnTo>
                    <a:pt x="901" y="731"/>
                  </a:lnTo>
                  <a:lnTo>
                    <a:pt x="901" y="725"/>
                  </a:lnTo>
                  <a:lnTo>
                    <a:pt x="901" y="720"/>
                  </a:lnTo>
                  <a:lnTo>
                    <a:pt x="901" y="718"/>
                  </a:lnTo>
                  <a:lnTo>
                    <a:pt x="904" y="713"/>
                  </a:lnTo>
                  <a:lnTo>
                    <a:pt x="906" y="710"/>
                  </a:lnTo>
                  <a:lnTo>
                    <a:pt x="906" y="708"/>
                  </a:lnTo>
                  <a:lnTo>
                    <a:pt x="906" y="705"/>
                  </a:lnTo>
                  <a:lnTo>
                    <a:pt x="904" y="703"/>
                  </a:lnTo>
                  <a:lnTo>
                    <a:pt x="901" y="703"/>
                  </a:lnTo>
                  <a:lnTo>
                    <a:pt x="899" y="703"/>
                  </a:lnTo>
                  <a:lnTo>
                    <a:pt x="896" y="700"/>
                  </a:lnTo>
                  <a:lnTo>
                    <a:pt x="894" y="700"/>
                  </a:lnTo>
                  <a:lnTo>
                    <a:pt x="894" y="697"/>
                  </a:lnTo>
                  <a:lnTo>
                    <a:pt x="891" y="697"/>
                  </a:lnTo>
                  <a:lnTo>
                    <a:pt x="891" y="695"/>
                  </a:lnTo>
                  <a:lnTo>
                    <a:pt x="891" y="690"/>
                  </a:lnTo>
                  <a:lnTo>
                    <a:pt x="891" y="687"/>
                  </a:lnTo>
                  <a:lnTo>
                    <a:pt x="889" y="687"/>
                  </a:lnTo>
                  <a:lnTo>
                    <a:pt x="886" y="685"/>
                  </a:lnTo>
                  <a:lnTo>
                    <a:pt x="883" y="685"/>
                  </a:lnTo>
                  <a:lnTo>
                    <a:pt x="881" y="682"/>
                  </a:lnTo>
                  <a:lnTo>
                    <a:pt x="878" y="680"/>
                  </a:lnTo>
                  <a:lnTo>
                    <a:pt x="876" y="677"/>
                  </a:lnTo>
                  <a:lnTo>
                    <a:pt x="873" y="675"/>
                  </a:lnTo>
                  <a:lnTo>
                    <a:pt x="871" y="675"/>
                  </a:lnTo>
                  <a:lnTo>
                    <a:pt x="866" y="672"/>
                  </a:lnTo>
                  <a:lnTo>
                    <a:pt x="863" y="669"/>
                  </a:lnTo>
                  <a:lnTo>
                    <a:pt x="861" y="669"/>
                  </a:lnTo>
                  <a:lnTo>
                    <a:pt x="858" y="669"/>
                  </a:lnTo>
                  <a:lnTo>
                    <a:pt x="855" y="667"/>
                  </a:lnTo>
                  <a:lnTo>
                    <a:pt x="853" y="667"/>
                  </a:lnTo>
                  <a:lnTo>
                    <a:pt x="853" y="664"/>
                  </a:lnTo>
                  <a:lnTo>
                    <a:pt x="853" y="662"/>
                  </a:lnTo>
                  <a:lnTo>
                    <a:pt x="853" y="659"/>
                  </a:lnTo>
                  <a:lnTo>
                    <a:pt x="850" y="659"/>
                  </a:lnTo>
                  <a:lnTo>
                    <a:pt x="850" y="657"/>
                  </a:lnTo>
                  <a:lnTo>
                    <a:pt x="853" y="654"/>
                  </a:lnTo>
                  <a:lnTo>
                    <a:pt x="853" y="652"/>
                  </a:lnTo>
                  <a:lnTo>
                    <a:pt x="855" y="649"/>
                  </a:lnTo>
                  <a:lnTo>
                    <a:pt x="855" y="647"/>
                  </a:lnTo>
                  <a:lnTo>
                    <a:pt x="855" y="644"/>
                  </a:lnTo>
                  <a:lnTo>
                    <a:pt x="858" y="644"/>
                  </a:lnTo>
                  <a:lnTo>
                    <a:pt x="858" y="641"/>
                  </a:lnTo>
                  <a:lnTo>
                    <a:pt x="858" y="639"/>
                  </a:lnTo>
                  <a:lnTo>
                    <a:pt x="861" y="639"/>
                  </a:lnTo>
                  <a:lnTo>
                    <a:pt x="858" y="636"/>
                  </a:lnTo>
                  <a:lnTo>
                    <a:pt x="855" y="634"/>
                  </a:lnTo>
                  <a:lnTo>
                    <a:pt x="853" y="634"/>
                  </a:lnTo>
                  <a:lnTo>
                    <a:pt x="853" y="631"/>
                  </a:lnTo>
                  <a:lnTo>
                    <a:pt x="850" y="631"/>
                  </a:lnTo>
                  <a:lnTo>
                    <a:pt x="850" y="629"/>
                  </a:lnTo>
                  <a:lnTo>
                    <a:pt x="850" y="626"/>
                  </a:lnTo>
                  <a:lnTo>
                    <a:pt x="850" y="624"/>
                  </a:lnTo>
                  <a:lnTo>
                    <a:pt x="848" y="624"/>
                  </a:lnTo>
                  <a:lnTo>
                    <a:pt x="850" y="624"/>
                  </a:lnTo>
                  <a:lnTo>
                    <a:pt x="850" y="621"/>
                  </a:lnTo>
                  <a:lnTo>
                    <a:pt x="853" y="621"/>
                  </a:lnTo>
                  <a:lnTo>
                    <a:pt x="853" y="619"/>
                  </a:lnTo>
                  <a:lnTo>
                    <a:pt x="850" y="616"/>
                  </a:lnTo>
                  <a:lnTo>
                    <a:pt x="850" y="613"/>
                  </a:lnTo>
                  <a:lnTo>
                    <a:pt x="850" y="608"/>
                  </a:lnTo>
                  <a:lnTo>
                    <a:pt x="848" y="606"/>
                  </a:lnTo>
                  <a:lnTo>
                    <a:pt x="845" y="606"/>
                  </a:lnTo>
                  <a:lnTo>
                    <a:pt x="845" y="603"/>
                  </a:lnTo>
                  <a:lnTo>
                    <a:pt x="845" y="601"/>
                  </a:lnTo>
                  <a:lnTo>
                    <a:pt x="843" y="601"/>
                  </a:lnTo>
                  <a:lnTo>
                    <a:pt x="843" y="598"/>
                  </a:lnTo>
                  <a:lnTo>
                    <a:pt x="843" y="596"/>
                  </a:lnTo>
                  <a:lnTo>
                    <a:pt x="840" y="596"/>
                  </a:lnTo>
                  <a:lnTo>
                    <a:pt x="838" y="596"/>
                  </a:lnTo>
                  <a:lnTo>
                    <a:pt x="835" y="596"/>
                  </a:lnTo>
                  <a:lnTo>
                    <a:pt x="833" y="596"/>
                  </a:lnTo>
                  <a:lnTo>
                    <a:pt x="830" y="596"/>
                  </a:lnTo>
                  <a:lnTo>
                    <a:pt x="830" y="598"/>
                  </a:lnTo>
                  <a:lnTo>
                    <a:pt x="827" y="596"/>
                  </a:lnTo>
                  <a:lnTo>
                    <a:pt x="827" y="593"/>
                  </a:lnTo>
                  <a:lnTo>
                    <a:pt x="827" y="591"/>
                  </a:lnTo>
                  <a:lnTo>
                    <a:pt x="827" y="588"/>
                  </a:lnTo>
                  <a:lnTo>
                    <a:pt x="825" y="588"/>
                  </a:lnTo>
                  <a:lnTo>
                    <a:pt x="822" y="586"/>
                  </a:lnTo>
                  <a:lnTo>
                    <a:pt x="817" y="578"/>
                  </a:lnTo>
                  <a:lnTo>
                    <a:pt x="817" y="575"/>
                  </a:lnTo>
                  <a:lnTo>
                    <a:pt x="815" y="575"/>
                  </a:lnTo>
                  <a:lnTo>
                    <a:pt x="815" y="573"/>
                  </a:lnTo>
                  <a:lnTo>
                    <a:pt x="815" y="570"/>
                  </a:lnTo>
                  <a:lnTo>
                    <a:pt x="812" y="570"/>
                  </a:lnTo>
                  <a:lnTo>
                    <a:pt x="810" y="568"/>
                  </a:lnTo>
                  <a:lnTo>
                    <a:pt x="807" y="568"/>
                  </a:lnTo>
                  <a:lnTo>
                    <a:pt x="805" y="568"/>
                  </a:lnTo>
                  <a:lnTo>
                    <a:pt x="802" y="565"/>
                  </a:lnTo>
                  <a:lnTo>
                    <a:pt x="802" y="563"/>
                  </a:lnTo>
                  <a:lnTo>
                    <a:pt x="802" y="560"/>
                  </a:lnTo>
                  <a:lnTo>
                    <a:pt x="799" y="558"/>
                  </a:lnTo>
                  <a:lnTo>
                    <a:pt x="799" y="555"/>
                  </a:lnTo>
                  <a:lnTo>
                    <a:pt x="797" y="555"/>
                  </a:lnTo>
                  <a:lnTo>
                    <a:pt x="797" y="552"/>
                  </a:lnTo>
                  <a:lnTo>
                    <a:pt x="794" y="550"/>
                  </a:lnTo>
                  <a:lnTo>
                    <a:pt x="794" y="547"/>
                  </a:lnTo>
                  <a:lnTo>
                    <a:pt x="794" y="545"/>
                  </a:lnTo>
                  <a:lnTo>
                    <a:pt x="797" y="540"/>
                  </a:lnTo>
                  <a:lnTo>
                    <a:pt x="794" y="537"/>
                  </a:lnTo>
                  <a:lnTo>
                    <a:pt x="794" y="535"/>
                  </a:lnTo>
                  <a:lnTo>
                    <a:pt x="794" y="532"/>
                  </a:lnTo>
                  <a:lnTo>
                    <a:pt x="794" y="530"/>
                  </a:lnTo>
                  <a:lnTo>
                    <a:pt x="792" y="535"/>
                  </a:lnTo>
                  <a:lnTo>
                    <a:pt x="789" y="535"/>
                  </a:lnTo>
                  <a:lnTo>
                    <a:pt x="787" y="535"/>
                  </a:lnTo>
                  <a:lnTo>
                    <a:pt x="784" y="535"/>
                  </a:lnTo>
                  <a:lnTo>
                    <a:pt x="782" y="537"/>
                  </a:lnTo>
                  <a:lnTo>
                    <a:pt x="779" y="537"/>
                  </a:lnTo>
                  <a:lnTo>
                    <a:pt x="777" y="537"/>
                  </a:lnTo>
                  <a:lnTo>
                    <a:pt x="774" y="540"/>
                  </a:lnTo>
                  <a:lnTo>
                    <a:pt x="771" y="542"/>
                  </a:lnTo>
                  <a:lnTo>
                    <a:pt x="769" y="545"/>
                  </a:lnTo>
                  <a:lnTo>
                    <a:pt x="718" y="550"/>
                  </a:lnTo>
                  <a:lnTo>
                    <a:pt x="647" y="545"/>
                  </a:lnTo>
                  <a:lnTo>
                    <a:pt x="644" y="545"/>
                  </a:lnTo>
                  <a:lnTo>
                    <a:pt x="644" y="547"/>
                  </a:lnTo>
                  <a:lnTo>
                    <a:pt x="637" y="545"/>
                  </a:lnTo>
                  <a:lnTo>
                    <a:pt x="634" y="545"/>
                  </a:lnTo>
                  <a:lnTo>
                    <a:pt x="631" y="545"/>
                  </a:lnTo>
                  <a:lnTo>
                    <a:pt x="629" y="545"/>
                  </a:lnTo>
                  <a:lnTo>
                    <a:pt x="626" y="545"/>
                  </a:lnTo>
                  <a:lnTo>
                    <a:pt x="626" y="547"/>
                  </a:lnTo>
                  <a:lnTo>
                    <a:pt x="624" y="547"/>
                  </a:lnTo>
                  <a:lnTo>
                    <a:pt x="575" y="555"/>
                  </a:lnTo>
                  <a:lnTo>
                    <a:pt x="568" y="552"/>
                  </a:lnTo>
                  <a:lnTo>
                    <a:pt x="540" y="588"/>
                  </a:lnTo>
                  <a:lnTo>
                    <a:pt x="542" y="588"/>
                  </a:lnTo>
                  <a:lnTo>
                    <a:pt x="547" y="591"/>
                  </a:lnTo>
                  <a:lnTo>
                    <a:pt x="581" y="593"/>
                  </a:lnTo>
                  <a:lnTo>
                    <a:pt x="601" y="601"/>
                  </a:lnTo>
                  <a:lnTo>
                    <a:pt x="619" y="608"/>
                  </a:lnTo>
                  <a:lnTo>
                    <a:pt x="624" y="624"/>
                  </a:lnTo>
                  <a:lnTo>
                    <a:pt x="621" y="624"/>
                  </a:lnTo>
                  <a:lnTo>
                    <a:pt x="621" y="626"/>
                  </a:lnTo>
                  <a:lnTo>
                    <a:pt x="621" y="629"/>
                  </a:lnTo>
                  <a:lnTo>
                    <a:pt x="621" y="631"/>
                  </a:lnTo>
                  <a:lnTo>
                    <a:pt x="621" y="634"/>
                  </a:lnTo>
                  <a:lnTo>
                    <a:pt x="621" y="636"/>
                  </a:lnTo>
                  <a:lnTo>
                    <a:pt x="619" y="636"/>
                  </a:lnTo>
                  <a:lnTo>
                    <a:pt x="619" y="639"/>
                  </a:lnTo>
                  <a:lnTo>
                    <a:pt x="606" y="700"/>
                  </a:lnTo>
                  <a:lnTo>
                    <a:pt x="624" y="705"/>
                  </a:lnTo>
                  <a:lnTo>
                    <a:pt x="626" y="705"/>
                  </a:lnTo>
                  <a:lnTo>
                    <a:pt x="629" y="7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2" name="Freeform 12">
              <a:extLst>
                <a:ext uri="{FF2B5EF4-FFF2-40B4-BE49-F238E27FC236}">
                  <a16:creationId xmlns:a16="http://schemas.microsoft.com/office/drawing/2014/main" id="{E5BE92CD-8E78-C204-4354-285D6191D6FA}"/>
                </a:ext>
              </a:extLst>
            </p:cNvPr>
            <p:cNvSpPr>
              <a:spLocks/>
            </p:cNvSpPr>
            <p:nvPr/>
          </p:nvSpPr>
          <p:spPr bwMode="auto">
            <a:xfrm>
              <a:off x="1426" y="1993"/>
              <a:ext cx="847" cy="1313"/>
            </a:xfrm>
            <a:custGeom>
              <a:avLst/>
              <a:gdLst>
                <a:gd name="T0" fmla="*/ 606 w 847"/>
                <a:gd name="T1" fmla="*/ 1260 h 1313"/>
                <a:gd name="T2" fmla="*/ 603 w 847"/>
                <a:gd name="T3" fmla="*/ 1201 h 1313"/>
                <a:gd name="T4" fmla="*/ 572 w 847"/>
                <a:gd name="T5" fmla="*/ 1214 h 1313"/>
                <a:gd name="T6" fmla="*/ 544 w 847"/>
                <a:gd name="T7" fmla="*/ 1204 h 1313"/>
                <a:gd name="T8" fmla="*/ 516 w 847"/>
                <a:gd name="T9" fmla="*/ 1178 h 1313"/>
                <a:gd name="T10" fmla="*/ 483 w 847"/>
                <a:gd name="T11" fmla="*/ 1153 h 1313"/>
                <a:gd name="T12" fmla="*/ 438 w 847"/>
                <a:gd name="T13" fmla="*/ 1148 h 1313"/>
                <a:gd name="T14" fmla="*/ 427 w 847"/>
                <a:gd name="T15" fmla="*/ 1102 h 1313"/>
                <a:gd name="T16" fmla="*/ 394 w 847"/>
                <a:gd name="T17" fmla="*/ 1086 h 1313"/>
                <a:gd name="T18" fmla="*/ 397 w 847"/>
                <a:gd name="T19" fmla="*/ 1028 h 1313"/>
                <a:gd name="T20" fmla="*/ 356 w 847"/>
                <a:gd name="T21" fmla="*/ 985 h 1313"/>
                <a:gd name="T22" fmla="*/ 320 w 847"/>
                <a:gd name="T23" fmla="*/ 972 h 1313"/>
                <a:gd name="T24" fmla="*/ 259 w 847"/>
                <a:gd name="T25" fmla="*/ 974 h 1313"/>
                <a:gd name="T26" fmla="*/ 208 w 847"/>
                <a:gd name="T27" fmla="*/ 967 h 1313"/>
                <a:gd name="T28" fmla="*/ 170 w 847"/>
                <a:gd name="T29" fmla="*/ 949 h 1313"/>
                <a:gd name="T30" fmla="*/ 122 w 847"/>
                <a:gd name="T31" fmla="*/ 939 h 1313"/>
                <a:gd name="T32" fmla="*/ 112 w 847"/>
                <a:gd name="T33" fmla="*/ 929 h 1313"/>
                <a:gd name="T34" fmla="*/ 84 w 847"/>
                <a:gd name="T35" fmla="*/ 875 h 1313"/>
                <a:gd name="T36" fmla="*/ 15 w 847"/>
                <a:gd name="T37" fmla="*/ 868 h 1313"/>
                <a:gd name="T38" fmla="*/ 23 w 847"/>
                <a:gd name="T39" fmla="*/ 840 h 1313"/>
                <a:gd name="T40" fmla="*/ 46 w 847"/>
                <a:gd name="T41" fmla="*/ 817 h 1313"/>
                <a:gd name="T42" fmla="*/ 68 w 847"/>
                <a:gd name="T43" fmla="*/ 799 h 1313"/>
                <a:gd name="T44" fmla="*/ 99 w 847"/>
                <a:gd name="T45" fmla="*/ 766 h 1313"/>
                <a:gd name="T46" fmla="*/ 124 w 847"/>
                <a:gd name="T47" fmla="*/ 735 h 1313"/>
                <a:gd name="T48" fmla="*/ 145 w 847"/>
                <a:gd name="T49" fmla="*/ 700 h 1313"/>
                <a:gd name="T50" fmla="*/ 150 w 847"/>
                <a:gd name="T51" fmla="*/ 654 h 1313"/>
                <a:gd name="T52" fmla="*/ 163 w 847"/>
                <a:gd name="T53" fmla="*/ 611 h 1313"/>
                <a:gd name="T54" fmla="*/ 160 w 847"/>
                <a:gd name="T55" fmla="*/ 542 h 1313"/>
                <a:gd name="T56" fmla="*/ 152 w 847"/>
                <a:gd name="T57" fmla="*/ 501 h 1313"/>
                <a:gd name="T58" fmla="*/ 127 w 847"/>
                <a:gd name="T59" fmla="*/ 460 h 1313"/>
                <a:gd name="T60" fmla="*/ 99 w 847"/>
                <a:gd name="T61" fmla="*/ 371 h 1313"/>
                <a:gd name="T62" fmla="*/ 109 w 847"/>
                <a:gd name="T63" fmla="*/ 285 h 1313"/>
                <a:gd name="T64" fmla="*/ 188 w 847"/>
                <a:gd name="T65" fmla="*/ 315 h 1313"/>
                <a:gd name="T66" fmla="*/ 262 w 847"/>
                <a:gd name="T67" fmla="*/ 219 h 1313"/>
                <a:gd name="T68" fmla="*/ 282 w 847"/>
                <a:gd name="T69" fmla="*/ 81 h 1313"/>
                <a:gd name="T70" fmla="*/ 336 w 847"/>
                <a:gd name="T71" fmla="*/ 79 h 1313"/>
                <a:gd name="T72" fmla="*/ 371 w 847"/>
                <a:gd name="T73" fmla="*/ 74 h 1313"/>
                <a:gd name="T74" fmla="*/ 392 w 847"/>
                <a:gd name="T75" fmla="*/ 91 h 1313"/>
                <a:gd name="T76" fmla="*/ 415 w 847"/>
                <a:gd name="T77" fmla="*/ 124 h 1313"/>
                <a:gd name="T78" fmla="*/ 450 w 847"/>
                <a:gd name="T79" fmla="*/ 142 h 1313"/>
                <a:gd name="T80" fmla="*/ 483 w 847"/>
                <a:gd name="T81" fmla="*/ 163 h 1313"/>
                <a:gd name="T82" fmla="*/ 527 w 847"/>
                <a:gd name="T83" fmla="*/ 155 h 1313"/>
                <a:gd name="T84" fmla="*/ 567 w 847"/>
                <a:gd name="T85" fmla="*/ 130 h 1313"/>
                <a:gd name="T86" fmla="*/ 565 w 847"/>
                <a:gd name="T87" fmla="*/ 91 h 1313"/>
                <a:gd name="T88" fmla="*/ 585 w 847"/>
                <a:gd name="T89" fmla="*/ 10 h 1313"/>
                <a:gd name="T90" fmla="*/ 631 w 847"/>
                <a:gd name="T91" fmla="*/ 23 h 1313"/>
                <a:gd name="T92" fmla="*/ 682 w 847"/>
                <a:gd name="T93" fmla="*/ 48 h 1313"/>
                <a:gd name="T94" fmla="*/ 710 w 847"/>
                <a:gd name="T95" fmla="*/ 91 h 1313"/>
                <a:gd name="T96" fmla="*/ 728 w 847"/>
                <a:gd name="T97" fmla="*/ 137 h 1313"/>
                <a:gd name="T98" fmla="*/ 756 w 847"/>
                <a:gd name="T99" fmla="*/ 147 h 1313"/>
                <a:gd name="T100" fmla="*/ 794 w 847"/>
                <a:gd name="T101" fmla="*/ 173 h 1313"/>
                <a:gd name="T102" fmla="*/ 794 w 847"/>
                <a:gd name="T103" fmla="*/ 252 h 1313"/>
                <a:gd name="T104" fmla="*/ 837 w 847"/>
                <a:gd name="T105" fmla="*/ 297 h 1313"/>
                <a:gd name="T106" fmla="*/ 822 w 847"/>
                <a:gd name="T107" fmla="*/ 356 h 1313"/>
                <a:gd name="T108" fmla="*/ 791 w 847"/>
                <a:gd name="T109" fmla="*/ 404 h 1313"/>
                <a:gd name="T110" fmla="*/ 796 w 847"/>
                <a:gd name="T111" fmla="*/ 473 h 1313"/>
                <a:gd name="T112" fmla="*/ 799 w 847"/>
                <a:gd name="T113" fmla="*/ 539 h 1313"/>
                <a:gd name="T114" fmla="*/ 799 w 847"/>
                <a:gd name="T115" fmla="*/ 623 h 1313"/>
                <a:gd name="T116" fmla="*/ 812 w 847"/>
                <a:gd name="T117" fmla="*/ 687 h 1313"/>
                <a:gd name="T118" fmla="*/ 847 w 847"/>
                <a:gd name="T119" fmla="*/ 753 h 1313"/>
                <a:gd name="T120" fmla="*/ 837 w 847"/>
                <a:gd name="T121" fmla="*/ 834 h 1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47" h="1313">
                  <a:moveTo>
                    <a:pt x="789" y="1140"/>
                  </a:moveTo>
                  <a:lnTo>
                    <a:pt x="789" y="1219"/>
                  </a:lnTo>
                  <a:lnTo>
                    <a:pt x="789" y="1280"/>
                  </a:lnTo>
                  <a:lnTo>
                    <a:pt x="789" y="1282"/>
                  </a:lnTo>
                  <a:lnTo>
                    <a:pt x="789" y="1300"/>
                  </a:lnTo>
                  <a:lnTo>
                    <a:pt x="626" y="1313"/>
                  </a:lnTo>
                  <a:lnTo>
                    <a:pt x="623" y="1310"/>
                  </a:lnTo>
                  <a:lnTo>
                    <a:pt x="623" y="1308"/>
                  </a:lnTo>
                  <a:lnTo>
                    <a:pt x="621" y="1303"/>
                  </a:lnTo>
                  <a:lnTo>
                    <a:pt x="618" y="1298"/>
                  </a:lnTo>
                  <a:lnTo>
                    <a:pt x="616" y="1295"/>
                  </a:lnTo>
                  <a:lnTo>
                    <a:pt x="616" y="1288"/>
                  </a:lnTo>
                  <a:lnTo>
                    <a:pt x="611" y="1285"/>
                  </a:lnTo>
                  <a:lnTo>
                    <a:pt x="611" y="1282"/>
                  </a:lnTo>
                  <a:lnTo>
                    <a:pt x="611" y="1275"/>
                  </a:lnTo>
                  <a:lnTo>
                    <a:pt x="611" y="1272"/>
                  </a:lnTo>
                  <a:lnTo>
                    <a:pt x="608" y="1267"/>
                  </a:lnTo>
                  <a:lnTo>
                    <a:pt x="606" y="1260"/>
                  </a:lnTo>
                  <a:lnTo>
                    <a:pt x="603" y="1254"/>
                  </a:lnTo>
                  <a:lnTo>
                    <a:pt x="606" y="1252"/>
                  </a:lnTo>
                  <a:lnTo>
                    <a:pt x="608" y="1247"/>
                  </a:lnTo>
                  <a:lnTo>
                    <a:pt x="611" y="1242"/>
                  </a:lnTo>
                  <a:lnTo>
                    <a:pt x="611" y="1239"/>
                  </a:lnTo>
                  <a:lnTo>
                    <a:pt x="606" y="1234"/>
                  </a:lnTo>
                  <a:lnTo>
                    <a:pt x="603" y="1232"/>
                  </a:lnTo>
                  <a:lnTo>
                    <a:pt x="603" y="1229"/>
                  </a:lnTo>
                  <a:lnTo>
                    <a:pt x="608" y="1221"/>
                  </a:lnTo>
                  <a:lnTo>
                    <a:pt x="608" y="1214"/>
                  </a:lnTo>
                  <a:lnTo>
                    <a:pt x="611" y="1211"/>
                  </a:lnTo>
                  <a:lnTo>
                    <a:pt x="613" y="1211"/>
                  </a:lnTo>
                  <a:lnTo>
                    <a:pt x="613" y="1209"/>
                  </a:lnTo>
                  <a:lnTo>
                    <a:pt x="613" y="1206"/>
                  </a:lnTo>
                  <a:lnTo>
                    <a:pt x="611" y="1206"/>
                  </a:lnTo>
                  <a:lnTo>
                    <a:pt x="608" y="1206"/>
                  </a:lnTo>
                  <a:lnTo>
                    <a:pt x="606" y="1206"/>
                  </a:lnTo>
                  <a:lnTo>
                    <a:pt x="603" y="1201"/>
                  </a:lnTo>
                  <a:lnTo>
                    <a:pt x="600" y="1198"/>
                  </a:lnTo>
                  <a:lnTo>
                    <a:pt x="598" y="1198"/>
                  </a:lnTo>
                  <a:lnTo>
                    <a:pt x="598" y="1201"/>
                  </a:lnTo>
                  <a:lnTo>
                    <a:pt x="595" y="1198"/>
                  </a:lnTo>
                  <a:lnTo>
                    <a:pt x="593" y="1198"/>
                  </a:lnTo>
                  <a:lnTo>
                    <a:pt x="590" y="1198"/>
                  </a:lnTo>
                  <a:lnTo>
                    <a:pt x="588" y="1201"/>
                  </a:lnTo>
                  <a:lnTo>
                    <a:pt x="588" y="1206"/>
                  </a:lnTo>
                  <a:lnTo>
                    <a:pt x="588" y="1209"/>
                  </a:lnTo>
                  <a:lnTo>
                    <a:pt x="588" y="1214"/>
                  </a:lnTo>
                  <a:lnTo>
                    <a:pt x="585" y="1219"/>
                  </a:lnTo>
                  <a:lnTo>
                    <a:pt x="585" y="1224"/>
                  </a:lnTo>
                  <a:lnTo>
                    <a:pt x="583" y="1224"/>
                  </a:lnTo>
                  <a:lnTo>
                    <a:pt x="580" y="1224"/>
                  </a:lnTo>
                  <a:lnTo>
                    <a:pt x="578" y="1221"/>
                  </a:lnTo>
                  <a:lnTo>
                    <a:pt x="578" y="1219"/>
                  </a:lnTo>
                  <a:lnTo>
                    <a:pt x="575" y="1216"/>
                  </a:lnTo>
                  <a:lnTo>
                    <a:pt x="572" y="1214"/>
                  </a:lnTo>
                  <a:lnTo>
                    <a:pt x="570" y="1211"/>
                  </a:lnTo>
                  <a:lnTo>
                    <a:pt x="570" y="1209"/>
                  </a:lnTo>
                  <a:lnTo>
                    <a:pt x="567" y="1209"/>
                  </a:lnTo>
                  <a:lnTo>
                    <a:pt x="562" y="1209"/>
                  </a:lnTo>
                  <a:lnTo>
                    <a:pt x="565" y="1206"/>
                  </a:lnTo>
                  <a:lnTo>
                    <a:pt x="567" y="1204"/>
                  </a:lnTo>
                  <a:lnTo>
                    <a:pt x="565" y="1201"/>
                  </a:lnTo>
                  <a:lnTo>
                    <a:pt x="562" y="1198"/>
                  </a:lnTo>
                  <a:lnTo>
                    <a:pt x="560" y="1201"/>
                  </a:lnTo>
                  <a:lnTo>
                    <a:pt x="557" y="1204"/>
                  </a:lnTo>
                  <a:lnTo>
                    <a:pt x="552" y="1204"/>
                  </a:lnTo>
                  <a:lnTo>
                    <a:pt x="552" y="1206"/>
                  </a:lnTo>
                  <a:lnTo>
                    <a:pt x="552" y="1209"/>
                  </a:lnTo>
                  <a:lnTo>
                    <a:pt x="552" y="1211"/>
                  </a:lnTo>
                  <a:lnTo>
                    <a:pt x="550" y="1211"/>
                  </a:lnTo>
                  <a:lnTo>
                    <a:pt x="547" y="1206"/>
                  </a:lnTo>
                  <a:lnTo>
                    <a:pt x="544" y="1206"/>
                  </a:lnTo>
                  <a:lnTo>
                    <a:pt x="544" y="1204"/>
                  </a:lnTo>
                  <a:lnTo>
                    <a:pt x="542" y="1201"/>
                  </a:lnTo>
                  <a:lnTo>
                    <a:pt x="542" y="1198"/>
                  </a:lnTo>
                  <a:lnTo>
                    <a:pt x="539" y="1196"/>
                  </a:lnTo>
                  <a:lnTo>
                    <a:pt x="537" y="1196"/>
                  </a:lnTo>
                  <a:lnTo>
                    <a:pt x="534" y="1193"/>
                  </a:lnTo>
                  <a:lnTo>
                    <a:pt x="537" y="1191"/>
                  </a:lnTo>
                  <a:lnTo>
                    <a:pt x="544" y="1193"/>
                  </a:lnTo>
                  <a:lnTo>
                    <a:pt x="544" y="1191"/>
                  </a:lnTo>
                  <a:lnTo>
                    <a:pt x="542" y="1188"/>
                  </a:lnTo>
                  <a:lnTo>
                    <a:pt x="537" y="1183"/>
                  </a:lnTo>
                  <a:lnTo>
                    <a:pt x="534" y="1178"/>
                  </a:lnTo>
                  <a:lnTo>
                    <a:pt x="529" y="1178"/>
                  </a:lnTo>
                  <a:lnTo>
                    <a:pt x="524" y="1178"/>
                  </a:lnTo>
                  <a:lnTo>
                    <a:pt x="522" y="1183"/>
                  </a:lnTo>
                  <a:lnTo>
                    <a:pt x="519" y="1183"/>
                  </a:lnTo>
                  <a:lnTo>
                    <a:pt x="519" y="1181"/>
                  </a:lnTo>
                  <a:lnTo>
                    <a:pt x="519" y="1178"/>
                  </a:lnTo>
                  <a:lnTo>
                    <a:pt x="516" y="1178"/>
                  </a:lnTo>
                  <a:lnTo>
                    <a:pt x="514" y="1178"/>
                  </a:lnTo>
                  <a:lnTo>
                    <a:pt x="514" y="1176"/>
                  </a:lnTo>
                  <a:lnTo>
                    <a:pt x="514" y="1173"/>
                  </a:lnTo>
                  <a:lnTo>
                    <a:pt x="509" y="1173"/>
                  </a:lnTo>
                  <a:lnTo>
                    <a:pt x="504" y="1173"/>
                  </a:lnTo>
                  <a:lnTo>
                    <a:pt x="501" y="1173"/>
                  </a:lnTo>
                  <a:lnTo>
                    <a:pt x="496" y="1170"/>
                  </a:lnTo>
                  <a:lnTo>
                    <a:pt x="496" y="1168"/>
                  </a:lnTo>
                  <a:lnTo>
                    <a:pt x="494" y="1168"/>
                  </a:lnTo>
                  <a:lnTo>
                    <a:pt x="491" y="1170"/>
                  </a:lnTo>
                  <a:lnTo>
                    <a:pt x="488" y="1170"/>
                  </a:lnTo>
                  <a:lnTo>
                    <a:pt x="488" y="1168"/>
                  </a:lnTo>
                  <a:lnTo>
                    <a:pt x="491" y="1160"/>
                  </a:lnTo>
                  <a:lnTo>
                    <a:pt x="491" y="1158"/>
                  </a:lnTo>
                  <a:lnTo>
                    <a:pt x="488" y="1153"/>
                  </a:lnTo>
                  <a:lnTo>
                    <a:pt x="488" y="1150"/>
                  </a:lnTo>
                  <a:lnTo>
                    <a:pt x="486" y="1150"/>
                  </a:lnTo>
                  <a:lnTo>
                    <a:pt x="483" y="1153"/>
                  </a:lnTo>
                  <a:lnTo>
                    <a:pt x="481" y="1160"/>
                  </a:lnTo>
                  <a:lnTo>
                    <a:pt x="478" y="1163"/>
                  </a:lnTo>
                  <a:lnTo>
                    <a:pt x="478" y="1165"/>
                  </a:lnTo>
                  <a:lnTo>
                    <a:pt x="481" y="1173"/>
                  </a:lnTo>
                  <a:lnTo>
                    <a:pt x="481" y="1176"/>
                  </a:lnTo>
                  <a:lnTo>
                    <a:pt x="478" y="1178"/>
                  </a:lnTo>
                  <a:lnTo>
                    <a:pt x="476" y="1178"/>
                  </a:lnTo>
                  <a:lnTo>
                    <a:pt x="471" y="1176"/>
                  </a:lnTo>
                  <a:lnTo>
                    <a:pt x="471" y="1173"/>
                  </a:lnTo>
                  <a:lnTo>
                    <a:pt x="463" y="1170"/>
                  </a:lnTo>
                  <a:lnTo>
                    <a:pt x="460" y="1168"/>
                  </a:lnTo>
                  <a:lnTo>
                    <a:pt x="458" y="1163"/>
                  </a:lnTo>
                  <a:lnTo>
                    <a:pt x="455" y="1160"/>
                  </a:lnTo>
                  <a:lnTo>
                    <a:pt x="448" y="1158"/>
                  </a:lnTo>
                  <a:lnTo>
                    <a:pt x="445" y="1158"/>
                  </a:lnTo>
                  <a:lnTo>
                    <a:pt x="440" y="1150"/>
                  </a:lnTo>
                  <a:lnTo>
                    <a:pt x="438" y="1150"/>
                  </a:lnTo>
                  <a:lnTo>
                    <a:pt x="438" y="1148"/>
                  </a:lnTo>
                  <a:lnTo>
                    <a:pt x="435" y="1148"/>
                  </a:lnTo>
                  <a:lnTo>
                    <a:pt x="435" y="1140"/>
                  </a:lnTo>
                  <a:lnTo>
                    <a:pt x="432" y="1137"/>
                  </a:lnTo>
                  <a:lnTo>
                    <a:pt x="430" y="1137"/>
                  </a:lnTo>
                  <a:lnTo>
                    <a:pt x="425" y="1135"/>
                  </a:lnTo>
                  <a:lnTo>
                    <a:pt x="422" y="1135"/>
                  </a:lnTo>
                  <a:lnTo>
                    <a:pt x="422" y="1132"/>
                  </a:lnTo>
                  <a:lnTo>
                    <a:pt x="420" y="1130"/>
                  </a:lnTo>
                  <a:lnTo>
                    <a:pt x="422" y="1127"/>
                  </a:lnTo>
                  <a:lnTo>
                    <a:pt x="425" y="1125"/>
                  </a:lnTo>
                  <a:lnTo>
                    <a:pt x="427" y="1122"/>
                  </a:lnTo>
                  <a:lnTo>
                    <a:pt x="425" y="1120"/>
                  </a:lnTo>
                  <a:lnTo>
                    <a:pt x="425" y="1117"/>
                  </a:lnTo>
                  <a:lnTo>
                    <a:pt x="425" y="1114"/>
                  </a:lnTo>
                  <a:lnTo>
                    <a:pt x="430" y="1112"/>
                  </a:lnTo>
                  <a:lnTo>
                    <a:pt x="432" y="1109"/>
                  </a:lnTo>
                  <a:lnTo>
                    <a:pt x="430" y="1104"/>
                  </a:lnTo>
                  <a:lnTo>
                    <a:pt x="427" y="1102"/>
                  </a:lnTo>
                  <a:lnTo>
                    <a:pt x="420" y="1099"/>
                  </a:lnTo>
                  <a:lnTo>
                    <a:pt x="420" y="1097"/>
                  </a:lnTo>
                  <a:lnTo>
                    <a:pt x="420" y="1094"/>
                  </a:lnTo>
                  <a:lnTo>
                    <a:pt x="422" y="1089"/>
                  </a:lnTo>
                  <a:lnTo>
                    <a:pt x="422" y="1086"/>
                  </a:lnTo>
                  <a:lnTo>
                    <a:pt x="422" y="1084"/>
                  </a:lnTo>
                  <a:lnTo>
                    <a:pt x="420" y="1081"/>
                  </a:lnTo>
                  <a:lnTo>
                    <a:pt x="417" y="1079"/>
                  </a:lnTo>
                  <a:lnTo>
                    <a:pt x="415" y="1076"/>
                  </a:lnTo>
                  <a:lnTo>
                    <a:pt x="412" y="1076"/>
                  </a:lnTo>
                  <a:lnTo>
                    <a:pt x="412" y="1081"/>
                  </a:lnTo>
                  <a:lnTo>
                    <a:pt x="410" y="1081"/>
                  </a:lnTo>
                  <a:lnTo>
                    <a:pt x="407" y="1079"/>
                  </a:lnTo>
                  <a:lnTo>
                    <a:pt x="404" y="1076"/>
                  </a:lnTo>
                  <a:lnTo>
                    <a:pt x="402" y="1076"/>
                  </a:lnTo>
                  <a:lnTo>
                    <a:pt x="399" y="1079"/>
                  </a:lnTo>
                  <a:lnTo>
                    <a:pt x="397" y="1086"/>
                  </a:lnTo>
                  <a:lnTo>
                    <a:pt x="394" y="1086"/>
                  </a:lnTo>
                  <a:lnTo>
                    <a:pt x="392" y="1086"/>
                  </a:lnTo>
                  <a:lnTo>
                    <a:pt x="392" y="1084"/>
                  </a:lnTo>
                  <a:lnTo>
                    <a:pt x="394" y="1081"/>
                  </a:lnTo>
                  <a:lnTo>
                    <a:pt x="394" y="1079"/>
                  </a:lnTo>
                  <a:lnTo>
                    <a:pt x="392" y="1079"/>
                  </a:lnTo>
                  <a:lnTo>
                    <a:pt x="392" y="1076"/>
                  </a:lnTo>
                  <a:lnTo>
                    <a:pt x="392" y="1069"/>
                  </a:lnTo>
                  <a:lnTo>
                    <a:pt x="392" y="1064"/>
                  </a:lnTo>
                  <a:lnTo>
                    <a:pt x="392" y="1058"/>
                  </a:lnTo>
                  <a:lnTo>
                    <a:pt x="392" y="1053"/>
                  </a:lnTo>
                  <a:lnTo>
                    <a:pt x="392" y="1051"/>
                  </a:lnTo>
                  <a:lnTo>
                    <a:pt x="392" y="1048"/>
                  </a:lnTo>
                  <a:lnTo>
                    <a:pt x="399" y="1043"/>
                  </a:lnTo>
                  <a:lnTo>
                    <a:pt x="399" y="1041"/>
                  </a:lnTo>
                  <a:lnTo>
                    <a:pt x="397" y="1038"/>
                  </a:lnTo>
                  <a:lnTo>
                    <a:pt x="397" y="1033"/>
                  </a:lnTo>
                  <a:lnTo>
                    <a:pt x="394" y="1028"/>
                  </a:lnTo>
                  <a:lnTo>
                    <a:pt x="397" y="1028"/>
                  </a:lnTo>
                  <a:lnTo>
                    <a:pt x="399" y="1028"/>
                  </a:lnTo>
                  <a:lnTo>
                    <a:pt x="404" y="1028"/>
                  </a:lnTo>
                  <a:lnTo>
                    <a:pt x="407" y="1025"/>
                  </a:lnTo>
                  <a:lnTo>
                    <a:pt x="404" y="1025"/>
                  </a:lnTo>
                  <a:lnTo>
                    <a:pt x="399" y="1018"/>
                  </a:lnTo>
                  <a:lnTo>
                    <a:pt x="394" y="1013"/>
                  </a:lnTo>
                  <a:lnTo>
                    <a:pt x="387" y="1005"/>
                  </a:lnTo>
                  <a:lnTo>
                    <a:pt x="384" y="1005"/>
                  </a:lnTo>
                  <a:lnTo>
                    <a:pt x="376" y="1000"/>
                  </a:lnTo>
                  <a:lnTo>
                    <a:pt x="374" y="995"/>
                  </a:lnTo>
                  <a:lnTo>
                    <a:pt x="369" y="992"/>
                  </a:lnTo>
                  <a:lnTo>
                    <a:pt x="366" y="990"/>
                  </a:lnTo>
                  <a:lnTo>
                    <a:pt x="366" y="985"/>
                  </a:lnTo>
                  <a:lnTo>
                    <a:pt x="364" y="980"/>
                  </a:lnTo>
                  <a:lnTo>
                    <a:pt x="361" y="980"/>
                  </a:lnTo>
                  <a:lnTo>
                    <a:pt x="359" y="982"/>
                  </a:lnTo>
                  <a:lnTo>
                    <a:pt x="359" y="985"/>
                  </a:lnTo>
                  <a:lnTo>
                    <a:pt x="356" y="985"/>
                  </a:lnTo>
                  <a:lnTo>
                    <a:pt x="356" y="980"/>
                  </a:lnTo>
                  <a:lnTo>
                    <a:pt x="356" y="977"/>
                  </a:lnTo>
                  <a:lnTo>
                    <a:pt x="354" y="974"/>
                  </a:lnTo>
                  <a:lnTo>
                    <a:pt x="351" y="980"/>
                  </a:lnTo>
                  <a:lnTo>
                    <a:pt x="348" y="982"/>
                  </a:lnTo>
                  <a:lnTo>
                    <a:pt x="346" y="980"/>
                  </a:lnTo>
                  <a:lnTo>
                    <a:pt x="343" y="974"/>
                  </a:lnTo>
                  <a:lnTo>
                    <a:pt x="341" y="972"/>
                  </a:lnTo>
                  <a:lnTo>
                    <a:pt x="338" y="972"/>
                  </a:lnTo>
                  <a:lnTo>
                    <a:pt x="338" y="974"/>
                  </a:lnTo>
                  <a:lnTo>
                    <a:pt x="336" y="977"/>
                  </a:lnTo>
                  <a:lnTo>
                    <a:pt x="333" y="980"/>
                  </a:lnTo>
                  <a:lnTo>
                    <a:pt x="331" y="980"/>
                  </a:lnTo>
                  <a:lnTo>
                    <a:pt x="328" y="972"/>
                  </a:lnTo>
                  <a:lnTo>
                    <a:pt x="326" y="972"/>
                  </a:lnTo>
                  <a:lnTo>
                    <a:pt x="326" y="974"/>
                  </a:lnTo>
                  <a:lnTo>
                    <a:pt x="323" y="972"/>
                  </a:lnTo>
                  <a:lnTo>
                    <a:pt x="320" y="972"/>
                  </a:lnTo>
                  <a:lnTo>
                    <a:pt x="318" y="974"/>
                  </a:lnTo>
                  <a:lnTo>
                    <a:pt x="315" y="972"/>
                  </a:lnTo>
                  <a:lnTo>
                    <a:pt x="315" y="969"/>
                  </a:lnTo>
                  <a:lnTo>
                    <a:pt x="310" y="962"/>
                  </a:lnTo>
                  <a:lnTo>
                    <a:pt x="308" y="962"/>
                  </a:lnTo>
                  <a:lnTo>
                    <a:pt x="295" y="964"/>
                  </a:lnTo>
                  <a:lnTo>
                    <a:pt x="290" y="964"/>
                  </a:lnTo>
                  <a:lnTo>
                    <a:pt x="287" y="967"/>
                  </a:lnTo>
                  <a:lnTo>
                    <a:pt x="285" y="967"/>
                  </a:lnTo>
                  <a:lnTo>
                    <a:pt x="282" y="967"/>
                  </a:lnTo>
                  <a:lnTo>
                    <a:pt x="277" y="969"/>
                  </a:lnTo>
                  <a:lnTo>
                    <a:pt x="272" y="972"/>
                  </a:lnTo>
                  <a:lnTo>
                    <a:pt x="270" y="969"/>
                  </a:lnTo>
                  <a:lnTo>
                    <a:pt x="264" y="969"/>
                  </a:lnTo>
                  <a:lnTo>
                    <a:pt x="264" y="967"/>
                  </a:lnTo>
                  <a:lnTo>
                    <a:pt x="262" y="972"/>
                  </a:lnTo>
                  <a:lnTo>
                    <a:pt x="262" y="974"/>
                  </a:lnTo>
                  <a:lnTo>
                    <a:pt x="259" y="974"/>
                  </a:lnTo>
                  <a:lnTo>
                    <a:pt x="257" y="974"/>
                  </a:lnTo>
                  <a:lnTo>
                    <a:pt x="254" y="974"/>
                  </a:lnTo>
                  <a:lnTo>
                    <a:pt x="252" y="977"/>
                  </a:lnTo>
                  <a:lnTo>
                    <a:pt x="249" y="980"/>
                  </a:lnTo>
                  <a:lnTo>
                    <a:pt x="247" y="980"/>
                  </a:lnTo>
                  <a:lnTo>
                    <a:pt x="244" y="980"/>
                  </a:lnTo>
                  <a:lnTo>
                    <a:pt x="242" y="980"/>
                  </a:lnTo>
                  <a:lnTo>
                    <a:pt x="236" y="980"/>
                  </a:lnTo>
                  <a:lnTo>
                    <a:pt x="229" y="980"/>
                  </a:lnTo>
                  <a:lnTo>
                    <a:pt x="224" y="982"/>
                  </a:lnTo>
                  <a:lnTo>
                    <a:pt x="221" y="982"/>
                  </a:lnTo>
                  <a:lnTo>
                    <a:pt x="221" y="977"/>
                  </a:lnTo>
                  <a:lnTo>
                    <a:pt x="219" y="974"/>
                  </a:lnTo>
                  <a:lnTo>
                    <a:pt x="216" y="972"/>
                  </a:lnTo>
                  <a:lnTo>
                    <a:pt x="214" y="972"/>
                  </a:lnTo>
                  <a:lnTo>
                    <a:pt x="214" y="969"/>
                  </a:lnTo>
                  <a:lnTo>
                    <a:pt x="211" y="967"/>
                  </a:lnTo>
                  <a:lnTo>
                    <a:pt x="208" y="967"/>
                  </a:lnTo>
                  <a:lnTo>
                    <a:pt x="208" y="969"/>
                  </a:lnTo>
                  <a:lnTo>
                    <a:pt x="206" y="969"/>
                  </a:lnTo>
                  <a:lnTo>
                    <a:pt x="206" y="967"/>
                  </a:lnTo>
                  <a:lnTo>
                    <a:pt x="203" y="964"/>
                  </a:lnTo>
                  <a:lnTo>
                    <a:pt x="201" y="967"/>
                  </a:lnTo>
                  <a:lnTo>
                    <a:pt x="198" y="967"/>
                  </a:lnTo>
                  <a:lnTo>
                    <a:pt x="186" y="959"/>
                  </a:lnTo>
                  <a:lnTo>
                    <a:pt x="183" y="959"/>
                  </a:lnTo>
                  <a:lnTo>
                    <a:pt x="180" y="959"/>
                  </a:lnTo>
                  <a:lnTo>
                    <a:pt x="175" y="959"/>
                  </a:lnTo>
                  <a:lnTo>
                    <a:pt x="170" y="959"/>
                  </a:lnTo>
                  <a:lnTo>
                    <a:pt x="168" y="959"/>
                  </a:lnTo>
                  <a:lnTo>
                    <a:pt x="165" y="957"/>
                  </a:lnTo>
                  <a:lnTo>
                    <a:pt x="168" y="954"/>
                  </a:lnTo>
                  <a:lnTo>
                    <a:pt x="170" y="954"/>
                  </a:lnTo>
                  <a:lnTo>
                    <a:pt x="173" y="952"/>
                  </a:lnTo>
                  <a:lnTo>
                    <a:pt x="173" y="949"/>
                  </a:lnTo>
                  <a:lnTo>
                    <a:pt x="170" y="949"/>
                  </a:lnTo>
                  <a:lnTo>
                    <a:pt x="168" y="949"/>
                  </a:lnTo>
                  <a:lnTo>
                    <a:pt x="168" y="946"/>
                  </a:lnTo>
                  <a:lnTo>
                    <a:pt x="165" y="946"/>
                  </a:lnTo>
                  <a:lnTo>
                    <a:pt x="165" y="944"/>
                  </a:lnTo>
                  <a:lnTo>
                    <a:pt x="158" y="944"/>
                  </a:lnTo>
                  <a:lnTo>
                    <a:pt x="155" y="946"/>
                  </a:lnTo>
                  <a:lnTo>
                    <a:pt x="152" y="946"/>
                  </a:lnTo>
                  <a:lnTo>
                    <a:pt x="150" y="939"/>
                  </a:lnTo>
                  <a:lnTo>
                    <a:pt x="147" y="941"/>
                  </a:lnTo>
                  <a:lnTo>
                    <a:pt x="147" y="939"/>
                  </a:lnTo>
                  <a:lnTo>
                    <a:pt x="142" y="936"/>
                  </a:lnTo>
                  <a:lnTo>
                    <a:pt x="137" y="934"/>
                  </a:lnTo>
                  <a:lnTo>
                    <a:pt x="135" y="931"/>
                  </a:lnTo>
                  <a:lnTo>
                    <a:pt x="132" y="934"/>
                  </a:lnTo>
                  <a:lnTo>
                    <a:pt x="132" y="936"/>
                  </a:lnTo>
                  <a:lnTo>
                    <a:pt x="127" y="936"/>
                  </a:lnTo>
                  <a:lnTo>
                    <a:pt x="124" y="939"/>
                  </a:lnTo>
                  <a:lnTo>
                    <a:pt x="122" y="939"/>
                  </a:lnTo>
                  <a:lnTo>
                    <a:pt x="122" y="936"/>
                  </a:lnTo>
                  <a:lnTo>
                    <a:pt x="119" y="936"/>
                  </a:lnTo>
                  <a:lnTo>
                    <a:pt x="119" y="934"/>
                  </a:lnTo>
                  <a:lnTo>
                    <a:pt x="117" y="936"/>
                  </a:lnTo>
                  <a:lnTo>
                    <a:pt x="117" y="939"/>
                  </a:lnTo>
                  <a:lnTo>
                    <a:pt x="112" y="939"/>
                  </a:lnTo>
                  <a:lnTo>
                    <a:pt x="112" y="941"/>
                  </a:lnTo>
                  <a:lnTo>
                    <a:pt x="112" y="944"/>
                  </a:lnTo>
                  <a:lnTo>
                    <a:pt x="109" y="944"/>
                  </a:lnTo>
                  <a:lnTo>
                    <a:pt x="107" y="944"/>
                  </a:lnTo>
                  <a:lnTo>
                    <a:pt x="104" y="939"/>
                  </a:lnTo>
                  <a:lnTo>
                    <a:pt x="96" y="934"/>
                  </a:lnTo>
                  <a:lnTo>
                    <a:pt x="99" y="931"/>
                  </a:lnTo>
                  <a:lnTo>
                    <a:pt x="102" y="931"/>
                  </a:lnTo>
                  <a:lnTo>
                    <a:pt x="104" y="931"/>
                  </a:lnTo>
                  <a:lnTo>
                    <a:pt x="107" y="929"/>
                  </a:lnTo>
                  <a:lnTo>
                    <a:pt x="109" y="929"/>
                  </a:lnTo>
                  <a:lnTo>
                    <a:pt x="112" y="929"/>
                  </a:lnTo>
                  <a:lnTo>
                    <a:pt x="112" y="926"/>
                  </a:lnTo>
                  <a:lnTo>
                    <a:pt x="107" y="918"/>
                  </a:lnTo>
                  <a:lnTo>
                    <a:pt x="107" y="916"/>
                  </a:lnTo>
                  <a:lnTo>
                    <a:pt x="107" y="913"/>
                  </a:lnTo>
                  <a:lnTo>
                    <a:pt x="104" y="906"/>
                  </a:lnTo>
                  <a:lnTo>
                    <a:pt x="104" y="903"/>
                  </a:lnTo>
                  <a:lnTo>
                    <a:pt x="99" y="906"/>
                  </a:lnTo>
                  <a:lnTo>
                    <a:pt x="99" y="903"/>
                  </a:lnTo>
                  <a:lnTo>
                    <a:pt x="99" y="901"/>
                  </a:lnTo>
                  <a:lnTo>
                    <a:pt x="102" y="898"/>
                  </a:lnTo>
                  <a:lnTo>
                    <a:pt x="107" y="898"/>
                  </a:lnTo>
                  <a:lnTo>
                    <a:pt x="109" y="896"/>
                  </a:lnTo>
                  <a:lnTo>
                    <a:pt x="109" y="893"/>
                  </a:lnTo>
                  <a:lnTo>
                    <a:pt x="107" y="893"/>
                  </a:lnTo>
                  <a:lnTo>
                    <a:pt x="107" y="890"/>
                  </a:lnTo>
                  <a:lnTo>
                    <a:pt x="96" y="885"/>
                  </a:lnTo>
                  <a:lnTo>
                    <a:pt x="89" y="880"/>
                  </a:lnTo>
                  <a:lnTo>
                    <a:pt x="84" y="875"/>
                  </a:lnTo>
                  <a:lnTo>
                    <a:pt x="76" y="870"/>
                  </a:lnTo>
                  <a:lnTo>
                    <a:pt x="74" y="870"/>
                  </a:lnTo>
                  <a:lnTo>
                    <a:pt x="74" y="880"/>
                  </a:lnTo>
                  <a:lnTo>
                    <a:pt x="71" y="885"/>
                  </a:lnTo>
                  <a:lnTo>
                    <a:pt x="68" y="888"/>
                  </a:lnTo>
                  <a:lnTo>
                    <a:pt x="66" y="890"/>
                  </a:lnTo>
                  <a:lnTo>
                    <a:pt x="66" y="898"/>
                  </a:lnTo>
                  <a:lnTo>
                    <a:pt x="63" y="901"/>
                  </a:lnTo>
                  <a:lnTo>
                    <a:pt x="61" y="901"/>
                  </a:lnTo>
                  <a:lnTo>
                    <a:pt x="58" y="901"/>
                  </a:lnTo>
                  <a:lnTo>
                    <a:pt x="56" y="901"/>
                  </a:lnTo>
                  <a:lnTo>
                    <a:pt x="48" y="893"/>
                  </a:lnTo>
                  <a:lnTo>
                    <a:pt x="43" y="885"/>
                  </a:lnTo>
                  <a:lnTo>
                    <a:pt x="35" y="875"/>
                  </a:lnTo>
                  <a:lnTo>
                    <a:pt x="30" y="868"/>
                  </a:lnTo>
                  <a:lnTo>
                    <a:pt x="25" y="868"/>
                  </a:lnTo>
                  <a:lnTo>
                    <a:pt x="18" y="868"/>
                  </a:lnTo>
                  <a:lnTo>
                    <a:pt x="15" y="868"/>
                  </a:lnTo>
                  <a:lnTo>
                    <a:pt x="15" y="865"/>
                  </a:lnTo>
                  <a:lnTo>
                    <a:pt x="12" y="865"/>
                  </a:lnTo>
                  <a:lnTo>
                    <a:pt x="7" y="868"/>
                  </a:lnTo>
                  <a:lnTo>
                    <a:pt x="5" y="868"/>
                  </a:lnTo>
                  <a:lnTo>
                    <a:pt x="2" y="865"/>
                  </a:lnTo>
                  <a:lnTo>
                    <a:pt x="0" y="862"/>
                  </a:lnTo>
                  <a:lnTo>
                    <a:pt x="0" y="860"/>
                  </a:lnTo>
                  <a:lnTo>
                    <a:pt x="2" y="852"/>
                  </a:lnTo>
                  <a:lnTo>
                    <a:pt x="5" y="850"/>
                  </a:lnTo>
                  <a:lnTo>
                    <a:pt x="7" y="850"/>
                  </a:lnTo>
                  <a:lnTo>
                    <a:pt x="7" y="852"/>
                  </a:lnTo>
                  <a:lnTo>
                    <a:pt x="10" y="855"/>
                  </a:lnTo>
                  <a:lnTo>
                    <a:pt x="12" y="855"/>
                  </a:lnTo>
                  <a:lnTo>
                    <a:pt x="15" y="855"/>
                  </a:lnTo>
                  <a:lnTo>
                    <a:pt x="15" y="850"/>
                  </a:lnTo>
                  <a:lnTo>
                    <a:pt x="18" y="845"/>
                  </a:lnTo>
                  <a:lnTo>
                    <a:pt x="20" y="842"/>
                  </a:lnTo>
                  <a:lnTo>
                    <a:pt x="23" y="840"/>
                  </a:lnTo>
                  <a:lnTo>
                    <a:pt x="18" y="837"/>
                  </a:lnTo>
                  <a:lnTo>
                    <a:pt x="18" y="834"/>
                  </a:lnTo>
                  <a:lnTo>
                    <a:pt x="18" y="832"/>
                  </a:lnTo>
                  <a:lnTo>
                    <a:pt x="20" y="832"/>
                  </a:lnTo>
                  <a:lnTo>
                    <a:pt x="25" y="832"/>
                  </a:lnTo>
                  <a:lnTo>
                    <a:pt x="30" y="834"/>
                  </a:lnTo>
                  <a:lnTo>
                    <a:pt x="35" y="827"/>
                  </a:lnTo>
                  <a:lnTo>
                    <a:pt x="33" y="824"/>
                  </a:lnTo>
                  <a:lnTo>
                    <a:pt x="35" y="817"/>
                  </a:lnTo>
                  <a:lnTo>
                    <a:pt x="33" y="812"/>
                  </a:lnTo>
                  <a:lnTo>
                    <a:pt x="33" y="809"/>
                  </a:lnTo>
                  <a:lnTo>
                    <a:pt x="35" y="809"/>
                  </a:lnTo>
                  <a:lnTo>
                    <a:pt x="38" y="812"/>
                  </a:lnTo>
                  <a:lnTo>
                    <a:pt x="40" y="812"/>
                  </a:lnTo>
                  <a:lnTo>
                    <a:pt x="38" y="814"/>
                  </a:lnTo>
                  <a:lnTo>
                    <a:pt x="40" y="817"/>
                  </a:lnTo>
                  <a:lnTo>
                    <a:pt x="43" y="814"/>
                  </a:lnTo>
                  <a:lnTo>
                    <a:pt x="46" y="817"/>
                  </a:lnTo>
                  <a:lnTo>
                    <a:pt x="48" y="817"/>
                  </a:lnTo>
                  <a:lnTo>
                    <a:pt x="48" y="814"/>
                  </a:lnTo>
                  <a:lnTo>
                    <a:pt x="48" y="809"/>
                  </a:lnTo>
                  <a:lnTo>
                    <a:pt x="48" y="806"/>
                  </a:lnTo>
                  <a:lnTo>
                    <a:pt x="51" y="804"/>
                  </a:lnTo>
                  <a:lnTo>
                    <a:pt x="53" y="804"/>
                  </a:lnTo>
                  <a:lnTo>
                    <a:pt x="56" y="804"/>
                  </a:lnTo>
                  <a:lnTo>
                    <a:pt x="56" y="806"/>
                  </a:lnTo>
                  <a:lnTo>
                    <a:pt x="56" y="809"/>
                  </a:lnTo>
                  <a:lnTo>
                    <a:pt x="61" y="806"/>
                  </a:lnTo>
                  <a:lnTo>
                    <a:pt x="58" y="804"/>
                  </a:lnTo>
                  <a:lnTo>
                    <a:pt x="58" y="801"/>
                  </a:lnTo>
                  <a:lnTo>
                    <a:pt x="58" y="799"/>
                  </a:lnTo>
                  <a:lnTo>
                    <a:pt x="63" y="799"/>
                  </a:lnTo>
                  <a:lnTo>
                    <a:pt x="63" y="796"/>
                  </a:lnTo>
                  <a:lnTo>
                    <a:pt x="63" y="794"/>
                  </a:lnTo>
                  <a:lnTo>
                    <a:pt x="66" y="794"/>
                  </a:lnTo>
                  <a:lnTo>
                    <a:pt x="68" y="799"/>
                  </a:lnTo>
                  <a:lnTo>
                    <a:pt x="68" y="796"/>
                  </a:lnTo>
                  <a:lnTo>
                    <a:pt x="71" y="794"/>
                  </a:lnTo>
                  <a:lnTo>
                    <a:pt x="76" y="794"/>
                  </a:lnTo>
                  <a:lnTo>
                    <a:pt x="79" y="791"/>
                  </a:lnTo>
                  <a:lnTo>
                    <a:pt x="79" y="789"/>
                  </a:lnTo>
                  <a:lnTo>
                    <a:pt x="76" y="786"/>
                  </a:lnTo>
                  <a:lnTo>
                    <a:pt x="79" y="784"/>
                  </a:lnTo>
                  <a:lnTo>
                    <a:pt x="81" y="781"/>
                  </a:lnTo>
                  <a:lnTo>
                    <a:pt x="84" y="784"/>
                  </a:lnTo>
                  <a:lnTo>
                    <a:pt x="86" y="784"/>
                  </a:lnTo>
                  <a:lnTo>
                    <a:pt x="86" y="781"/>
                  </a:lnTo>
                  <a:lnTo>
                    <a:pt x="89" y="776"/>
                  </a:lnTo>
                  <a:lnTo>
                    <a:pt x="91" y="773"/>
                  </a:lnTo>
                  <a:lnTo>
                    <a:pt x="91" y="776"/>
                  </a:lnTo>
                  <a:lnTo>
                    <a:pt x="94" y="776"/>
                  </a:lnTo>
                  <a:lnTo>
                    <a:pt x="99" y="771"/>
                  </a:lnTo>
                  <a:lnTo>
                    <a:pt x="102" y="768"/>
                  </a:lnTo>
                  <a:lnTo>
                    <a:pt x="99" y="766"/>
                  </a:lnTo>
                  <a:lnTo>
                    <a:pt x="102" y="763"/>
                  </a:lnTo>
                  <a:lnTo>
                    <a:pt x="99" y="758"/>
                  </a:lnTo>
                  <a:lnTo>
                    <a:pt x="99" y="756"/>
                  </a:lnTo>
                  <a:lnTo>
                    <a:pt x="109" y="753"/>
                  </a:lnTo>
                  <a:lnTo>
                    <a:pt x="107" y="751"/>
                  </a:lnTo>
                  <a:lnTo>
                    <a:pt x="109" y="748"/>
                  </a:lnTo>
                  <a:lnTo>
                    <a:pt x="112" y="751"/>
                  </a:lnTo>
                  <a:lnTo>
                    <a:pt x="114" y="751"/>
                  </a:lnTo>
                  <a:lnTo>
                    <a:pt x="117" y="748"/>
                  </a:lnTo>
                  <a:lnTo>
                    <a:pt x="114" y="748"/>
                  </a:lnTo>
                  <a:lnTo>
                    <a:pt x="112" y="748"/>
                  </a:lnTo>
                  <a:lnTo>
                    <a:pt x="112" y="745"/>
                  </a:lnTo>
                  <a:lnTo>
                    <a:pt x="112" y="743"/>
                  </a:lnTo>
                  <a:lnTo>
                    <a:pt x="114" y="743"/>
                  </a:lnTo>
                  <a:lnTo>
                    <a:pt x="119" y="740"/>
                  </a:lnTo>
                  <a:lnTo>
                    <a:pt x="119" y="738"/>
                  </a:lnTo>
                  <a:lnTo>
                    <a:pt x="122" y="738"/>
                  </a:lnTo>
                  <a:lnTo>
                    <a:pt x="124" y="735"/>
                  </a:lnTo>
                  <a:lnTo>
                    <a:pt x="124" y="733"/>
                  </a:lnTo>
                  <a:lnTo>
                    <a:pt x="124" y="730"/>
                  </a:lnTo>
                  <a:lnTo>
                    <a:pt x="124" y="728"/>
                  </a:lnTo>
                  <a:lnTo>
                    <a:pt x="127" y="728"/>
                  </a:lnTo>
                  <a:lnTo>
                    <a:pt x="130" y="728"/>
                  </a:lnTo>
                  <a:lnTo>
                    <a:pt x="132" y="728"/>
                  </a:lnTo>
                  <a:lnTo>
                    <a:pt x="132" y="730"/>
                  </a:lnTo>
                  <a:lnTo>
                    <a:pt x="135" y="730"/>
                  </a:lnTo>
                  <a:lnTo>
                    <a:pt x="135" y="728"/>
                  </a:lnTo>
                  <a:lnTo>
                    <a:pt x="132" y="717"/>
                  </a:lnTo>
                  <a:lnTo>
                    <a:pt x="132" y="715"/>
                  </a:lnTo>
                  <a:lnTo>
                    <a:pt x="135" y="712"/>
                  </a:lnTo>
                  <a:lnTo>
                    <a:pt x="137" y="710"/>
                  </a:lnTo>
                  <a:lnTo>
                    <a:pt x="140" y="707"/>
                  </a:lnTo>
                  <a:lnTo>
                    <a:pt x="142" y="705"/>
                  </a:lnTo>
                  <a:lnTo>
                    <a:pt x="142" y="702"/>
                  </a:lnTo>
                  <a:lnTo>
                    <a:pt x="145" y="702"/>
                  </a:lnTo>
                  <a:lnTo>
                    <a:pt x="145" y="700"/>
                  </a:lnTo>
                  <a:lnTo>
                    <a:pt x="142" y="695"/>
                  </a:lnTo>
                  <a:lnTo>
                    <a:pt x="142" y="692"/>
                  </a:lnTo>
                  <a:lnTo>
                    <a:pt x="147" y="687"/>
                  </a:lnTo>
                  <a:lnTo>
                    <a:pt x="150" y="682"/>
                  </a:lnTo>
                  <a:lnTo>
                    <a:pt x="150" y="679"/>
                  </a:lnTo>
                  <a:lnTo>
                    <a:pt x="150" y="674"/>
                  </a:lnTo>
                  <a:lnTo>
                    <a:pt x="150" y="677"/>
                  </a:lnTo>
                  <a:lnTo>
                    <a:pt x="147" y="677"/>
                  </a:lnTo>
                  <a:lnTo>
                    <a:pt x="147" y="679"/>
                  </a:lnTo>
                  <a:lnTo>
                    <a:pt x="145" y="679"/>
                  </a:lnTo>
                  <a:lnTo>
                    <a:pt x="137" y="667"/>
                  </a:lnTo>
                  <a:lnTo>
                    <a:pt x="137" y="664"/>
                  </a:lnTo>
                  <a:lnTo>
                    <a:pt x="140" y="661"/>
                  </a:lnTo>
                  <a:lnTo>
                    <a:pt x="142" y="659"/>
                  </a:lnTo>
                  <a:lnTo>
                    <a:pt x="142" y="656"/>
                  </a:lnTo>
                  <a:lnTo>
                    <a:pt x="145" y="656"/>
                  </a:lnTo>
                  <a:lnTo>
                    <a:pt x="147" y="656"/>
                  </a:lnTo>
                  <a:lnTo>
                    <a:pt x="150" y="654"/>
                  </a:lnTo>
                  <a:lnTo>
                    <a:pt x="150" y="651"/>
                  </a:lnTo>
                  <a:lnTo>
                    <a:pt x="150" y="649"/>
                  </a:lnTo>
                  <a:lnTo>
                    <a:pt x="147" y="644"/>
                  </a:lnTo>
                  <a:lnTo>
                    <a:pt x="145" y="639"/>
                  </a:lnTo>
                  <a:lnTo>
                    <a:pt x="145" y="636"/>
                  </a:lnTo>
                  <a:lnTo>
                    <a:pt x="145" y="631"/>
                  </a:lnTo>
                  <a:lnTo>
                    <a:pt x="145" y="628"/>
                  </a:lnTo>
                  <a:lnTo>
                    <a:pt x="142" y="626"/>
                  </a:lnTo>
                  <a:lnTo>
                    <a:pt x="142" y="623"/>
                  </a:lnTo>
                  <a:lnTo>
                    <a:pt x="142" y="621"/>
                  </a:lnTo>
                  <a:lnTo>
                    <a:pt x="142" y="618"/>
                  </a:lnTo>
                  <a:lnTo>
                    <a:pt x="147" y="618"/>
                  </a:lnTo>
                  <a:lnTo>
                    <a:pt x="150" y="616"/>
                  </a:lnTo>
                  <a:lnTo>
                    <a:pt x="152" y="618"/>
                  </a:lnTo>
                  <a:lnTo>
                    <a:pt x="158" y="613"/>
                  </a:lnTo>
                  <a:lnTo>
                    <a:pt x="158" y="611"/>
                  </a:lnTo>
                  <a:lnTo>
                    <a:pt x="160" y="611"/>
                  </a:lnTo>
                  <a:lnTo>
                    <a:pt x="163" y="611"/>
                  </a:lnTo>
                  <a:lnTo>
                    <a:pt x="163" y="605"/>
                  </a:lnTo>
                  <a:lnTo>
                    <a:pt x="168" y="603"/>
                  </a:lnTo>
                  <a:lnTo>
                    <a:pt x="168" y="600"/>
                  </a:lnTo>
                  <a:lnTo>
                    <a:pt x="168" y="598"/>
                  </a:lnTo>
                  <a:lnTo>
                    <a:pt x="165" y="595"/>
                  </a:lnTo>
                  <a:lnTo>
                    <a:pt x="168" y="595"/>
                  </a:lnTo>
                  <a:lnTo>
                    <a:pt x="165" y="593"/>
                  </a:lnTo>
                  <a:lnTo>
                    <a:pt x="163" y="593"/>
                  </a:lnTo>
                  <a:lnTo>
                    <a:pt x="163" y="590"/>
                  </a:lnTo>
                  <a:lnTo>
                    <a:pt x="160" y="583"/>
                  </a:lnTo>
                  <a:lnTo>
                    <a:pt x="158" y="570"/>
                  </a:lnTo>
                  <a:lnTo>
                    <a:pt x="158" y="565"/>
                  </a:lnTo>
                  <a:lnTo>
                    <a:pt x="155" y="560"/>
                  </a:lnTo>
                  <a:lnTo>
                    <a:pt x="155" y="557"/>
                  </a:lnTo>
                  <a:lnTo>
                    <a:pt x="155" y="555"/>
                  </a:lnTo>
                  <a:lnTo>
                    <a:pt x="158" y="547"/>
                  </a:lnTo>
                  <a:lnTo>
                    <a:pt x="158" y="544"/>
                  </a:lnTo>
                  <a:lnTo>
                    <a:pt x="160" y="542"/>
                  </a:lnTo>
                  <a:lnTo>
                    <a:pt x="158" y="539"/>
                  </a:lnTo>
                  <a:lnTo>
                    <a:pt x="158" y="537"/>
                  </a:lnTo>
                  <a:lnTo>
                    <a:pt x="158" y="534"/>
                  </a:lnTo>
                  <a:lnTo>
                    <a:pt x="158" y="532"/>
                  </a:lnTo>
                  <a:lnTo>
                    <a:pt x="160" y="529"/>
                  </a:lnTo>
                  <a:lnTo>
                    <a:pt x="165" y="524"/>
                  </a:lnTo>
                  <a:lnTo>
                    <a:pt x="168" y="524"/>
                  </a:lnTo>
                  <a:lnTo>
                    <a:pt x="168" y="521"/>
                  </a:lnTo>
                  <a:lnTo>
                    <a:pt x="165" y="514"/>
                  </a:lnTo>
                  <a:lnTo>
                    <a:pt x="168" y="509"/>
                  </a:lnTo>
                  <a:lnTo>
                    <a:pt x="165" y="506"/>
                  </a:lnTo>
                  <a:lnTo>
                    <a:pt x="163" y="506"/>
                  </a:lnTo>
                  <a:lnTo>
                    <a:pt x="163" y="509"/>
                  </a:lnTo>
                  <a:lnTo>
                    <a:pt x="160" y="509"/>
                  </a:lnTo>
                  <a:lnTo>
                    <a:pt x="158" y="506"/>
                  </a:lnTo>
                  <a:lnTo>
                    <a:pt x="155" y="506"/>
                  </a:lnTo>
                  <a:lnTo>
                    <a:pt x="152" y="504"/>
                  </a:lnTo>
                  <a:lnTo>
                    <a:pt x="152" y="501"/>
                  </a:lnTo>
                  <a:lnTo>
                    <a:pt x="150" y="501"/>
                  </a:lnTo>
                  <a:lnTo>
                    <a:pt x="147" y="499"/>
                  </a:lnTo>
                  <a:lnTo>
                    <a:pt x="145" y="499"/>
                  </a:lnTo>
                  <a:lnTo>
                    <a:pt x="142" y="499"/>
                  </a:lnTo>
                  <a:lnTo>
                    <a:pt x="140" y="496"/>
                  </a:lnTo>
                  <a:lnTo>
                    <a:pt x="140" y="493"/>
                  </a:lnTo>
                  <a:lnTo>
                    <a:pt x="137" y="491"/>
                  </a:lnTo>
                  <a:lnTo>
                    <a:pt x="137" y="488"/>
                  </a:lnTo>
                  <a:lnTo>
                    <a:pt x="130" y="483"/>
                  </a:lnTo>
                  <a:lnTo>
                    <a:pt x="124" y="481"/>
                  </a:lnTo>
                  <a:lnTo>
                    <a:pt x="124" y="478"/>
                  </a:lnTo>
                  <a:lnTo>
                    <a:pt x="122" y="476"/>
                  </a:lnTo>
                  <a:lnTo>
                    <a:pt x="124" y="473"/>
                  </a:lnTo>
                  <a:lnTo>
                    <a:pt x="124" y="471"/>
                  </a:lnTo>
                  <a:lnTo>
                    <a:pt x="127" y="468"/>
                  </a:lnTo>
                  <a:lnTo>
                    <a:pt x="127" y="465"/>
                  </a:lnTo>
                  <a:lnTo>
                    <a:pt x="127" y="463"/>
                  </a:lnTo>
                  <a:lnTo>
                    <a:pt x="127" y="460"/>
                  </a:lnTo>
                  <a:lnTo>
                    <a:pt x="124" y="460"/>
                  </a:lnTo>
                  <a:lnTo>
                    <a:pt x="122" y="455"/>
                  </a:lnTo>
                  <a:lnTo>
                    <a:pt x="122" y="453"/>
                  </a:lnTo>
                  <a:lnTo>
                    <a:pt x="117" y="448"/>
                  </a:lnTo>
                  <a:lnTo>
                    <a:pt x="117" y="445"/>
                  </a:lnTo>
                  <a:lnTo>
                    <a:pt x="109" y="437"/>
                  </a:lnTo>
                  <a:lnTo>
                    <a:pt x="107" y="432"/>
                  </a:lnTo>
                  <a:lnTo>
                    <a:pt x="107" y="425"/>
                  </a:lnTo>
                  <a:lnTo>
                    <a:pt x="107" y="422"/>
                  </a:lnTo>
                  <a:lnTo>
                    <a:pt x="104" y="409"/>
                  </a:lnTo>
                  <a:lnTo>
                    <a:pt x="104" y="407"/>
                  </a:lnTo>
                  <a:lnTo>
                    <a:pt x="107" y="402"/>
                  </a:lnTo>
                  <a:lnTo>
                    <a:pt x="107" y="397"/>
                  </a:lnTo>
                  <a:lnTo>
                    <a:pt x="104" y="397"/>
                  </a:lnTo>
                  <a:lnTo>
                    <a:pt x="104" y="392"/>
                  </a:lnTo>
                  <a:lnTo>
                    <a:pt x="104" y="389"/>
                  </a:lnTo>
                  <a:lnTo>
                    <a:pt x="96" y="379"/>
                  </a:lnTo>
                  <a:lnTo>
                    <a:pt x="99" y="371"/>
                  </a:lnTo>
                  <a:lnTo>
                    <a:pt x="99" y="366"/>
                  </a:lnTo>
                  <a:lnTo>
                    <a:pt x="96" y="359"/>
                  </a:lnTo>
                  <a:lnTo>
                    <a:pt x="99" y="356"/>
                  </a:lnTo>
                  <a:lnTo>
                    <a:pt x="96" y="351"/>
                  </a:lnTo>
                  <a:lnTo>
                    <a:pt x="96" y="348"/>
                  </a:lnTo>
                  <a:lnTo>
                    <a:pt x="94" y="346"/>
                  </a:lnTo>
                  <a:lnTo>
                    <a:pt x="89" y="338"/>
                  </a:lnTo>
                  <a:lnTo>
                    <a:pt x="86" y="336"/>
                  </a:lnTo>
                  <a:lnTo>
                    <a:pt x="84" y="333"/>
                  </a:lnTo>
                  <a:lnTo>
                    <a:pt x="74" y="328"/>
                  </a:lnTo>
                  <a:lnTo>
                    <a:pt x="68" y="323"/>
                  </a:lnTo>
                  <a:lnTo>
                    <a:pt x="66" y="313"/>
                  </a:lnTo>
                  <a:lnTo>
                    <a:pt x="81" y="297"/>
                  </a:lnTo>
                  <a:lnTo>
                    <a:pt x="94" y="285"/>
                  </a:lnTo>
                  <a:lnTo>
                    <a:pt x="99" y="285"/>
                  </a:lnTo>
                  <a:lnTo>
                    <a:pt x="104" y="285"/>
                  </a:lnTo>
                  <a:lnTo>
                    <a:pt x="107" y="285"/>
                  </a:lnTo>
                  <a:lnTo>
                    <a:pt x="109" y="285"/>
                  </a:lnTo>
                  <a:lnTo>
                    <a:pt x="112" y="287"/>
                  </a:lnTo>
                  <a:lnTo>
                    <a:pt x="112" y="292"/>
                  </a:lnTo>
                  <a:lnTo>
                    <a:pt x="112" y="295"/>
                  </a:lnTo>
                  <a:lnTo>
                    <a:pt x="114" y="300"/>
                  </a:lnTo>
                  <a:lnTo>
                    <a:pt x="119" y="305"/>
                  </a:lnTo>
                  <a:lnTo>
                    <a:pt x="124" y="303"/>
                  </a:lnTo>
                  <a:lnTo>
                    <a:pt x="130" y="300"/>
                  </a:lnTo>
                  <a:lnTo>
                    <a:pt x="142" y="290"/>
                  </a:lnTo>
                  <a:lnTo>
                    <a:pt x="152" y="290"/>
                  </a:lnTo>
                  <a:lnTo>
                    <a:pt x="155" y="290"/>
                  </a:lnTo>
                  <a:lnTo>
                    <a:pt x="155" y="292"/>
                  </a:lnTo>
                  <a:lnTo>
                    <a:pt x="155" y="295"/>
                  </a:lnTo>
                  <a:lnTo>
                    <a:pt x="155" y="297"/>
                  </a:lnTo>
                  <a:lnTo>
                    <a:pt x="158" y="300"/>
                  </a:lnTo>
                  <a:lnTo>
                    <a:pt x="160" y="303"/>
                  </a:lnTo>
                  <a:lnTo>
                    <a:pt x="170" y="305"/>
                  </a:lnTo>
                  <a:lnTo>
                    <a:pt x="178" y="308"/>
                  </a:lnTo>
                  <a:lnTo>
                    <a:pt x="188" y="315"/>
                  </a:lnTo>
                  <a:lnTo>
                    <a:pt x="191" y="315"/>
                  </a:lnTo>
                  <a:lnTo>
                    <a:pt x="198" y="325"/>
                  </a:lnTo>
                  <a:lnTo>
                    <a:pt x="203" y="323"/>
                  </a:lnTo>
                  <a:lnTo>
                    <a:pt x="211" y="318"/>
                  </a:lnTo>
                  <a:lnTo>
                    <a:pt x="219" y="308"/>
                  </a:lnTo>
                  <a:lnTo>
                    <a:pt x="221" y="300"/>
                  </a:lnTo>
                  <a:lnTo>
                    <a:pt x="221" y="282"/>
                  </a:lnTo>
                  <a:lnTo>
                    <a:pt x="221" y="280"/>
                  </a:lnTo>
                  <a:lnTo>
                    <a:pt x="229" y="267"/>
                  </a:lnTo>
                  <a:lnTo>
                    <a:pt x="234" y="264"/>
                  </a:lnTo>
                  <a:lnTo>
                    <a:pt x="236" y="262"/>
                  </a:lnTo>
                  <a:lnTo>
                    <a:pt x="236" y="254"/>
                  </a:lnTo>
                  <a:lnTo>
                    <a:pt x="239" y="241"/>
                  </a:lnTo>
                  <a:lnTo>
                    <a:pt x="247" y="231"/>
                  </a:lnTo>
                  <a:lnTo>
                    <a:pt x="252" y="231"/>
                  </a:lnTo>
                  <a:lnTo>
                    <a:pt x="259" y="229"/>
                  </a:lnTo>
                  <a:lnTo>
                    <a:pt x="262" y="226"/>
                  </a:lnTo>
                  <a:lnTo>
                    <a:pt x="262" y="219"/>
                  </a:lnTo>
                  <a:lnTo>
                    <a:pt x="264" y="211"/>
                  </a:lnTo>
                  <a:lnTo>
                    <a:pt x="267" y="203"/>
                  </a:lnTo>
                  <a:lnTo>
                    <a:pt x="275" y="191"/>
                  </a:lnTo>
                  <a:lnTo>
                    <a:pt x="275" y="185"/>
                  </a:lnTo>
                  <a:lnTo>
                    <a:pt x="275" y="180"/>
                  </a:lnTo>
                  <a:lnTo>
                    <a:pt x="270" y="175"/>
                  </a:lnTo>
                  <a:lnTo>
                    <a:pt x="267" y="175"/>
                  </a:lnTo>
                  <a:lnTo>
                    <a:pt x="252" y="163"/>
                  </a:lnTo>
                  <a:lnTo>
                    <a:pt x="249" y="155"/>
                  </a:lnTo>
                  <a:lnTo>
                    <a:pt x="252" y="150"/>
                  </a:lnTo>
                  <a:lnTo>
                    <a:pt x="254" y="142"/>
                  </a:lnTo>
                  <a:lnTo>
                    <a:pt x="257" y="140"/>
                  </a:lnTo>
                  <a:lnTo>
                    <a:pt x="262" y="135"/>
                  </a:lnTo>
                  <a:lnTo>
                    <a:pt x="267" y="124"/>
                  </a:lnTo>
                  <a:lnTo>
                    <a:pt x="272" y="114"/>
                  </a:lnTo>
                  <a:lnTo>
                    <a:pt x="277" y="104"/>
                  </a:lnTo>
                  <a:lnTo>
                    <a:pt x="280" y="96"/>
                  </a:lnTo>
                  <a:lnTo>
                    <a:pt x="282" y="81"/>
                  </a:lnTo>
                  <a:lnTo>
                    <a:pt x="280" y="76"/>
                  </a:lnTo>
                  <a:lnTo>
                    <a:pt x="277" y="76"/>
                  </a:lnTo>
                  <a:lnTo>
                    <a:pt x="282" y="68"/>
                  </a:lnTo>
                  <a:lnTo>
                    <a:pt x="287" y="66"/>
                  </a:lnTo>
                  <a:lnTo>
                    <a:pt x="290" y="63"/>
                  </a:lnTo>
                  <a:lnTo>
                    <a:pt x="295" y="66"/>
                  </a:lnTo>
                  <a:lnTo>
                    <a:pt x="298" y="63"/>
                  </a:lnTo>
                  <a:lnTo>
                    <a:pt x="305" y="63"/>
                  </a:lnTo>
                  <a:lnTo>
                    <a:pt x="310" y="61"/>
                  </a:lnTo>
                  <a:lnTo>
                    <a:pt x="318" y="63"/>
                  </a:lnTo>
                  <a:lnTo>
                    <a:pt x="318" y="66"/>
                  </a:lnTo>
                  <a:lnTo>
                    <a:pt x="315" y="71"/>
                  </a:lnTo>
                  <a:lnTo>
                    <a:pt x="315" y="74"/>
                  </a:lnTo>
                  <a:lnTo>
                    <a:pt x="318" y="71"/>
                  </a:lnTo>
                  <a:lnTo>
                    <a:pt x="320" y="76"/>
                  </a:lnTo>
                  <a:lnTo>
                    <a:pt x="326" y="74"/>
                  </a:lnTo>
                  <a:lnTo>
                    <a:pt x="333" y="74"/>
                  </a:lnTo>
                  <a:lnTo>
                    <a:pt x="336" y="79"/>
                  </a:lnTo>
                  <a:lnTo>
                    <a:pt x="338" y="79"/>
                  </a:lnTo>
                  <a:lnTo>
                    <a:pt x="341" y="74"/>
                  </a:lnTo>
                  <a:lnTo>
                    <a:pt x="338" y="74"/>
                  </a:lnTo>
                  <a:lnTo>
                    <a:pt x="338" y="68"/>
                  </a:lnTo>
                  <a:lnTo>
                    <a:pt x="343" y="74"/>
                  </a:lnTo>
                  <a:lnTo>
                    <a:pt x="346" y="71"/>
                  </a:lnTo>
                  <a:lnTo>
                    <a:pt x="348" y="74"/>
                  </a:lnTo>
                  <a:lnTo>
                    <a:pt x="351" y="76"/>
                  </a:lnTo>
                  <a:lnTo>
                    <a:pt x="354" y="74"/>
                  </a:lnTo>
                  <a:lnTo>
                    <a:pt x="356" y="74"/>
                  </a:lnTo>
                  <a:lnTo>
                    <a:pt x="356" y="76"/>
                  </a:lnTo>
                  <a:lnTo>
                    <a:pt x="359" y="76"/>
                  </a:lnTo>
                  <a:lnTo>
                    <a:pt x="359" y="79"/>
                  </a:lnTo>
                  <a:lnTo>
                    <a:pt x="361" y="79"/>
                  </a:lnTo>
                  <a:lnTo>
                    <a:pt x="364" y="79"/>
                  </a:lnTo>
                  <a:lnTo>
                    <a:pt x="366" y="76"/>
                  </a:lnTo>
                  <a:lnTo>
                    <a:pt x="369" y="76"/>
                  </a:lnTo>
                  <a:lnTo>
                    <a:pt x="371" y="74"/>
                  </a:lnTo>
                  <a:lnTo>
                    <a:pt x="371" y="68"/>
                  </a:lnTo>
                  <a:lnTo>
                    <a:pt x="371" y="71"/>
                  </a:lnTo>
                  <a:lnTo>
                    <a:pt x="374" y="71"/>
                  </a:lnTo>
                  <a:lnTo>
                    <a:pt x="376" y="71"/>
                  </a:lnTo>
                  <a:lnTo>
                    <a:pt x="379" y="71"/>
                  </a:lnTo>
                  <a:lnTo>
                    <a:pt x="382" y="71"/>
                  </a:lnTo>
                  <a:lnTo>
                    <a:pt x="384" y="71"/>
                  </a:lnTo>
                  <a:lnTo>
                    <a:pt x="387" y="74"/>
                  </a:lnTo>
                  <a:lnTo>
                    <a:pt x="387" y="76"/>
                  </a:lnTo>
                  <a:lnTo>
                    <a:pt x="384" y="79"/>
                  </a:lnTo>
                  <a:lnTo>
                    <a:pt x="384" y="81"/>
                  </a:lnTo>
                  <a:lnTo>
                    <a:pt x="387" y="81"/>
                  </a:lnTo>
                  <a:lnTo>
                    <a:pt x="389" y="81"/>
                  </a:lnTo>
                  <a:lnTo>
                    <a:pt x="389" y="84"/>
                  </a:lnTo>
                  <a:lnTo>
                    <a:pt x="389" y="86"/>
                  </a:lnTo>
                  <a:lnTo>
                    <a:pt x="389" y="89"/>
                  </a:lnTo>
                  <a:lnTo>
                    <a:pt x="392" y="89"/>
                  </a:lnTo>
                  <a:lnTo>
                    <a:pt x="392" y="91"/>
                  </a:lnTo>
                  <a:lnTo>
                    <a:pt x="392" y="94"/>
                  </a:lnTo>
                  <a:lnTo>
                    <a:pt x="392" y="96"/>
                  </a:lnTo>
                  <a:lnTo>
                    <a:pt x="392" y="99"/>
                  </a:lnTo>
                  <a:lnTo>
                    <a:pt x="392" y="102"/>
                  </a:lnTo>
                  <a:lnTo>
                    <a:pt x="392" y="104"/>
                  </a:lnTo>
                  <a:lnTo>
                    <a:pt x="394" y="104"/>
                  </a:lnTo>
                  <a:lnTo>
                    <a:pt x="394" y="102"/>
                  </a:lnTo>
                  <a:lnTo>
                    <a:pt x="397" y="104"/>
                  </a:lnTo>
                  <a:lnTo>
                    <a:pt x="399" y="104"/>
                  </a:lnTo>
                  <a:lnTo>
                    <a:pt x="402" y="104"/>
                  </a:lnTo>
                  <a:lnTo>
                    <a:pt x="404" y="107"/>
                  </a:lnTo>
                  <a:lnTo>
                    <a:pt x="407" y="112"/>
                  </a:lnTo>
                  <a:lnTo>
                    <a:pt x="410" y="112"/>
                  </a:lnTo>
                  <a:lnTo>
                    <a:pt x="415" y="114"/>
                  </a:lnTo>
                  <a:lnTo>
                    <a:pt x="417" y="114"/>
                  </a:lnTo>
                  <a:lnTo>
                    <a:pt x="415" y="117"/>
                  </a:lnTo>
                  <a:lnTo>
                    <a:pt x="415" y="122"/>
                  </a:lnTo>
                  <a:lnTo>
                    <a:pt x="415" y="124"/>
                  </a:lnTo>
                  <a:lnTo>
                    <a:pt x="415" y="127"/>
                  </a:lnTo>
                  <a:lnTo>
                    <a:pt x="417" y="124"/>
                  </a:lnTo>
                  <a:lnTo>
                    <a:pt x="420" y="124"/>
                  </a:lnTo>
                  <a:lnTo>
                    <a:pt x="422" y="127"/>
                  </a:lnTo>
                  <a:lnTo>
                    <a:pt x="425" y="130"/>
                  </a:lnTo>
                  <a:lnTo>
                    <a:pt x="422" y="132"/>
                  </a:lnTo>
                  <a:lnTo>
                    <a:pt x="425" y="132"/>
                  </a:lnTo>
                  <a:lnTo>
                    <a:pt x="425" y="135"/>
                  </a:lnTo>
                  <a:lnTo>
                    <a:pt x="427" y="135"/>
                  </a:lnTo>
                  <a:lnTo>
                    <a:pt x="430" y="140"/>
                  </a:lnTo>
                  <a:lnTo>
                    <a:pt x="432" y="140"/>
                  </a:lnTo>
                  <a:lnTo>
                    <a:pt x="435" y="140"/>
                  </a:lnTo>
                  <a:lnTo>
                    <a:pt x="438" y="135"/>
                  </a:lnTo>
                  <a:lnTo>
                    <a:pt x="440" y="137"/>
                  </a:lnTo>
                  <a:lnTo>
                    <a:pt x="443" y="137"/>
                  </a:lnTo>
                  <a:lnTo>
                    <a:pt x="445" y="140"/>
                  </a:lnTo>
                  <a:lnTo>
                    <a:pt x="448" y="140"/>
                  </a:lnTo>
                  <a:lnTo>
                    <a:pt x="450" y="142"/>
                  </a:lnTo>
                  <a:lnTo>
                    <a:pt x="453" y="142"/>
                  </a:lnTo>
                  <a:lnTo>
                    <a:pt x="455" y="140"/>
                  </a:lnTo>
                  <a:lnTo>
                    <a:pt x="458" y="140"/>
                  </a:lnTo>
                  <a:lnTo>
                    <a:pt x="458" y="142"/>
                  </a:lnTo>
                  <a:lnTo>
                    <a:pt x="458" y="145"/>
                  </a:lnTo>
                  <a:lnTo>
                    <a:pt x="458" y="147"/>
                  </a:lnTo>
                  <a:lnTo>
                    <a:pt x="460" y="150"/>
                  </a:lnTo>
                  <a:lnTo>
                    <a:pt x="460" y="152"/>
                  </a:lnTo>
                  <a:lnTo>
                    <a:pt x="463" y="152"/>
                  </a:lnTo>
                  <a:lnTo>
                    <a:pt x="466" y="152"/>
                  </a:lnTo>
                  <a:lnTo>
                    <a:pt x="466" y="155"/>
                  </a:lnTo>
                  <a:lnTo>
                    <a:pt x="468" y="157"/>
                  </a:lnTo>
                  <a:lnTo>
                    <a:pt x="471" y="160"/>
                  </a:lnTo>
                  <a:lnTo>
                    <a:pt x="473" y="160"/>
                  </a:lnTo>
                  <a:lnTo>
                    <a:pt x="476" y="160"/>
                  </a:lnTo>
                  <a:lnTo>
                    <a:pt x="478" y="157"/>
                  </a:lnTo>
                  <a:lnTo>
                    <a:pt x="481" y="160"/>
                  </a:lnTo>
                  <a:lnTo>
                    <a:pt x="483" y="163"/>
                  </a:lnTo>
                  <a:lnTo>
                    <a:pt x="488" y="165"/>
                  </a:lnTo>
                  <a:lnTo>
                    <a:pt x="491" y="163"/>
                  </a:lnTo>
                  <a:lnTo>
                    <a:pt x="494" y="165"/>
                  </a:lnTo>
                  <a:lnTo>
                    <a:pt x="496" y="165"/>
                  </a:lnTo>
                  <a:lnTo>
                    <a:pt x="496" y="163"/>
                  </a:lnTo>
                  <a:lnTo>
                    <a:pt x="499" y="160"/>
                  </a:lnTo>
                  <a:lnTo>
                    <a:pt x="501" y="160"/>
                  </a:lnTo>
                  <a:lnTo>
                    <a:pt x="504" y="160"/>
                  </a:lnTo>
                  <a:lnTo>
                    <a:pt x="506" y="157"/>
                  </a:lnTo>
                  <a:lnTo>
                    <a:pt x="504" y="155"/>
                  </a:lnTo>
                  <a:lnTo>
                    <a:pt x="506" y="150"/>
                  </a:lnTo>
                  <a:lnTo>
                    <a:pt x="509" y="150"/>
                  </a:lnTo>
                  <a:lnTo>
                    <a:pt x="516" y="150"/>
                  </a:lnTo>
                  <a:lnTo>
                    <a:pt x="516" y="152"/>
                  </a:lnTo>
                  <a:lnTo>
                    <a:pt x="519" y="152"/>
                  </a:lnTo>
                  <a:lnTo>
                    <a:pt x="522" y="155"/>
                  </a:lnTo>
                  <a:lnTo>
                    <a:pt x="524" y="155"/>
                  </a:lnTo>
                  <a:lnTo>
                    <a:pt x="527" y="155"/>
                  </a:lnTo>
                  <a:lnTo>
                    <a:pt x="529" y="150"/>
                  </a:lnTo>
                  <a:lnTo>
                    <a:pt x="534" y="150"/>
                  </a:lnTo>
                  <a:lnTo>
                    <a:pt x="537" y="152"/>
                  </a:lnTo>
                  <a:lnTo>
                    <a:pt x="537" y="155"/>
                  </a:lnTo>
                  <a:lnTo>
                    <a:pt x="539" y="152"/>
                  </a:lnTo>
                  <a:lnTo>
                    <a:pt x="542" y="150"/>
                  </a:lnTo>
                  <a:lnTo>
                    <a:pt x="544" y="152"/>
                  </a:lnTo>
                  <a:lnTo>
                    <a:pt x="547" y="150"/>
                  </a:lnTo>
                  <a:lnTo>
                    <a:pt x="547" y="147"/>
                  </a:lnTo>
                  <a:lnTo>
                    <a:pt x="550" y="145"/>
                  </a:lnTo>
                  <a:lnTo>
                    <a:pt x="550" y="142"/>
                  </a:lnTo>
                  <a:lnTo>
                    <a:pt x="555" y="145"/>
                  </a:lnTo>
                  <a:lnTo>
                    <a:pt x="557" y="142"/>
                  </a:lnTo>
                  <a:lnTo>
                    <a:pt x="562" y="142"/>
                  </a:lnTo>
                  <a:lnTo>
                    <a:pt x="562" y="137"/>
                  </a:lnTo>
                  <a:lnTo>
                    <a:pt x="562" y="135"/>
                  </a:lnTo>
                  <a:lnTo>
                    <a:pt x="565" y="135"/>
                  </a:lnTo>
                  <a:lnTo>
                    <a:pt x="567" y="130"/>
                  </a:lnTo>
                  <a:lnTo>
                    <a:pt x="565" y="130"/>
                  </a:lnTo>
                  <a:lnTo>
                    <a:pt x="565" y="127"/>
                  </a:lnTo>
                  <a:lnTo>
                    <a:pt x="562" y="127"/>
                  </a:lnTo>
                  <a:lnTo>
                    <a:pt x="562" y="124"/>
                  </a:lnTo>
                  <a:lnTo>
                    <a:pt x="567" y="122"/>
                  </a:lnTo>
                  <a:lnTo>
                    <a:pt x="570" y="122"/>
                  </a:lnTo>
                  <a:lnTo>
                    <a:pt x="572" y="119"/>
                  </a:lnTo>
                  <a:lnTo>
                    <a:pt x="572" y="117"/>
                  </a:lnTo>
                  <a:lnTo>
                    <a:pt x="570" y="117"/>
                  </a:lnTo>
                  <a:lnTo>
                    <a:pt x="567" y="114"/>
                  </a:lnTo>
                  <a:lnTo>
                    <a:pt x="565" y="114"/>
                  </a:lnTo>
                  <a:lnTo>
                    <a:pt x="562" y="112"/>
                  </a:lnTo>
                  <a:lnTo>
                    <a:pt x="565" y="109"/>
                  </a:lnTo>
                  <a:lnTo>
                    <a:pt x="565" y="107"/>
                  </a:lnTo>
                  <a:lnTo>
                    <a:pt x="565" y="104"/>
                  </a:lnTo>
                  <a:lnTo>
                    <a:pt x="567" y="94"/>
                  </a:lnTo>
                  <a:lnTo>
                    <a:pt x="567" y="91"/>
                  </a:lnTo>
                  <a:lnTo>
                    <a:pt x="565" y="91"/>
                  </a:lnTo>
                  <a:lnTo>
                    <a:pt x="565" y="89"/>
                  </a:lnTo>
                  <a:lnTo>
                    <a:pt x="565" y="86"/>
                  </a:lnTo>
                  <a:lnTo>
                    <a:pt x="565" y="84"/>
                  </a:lnTo>
                  <a:lnTo>
                    <a:pt x="567" y="81"/>
                  </a:lnTo>
                  <a:lnTo>
                    <a:pt x="567" y="79"/>
                  </a:lnTo>
                  <a:lnTo>
                    <a:pt x="570" y="76"/>
                  </a:lnTo>
                  <a:lnTo>
                    <a:pt x="570" y="74"/>
                  </a:lnTo>
                  <a:lnTo>
                    <a:pt x="567" y="71"/>
                  </a:lnTo>
                  <a:lnTo>
                    <a:pt x="567" y="68"/>
                  </a:lnTo>
                  <a:lnTo>
                    <a:pt x="570" y="68"/>
                  </a:lnTo>
                  <a:lnTo>
                    <a:pt x="570" y="58"/>
                  </a:lnTo>
                  <a:lnTo>
                    <a:pt x="567" y="56"/>
                  </a:lnTo>
                  <a:lnTo>
                    <a:pt x="567" y="53"/>
                  </a:lnTo>
                  <a:lnTo>
                    <a:pt x="565" y="53"/>
                  </a:lnTo>
                  <a:lnTo>
                    <a:pt x="565" y="51"/>
                  </a:lnTo>
                  <a:lnTo>
                    <a:pt x="580" y="15"/>
                  </a:lnTo>
                  <a:lnTo>
                    <a:pt x="583" y="12"/>
                  </a:lnTo>
                  <a:lnTo>
                    <a:pt x="585" y="10"/>
                  </a:lnTo>
                  <a:lnTo>
                    <a:pt x="585" y="7"/>
                  </a:lnTo>
                  <a:lnTo>
                    <a:pt x="588" y="5"/>
                  </a:lnTo>
                  <a:lnTo>
                    <a:pt x="593" y="2"/>
                  </a:lnTo>
                  <a:lnTo>
                    <a:pt x="595" y="2"/>
                  </a:lnTo>
                  <a:lnTo>
                    <a:pt x="595" y="0"/>
                  </a:lnTo>
                  <a:lnTo>
                    <a:pt x="600" y="0"/>
                  </a:lnTo>
                  <a:lnTo>
                    <a:pt x="603" y="0"/>
                  </a:lnTo>
                  <a:lnTo>
                    <a:pt x="608" y="0"/>
                  </a:lnTo>
                  <a:lnTo>
                    <a:pt x="608" y="2"/>
                  </a:lnTo>
                  <a:lnTo>
                    <a:pt x="608" y="5"/>
                  </a:lnTo>
                  <a:lnTo>
                    <a:pt x="611" y="10"/>
                  </a:lnTo>
                  <a:lnTo>
                    <a:pt x="613" y="12"/>
                  </a:lnTo>
                  <a:lnTo>
                    <a:pt x="618" y="12"/>
                  </a:lnTo>
                  <a:lnTo>
                    <a:pt x="621" y="15"/>
                  </a:lnTo>
                  <a:lnTo>
                    <a:pt x="623" y="15"/>
                  </a:lnTo>
                  <a:lnTo>
                    <a:pt x="626" y="18"/>
                  </a:lnTo>
                  <a:lnTo>
                    <a:pt x="631" y="20"/>
                  </a:lnTo>
                  <a:lnTo>
                    <a:pt x="631" y="23"/>
                  </a:lnTo>
                  <a:lnTo>
                    <a:pt x="634" y="23"/>
                  </a:lnTo>
                  <a:lnTo>
                    <a:pt x="641" y="28"/>
                  </a:lnTo>
                  <a:lnTo>
                    <a:pt x="644" y="28"/>
                  </a:lnTo>
                  <a:lnTo>
                    <a:pt x="649" y="30"/>
                  </a:lnTo>
                  <a:lnTo>
                    <a:pt x="649" y="33"/>
                  </a:lnTo>
                  <a:lnTo>
                    <a:pt x="651" y="33"/>
                  </a:lnTo>
                  <a:lnTo>
                    <a:pt x="654" y="35"/>
                  </a:lnTo>
                  <a:lnTo>
                    <a:pt x="656" y="35"/>
                  </a:lnTo>
                  <a:lnTo>
                    <a:pt x="659" y="35"/>
                  </a:lnTo>
                  <a:lnTo>
                    <a:pt x="664" y="38"/>
                  </a:lnTo>
                  <a:lnTo>
                    <a:pt x="664" y="40"/>
                  </a:lnTo>
                  <a:lnTo>
                    <a:pt x="667" y="43"/>
                  </a:lnTo>
                  <a:lnTo>
                    <a:pt x="669" y="43"/>
                  </a:lnTo>
                  <a:lnTo>
                    <a:pt x="672" y="43"/>
                  </a:lnTo>
                  <a:lnTo>
                    <a:pt x="672" y="46"/>
                  </a:lnTo>
                  <a:lnTo>
                    <a:pt x="674" y="46"/>
                  </a:lnTo>
                  <a:lnTo>
                    <a:pt x="679" y="48"/>
                  </a:lnTo>
                  <a:lnTo>
                    <a:pt x="682" y="48"/>
                  </a:lnTo>
                  <a:lnTo>
                    <a:pt x="682" y="51"/>
                  </a:lnTo>
                  <a:lnTo>
                    <a:pt x="684" y="51"/>
                  </a:lnTo>
                  <a:lnTo>
                    <a:pt x="684" y="53"/>
                  </a:lnTo>
                  <a:lnTo>
                    <a:pt x="684" y="56"/>
                  </a:lnTo>
                  <a:lnTo>
                    <a:pt x="690" y="58"/>
                  </a:lnTo>
                  <a:lnTo>
                    <a:pt x="692" y="61"/>
                  </a:lnTo>
                  <a:lnTo>
                    <a:pt x="692" y="63"/>
                  </a:lnTo>
                  <a:lnTo>
                    <a:pt x="695" y="68"/>
                  </a:lnTo>
                  <a:lnTo>
                    <a:pt x="697" y="71"/>
                  </a:lnTo>
                  <a:lnTo>
                    <a:pt x="700" y="71"/>
                  </a:lnTo>
                  <a:lnTo>
                    <a:pt x="700" y="74"/>
                  </a:lnTo>
                  <a:lnTo>
                    <a:pt x="700" y="76"/>
                  </a:lnTo>
                  <a:lnTo>
                    <a:pt x="700" y="79"/>
                  </a:lnTo>
                  <a:lnTo>
                    <a:pt x="700" y="81"/>
                  </a:lnTo>
                  <a:lnTo>
                    <a:pt x="702" y="86"/>
                  </a:lnTo>
                  <a:lnTo>
                    <a:pt x="705" y="91"/>
                  </a:lnTo>
                  <a:lnTo>
                    <a:pt x="707" y="91"/>
                  </a:lnTo>
                  <a:lnTo>
                    <a:pt x="710" y="91"/>
                  </a:lnTo>
                  <a:lnTo>
                    <a:pt x="710" y="94"/>
                  </a:lnTo>
                  <a:lnTo>
                    <a:pt x="715" y="96"/>
                  </a:lnTo>
                  <a:lnTo>
                    <a:pt x="718" y="99"/>
                  </a:lnTo>
                  <a:lnTo>
                    <a:pt x="720" y="102"/>
                  </a:lnTo>
                  <a:lnTo>
                    <a:pt x="720" y="104"/>
                  </a:lnTo>
                  <a:lnTo>
                    <a:pt x="720" y="109"/>
                  </a:lnTo>
                  <a:lnTo>
                    <a:pt x="723" y="112"/>
                  </a:lnTo>
                  <a:lnTo>
                    <a:pt x="723" y="117"/>
                  </a:lnTo>
                  <a:lnTo>
                    <a:pt x="723" y="119"/>
                  </a:lnTo>
                  <a:lnTo>
                    <a:pt x="723" y="122"/>
                  </a:lnTo>
                  <a:lnTo>
                    <a:pt x="723" y="124"/>
                  </a:lnTo>
                  <a:lnTo>
                    <a:pt x="725" y="124"/>
                  </a:lnTo>
                  <a:lnTo>
                    <a:pt x="725" y="127"/>
                  </a:lnTo>
                  <a:lnTo>
                    <a:pt x="725" y="130"/>
                  </a:lnTo>
                  <a:lnTo>
                    <a:pt x="728" y="127"/>
                  </a:lnTo>
                  <a:lnTo>
                    <a:pt x="728" y="130"/>
                  </a:lnTo>
                  <a:lnTo>
                    <a:pt x="728" y="135"/>
                  </a:lnTo>
                  <a:lnTo>
                    <a:pt x="728" y="137"/>
                  </a:lnTo>
                  <a:lnTo>
                    <a:pt x="728" y="140"/>
                  </a:lnTo>
                  <a:lnTo>
                    <a:pt x="728" y="142"/>
                  </a:lnTo>
                  <a:lnTo>
                    <a:pt x="725" y="142"/>
                  </a:lnTo>
                  <a:lnTo>
                    <a:pt x="725" y="145"/>
                  </a:lnTo>
                  <a:lnTo>
                    <a:pt x="728" y="145"/>
                  </a:lnTo>
                  <a:lnTo>
                    <a:pt x="730" y="145"/>
                  </a:lnTo>
                  <a:lnTo>
                    <a:pt x="733" y="147"/>
                  </a:lnTo>
                  <a:lnTo>
                    <a:pt x="733" y="150"/>
                  </a:lnTo>
                  <a:lnTo>
                    <a:pt x="735" y="150"/>
                  </a:lnTo>
                  <a:lnTo>
                    <a:pt x="738" y="155"/>
                  </a:lnTo>
                  <a:lnTo>
                    <a:pt x="740" y="152"/>
                  </a:lnTo>
                  <a:lnTo>
                    <a:pt x="743" y="152"/>
                  </a:lnTo>
                  <a:lnTo>
                    <a:pt x="746" y="152"/>
                  </a:lnTo>
                  <a:lnTo>
                    <a:pt x="748" y="152"/>
                  </a:lnTo>
                  <a:lnTo>
                    <a:pt x="751" y="150"/>
                  </a:lnTo>
                  <a:lnTo>
                    <a:pt x="753" y="150"/>
                  </a:lnTo>
                  <a:lnTo>
                    <a:pt x="756" y="150"/>
                  </a:lnTo>
                  <a:lnTo>
                    <a:pt x="756" y="147"/>
                  </a:lnTo>
                  <a:lnTo>
                    <a:pt x="758" y="147"/>
                  </a:lnTo>
                  <a:lnTo>
                    <a:pt x="761" y="147"/>
                  </a:lnTo>
                  <a:lnTo>
                    <a:pt x="763" y="147"/>
                  </a:lnTo>
                  <a:lnTo>
                    <a:pt x="766" y="147"/>
                  </a:lnTo>
                  <a:lnTo>
                    <a:pt x="768" y="152"/>
                  </a:lnTo>
                  <a:lnTo>
                    <a:pt x="771" y="152"/>
                  </a:lnTo>
                  <a:lnTo>
                    <a:pt x="774" y="155"/>
                  </a:lnTo>
                  <a:lnTo>
                    <a:pt x="776" y="155"/>
                  </a:lnTo>
                  <a:lnTo>
                    <a:pt x="776" y="152"/>
                  </a:lnTo>
                  <a:lnTo>
                    <a:pt x="779" y="152"/>
                  </a:lnTo>
                  <a:lnTo>
                    <a:pt x="784" y="155"/>
                  </a:lnTo>
                  <a:lnTo>
                    <a:pt x="786" y="152"/>
                  </a:lnTo>
                  <a:lnTo>
                    <a:pt x="791" y="155"/>
                  </a:lnTo>
                  <a:lnTo>
                    <a:pt x="794" y="155"/>
                  </a:lnTo>
                  <a:lnTo>
                    <a:pt x="794" y="157"/>
                  </a:lnTo>
                  <a:lnTo>
                    <a:pt x="794" y="163"/>
                  </a:lnTo>
                  <a:lnTo>
                    <a:pt x="794" y="168"/>
                  </a:lnTo>
                  <a:lnTo>
                    <a:pt x="794" y="173"/>
                  </a:lnTo>
                  <a:lnTo>
                    <a:pt x="794" y="175"/>
                  </a:lnTo>
                  <a:lnTo>
                    <a:pt x="791" y="180"/>
                  </a:lnTo>
                  <a:lnTo>
                    <a:pt x="791" y="183"/>
                  </a:lnTo>
                  <a:lnTo>
                    <a:pt x="794" y="188"/>
                  </a:lnTo>
                  <a:lnTo>
                    <a:pt x="794" y="191"/>
                  </a:lnTo>
                  <a:lnTo>
                    <a:pt x="794" y="196"/>
                  </a:lnTo>
                  <a:lnTo>
                    <a:pt x="794" y="198"/>
                  </a:lnTo>
                  <a:lnTo>
                    <a:pt x="794" y="206"/>
                  </a:lnTo>
                  <a:lnTo>
                    <a:pt x="794" y="208"/>
                  </a:lnTo>
                  <a:lnTo>
                    <a:pt x="794" y="213"/>
                  </a:lnTo>
                  <a:lnTo>
                    <a:pt x="794" y="216"/>
                  </a:lnTo>
                  <a:lnTo>
                    <a:pt x="796" y="221"/>
                  </a:lnTo>
                  <a:lnTo>
                    <a:pt x="794" y="224"/>
                  </a:lnTo>
                  <a:lnTo>
                    <a:pt x="794" y="226"/>
                  </a:lnTo>
                  <a:lnTo>
                    <a:pt x="796" y="229"/>
                  </a:lnTo>
                  <a:lnTo>
                    <a:pt x="794" y="244"/>
                  </a:lnTo>
                  <a:lnTo>
                    <a:pt x="791" y="249"/>
                  </a:lnTo>
                  <a:lnTo>
                    <a:pt x="794" y="252"/>
                  </a:lnTo>
                  <a:lnTo>
                    <a:pt x="794" y="257"/>
                  </a:lnTo>
                  <a:lnTo>
                    <a:pt x="796" y="259"/>
                  </a:lnTo>
                  <a:lnTo>
                    <a:pt x="799" y="264"/>
                  </a:lnTo>
                  <a:lnTo>
                    <a:pt x="796" y="267"/>
                  </a:lnTo>
                  <a:lnTo>
                    <a:pt x="799" y="272"/>
                  </a:lnTo>
                  <a:lnTo>
                    <a:pt x="802" y="277"/>
                  </a:lnTo>
                  <a:lnTo>
                    <a:pt x="804" y="277"/>
                  </a:lnTo>
                  <a:lnTo>
                    <a:pt x="809" y="280"/>
                  </a:lnTo>
                  <a:lnTo>
                    <a:pt x="812" y="287"/>
                  </a:lnTo>
                  <a:lnTo>
                    <a:pt x="817" y="285"/>
                  </a:lnTo>
                  <a:lnTo>
                    <a:pt x="819" y="282"/>
                  </a:lnTo>
                  <a:lnTo>
                    <a:pt x="822" y="282"/>
                  </a:lnTo>
                  <a:lnTo>
                    <a:pt x="824" y="285"/>
                  </a:lnTo>
                  <a:lnTo>
                    <a:pt x="827" y="287"/>
                  </a:lnTo>
                  <a:lnTo>
                    <a:pt x="832" y="295"/>
                  </a:lnTo>
                  <a:lnTo>
                    <a:pt x="832" y="297"/>
                  </a:lnTo>
                  <a:lnTo>
                    <a:pt x="835" y="297"/>
                  </a:lnTo>
                  <a:lnTo>
                    <a:pt x="837" y="297"/>
                  </a:lnTo>
                  <a:lnTo>
                    <a:pt x="840" y="300"/>
                  </a:lnTo>
                  <a:lnTo>
                    <a:pt x="840" y="305"/>
                  </a:lnTo>
                  <a:lnTo>
                    <a:pt x="840" y="308"/>
                  </a:lnTo>
                  <a:lnTo>
                    <a:pt x="840" y="313"/>
                  </a:lnTo>
                  <a:lnTo>
                    <a:pt x="837" y="315"/>
                  </a:lnTo>
                  <a:lnTo>
                    <a:pt x="835" y="315"/>
                  </a:lnTo>
                  <a:lnTo>
                    <a:pt x="830" y="313"/>
                  </a:lnTo>
                  <a:lnTo>
                    <a:pt x="824" y="313"/>
                  </a:lnTo>
                  <a:lnTo>
                    <a:pt x="817" y="318"/>
                  </a:lnTo>
                  <a:lnTo>
                    <a:pt x="814" y="320"/>
                  </a:lnTo>
                  <a:lnTo>
                    <a:pt x="809" y="323"/>
                  </a:lnTo>
                  <a:lnTo>
                    <a:pt x="809" y="328"/>
                  </a:lnTo>
                  <a:lnTo>
                    <a:pt x="812" y="331"/>
                  </a:lnTo>
                  <a:lnTo>
                    <a:pt x="817" y="336"/>
                  </a:lnTo>
                  <a:lnTo>
                    <a:pt x="819" y="338"/>
                  </a:lnTo>
                  <a:lnTo>
                    <a:pt x="819" y="341"/>
                  </a:lnTo>
                  <a:lnTo>
                    <a:pt x="817" y="348"/>
                  </a:lnTo>
                  <a:lnTo>
                    <a:pt x="822" y="356"/>
                  </a:lnTo>
                  <a:lnTo>
                    <a:pt x="824" y="361"/>
                  </a:lnTo>
                  <a:lnTo>
                    <a:pt x="827" y="364"/>
                  </a:lnTo>
                  <a:lnTo>
                    <a:pt x="830" y="366"/>
                  </a:lnTo>
                  <a:lnTo>
                    <a:pt x="830" y="369"/>
                  </a:lnTo>
                  <a:lnTo>
                    <a:pt x="830" y="371"/>
                  </a:lnTo>
                  <a:lnTo>
                    <a:pt x="830" y="374"/>
                  </a:lnTo>
                  <a:lnTo>
                    <a:pt x="827" y="379"/>
                  </a:lnTo>
                  <a:lnTo>
                    <a:pt x="822" y="381"/>
                  </a:lnTo>
                  <a:lnTo>
                    <a:pt x="814" y="384"/>
                  </a:lnTo>
                  <a:lnTo>
                    <a:pt x="809" y="384"/>
                  </a:lnTo>
                  <a:lnTo>
                    <a:pt x="807" y="387"/>
                  </a:lnTo>
                  <a:lnTo>
                    <a:pt x="809" y="392"/>
                  </a:lnTo>
                  <a:lnTo>
                    <a:pt x="809" y="397"/>
                  </a:lnTo>
                  <a:lnTo>
                    <a:pt x="804" y="397"/>
                  </a:lnTo>
                  <a:lnTo>
                    <a:pt x="802" y="399"/>
                  </a:lnTo>
                  <a:lnTo>
                    <a:pt x="799" y="404"/>
                  </a:lnTo>
                  <a:lnTo>
                    <a:pt x="796" y="404"/>
                  </a:lnTo>
                  <a:lnTo>
                    <a:pt x="791" y="404"/>
                  </a:lnTo>
                  <a:lnTo>
                    <a:pt x="789" y="407"/>
                  </a:lnTo>
                  <a:lnTo>
                    <a:pt x="789" y="409"/>
                  </a:lnTo>
                  <a:lnTo>
                    <a:pt x="789" y="412"/>
                  </a:lnTo>
                  <a:lnTo>
                    <a:pt x="791" y="415"/>
                  </a:lnTo>
                  <a:lnTo>
                    <a:pt x="794" y="417"/>
                  </a:lnTo>
                  <a:lnTo>
                    <a:pt x="796" y="420"/>
                  </a:lnTo>
                  <a:lnTo>
                    <a:pt x="799" y="430"/>
                  </a:lnTo>
                  <a:lnTo>
                    <a:pt x="799" y="432"/>
                  </a:lnTo>
                  <a:lnTo>
                    <a:pt x="799" y="437"/>
                  </a:lnTo>
                  <a:lnTo>
                    <a:pt x="796" y="443"/>
                  </a:lnTo>
                  <a:lnTo>
                    <a:pt x="796" y="448"/>
                  </a:lnTo>
                  <a:lnTo>
                    <a:pt x="799" y="453"/>
                  </a:lnTo>
                  <a:lnTo>
                    <a:pt x="799" y="455"/>
                  </a:lnTo>
                  <a:lnTo>
                    <a:pt x="796" y="458"/>
                  </a:lnTo>
                  <a:lnTo>
                    <a:pt x="796" y="463"/>
                  </a:lnTo>
                  <a:lnTo>
                    <a:pt x="794" y="468"/>
                  </a:lnTo>
                  <a:lnTo>
                    <a:pt x="796" y="471"/>
                  </a:lnTo>
                  <a:lnTo>
                    <a:pt x="796" y="473"/>
                  </a:lnTo>
                  <a:lnTo>
                    <a:pt x="794" y="478"/>
                  </a:lnTo>
                  <a:lnTo>
                    <a:pt x="794" y="483"/>
                  </a:lnTo>
                  <a:lnTo>
                    <a:pt x="794" y="488"/>
                  </a:lnTo>
                  <a:lnTo>
                    <a:pt x="796" y="496"/>
                  </a:lnTo>
                  <a:lnTo>
                    <a:pt x="799" y="501"/>
                  </a:lnTo>
                  <a:lnTo>
                    <a:pt x="796" y="504"/>
                  </a:lnTo>
                  <a:lnTo>
                    <a:pt x="794" y="504"/>
                  </a:lnTo>
                  <a:lnTo>
                    <a:pt x="789" y="506"/>
                  </a:lnTo>
                  <a:lnTo>
                    <a:pt x="786" y="509"/>
                  </a:lnTo>
                  <a:lnTo>
                    <a:pt x="786" y="514"/>
                  </a:lnTo>
                  <a:lnTo>
                    <a:pt x="789" y="519"/>
                  </a:lnTo>
                  <a:lnTo>
                    <a:pt x="791" y="519"/>
                  </a:lnTo>
                  <a:lnTo>
                    <a:pt x="796" y="521"/>
                  </a:lnTo>
                  <a:lnTo>
                    <a:pt x="799" y="527"/>
                  </a:lnTo>
                  <a:lnTo>
                    <a:pt x="799" y="529"/>
                  </a:lnTo>
                  <a:lnTo>
                    <a:pt x="799" y="532"/>
                  </a:lnTo>
                  <a:lnTo>
                    <a:pt x="799" y="534"/>
                  </a:lnTo>
                  <a:lnTo>
                    <a:pt x="799" y="539"/>
                  </a:lnTo>
                  <a:lnTo>
                    <a:pt x="799" y="547"/>
                  </a:lnTo>
                  <a:lnTo>
                    <a:pt x="802" y="549"/>
                  </a:lnTo>
                  <a:lnTo>
                    <a:pt x="807" y="555"/>
                  </a:lnTo>
                  <a:lnTo>
                    <a:pt x="809" y="557"/>
                  </a:lnTo>
                  <a:lnTo>
                    <a:pt x="809" y="560"/>
                  </a:lnTo>
                  <a:lnTo>
                    <a:pt x="807" y="567"/>
                  </a:lnTo>
                  <a:lnTo>
                    <a:pt x="804" y="572"/>
                  </a:lnTo>
                  <a:lnTo>
                    <a:pt x="802" y="577"/>
                  </a:lnTo>
                  <a:lnTo>
                    <a:pt x="802" y="585"/>
                  </a:lnTo>
                  <a:lnTo>
                    <a:pt x="802" y="590"/>
                  </a:lnTo>
                  <a:lnTo>
                    <a:pt x="799" y="595"/>
                  </a:lnTo>
                  <a:lnTo>
                    <a:pt x="799" y="600"/>
                  </a:lnTo>
                  <a:lnTo>
                    <a:pt x="799" y="603"/>
                  </a:lnTo>
                  <a:lnTo>
                    <a:pt x="802" y="605"/>
                  </a:lnTo>
                  <a:lnTo>
                    <a:pt x="802" y="608"/>
                  </a:lnTo>
                  <a:lnTo>
                    <a:pt x="802" y="611"/>
                  </a:lnTo>
                  <a:lnTo>
                    <a:pt x="802" y="618"/>
                  </a:lnTo>
                  <a:lnTo>
                    <a:pt x="799" y="623"/>
                  </a:lnTo>
                  <a:lnTo>
                    <a:pt x="799" y="628"/>
                  </a:lnTo>
                  <a:lnTo>
                    <a:pt x="799" y="633"/>
                  </a:lnTo>
                  <a:lnTo>
                    <a:pt x="804" y="639"/>
                  </a:lnTo>
                  <a:lnTo>
                    <a:pt x="807" y="639"/>
                  </a:lnTo>
                  <a:lnTo>
                    <a:pt x="812" y="641"/>
                  </a:lnTo>
                  <a:lnTo>
                    <a:pt x="812" y="646"/>
                  </a:lnTo>
                  <a:lnTo>
                    <a:pt x="812" y="649"/>
                  </a:lnTo>
                  <a:lnTo>
                    <a:pt x="812" y="654"/>
                  </a:lnTo>
                  <a:lnTo>
                    <a:pt x="809" y="656"/>
                  </a:lnTo>
                  <a:lnTo>
                    <a:pt x="807" y="659"/>
                  </a:lnTo>
                  <a:lnTo>
                    <a:pt x="802" y="661"/>
                  </a:lnTo>
                  <a:lnTo>
                    <a:pt x="799" y="664"/>
                  </a:lnTo>
                  <a:lnTo>
                    <a:pt x="802" y="669"/>
                  </a:lnTo>
                  <a:lnTo>
                    <a:pt x="802" y="677"/>
                  </a:lnTo>
                  <a:lnTo>
                    <a:pt x="802" y="682"/>
                  </a:lnTo>
                  <a:lnTo>
                    <a:pt x="807" y="684"/>
                  </a:lnTo>
                  <a:lnTo>
                    <a:pt x="809" y="687"/>
                  </a:lnTo>
                  <a:lnTo>
                    <a:pt x="812" y="687"/>
                  </a:lnTo>
                  <a:lnTo>
                    <a:pt x="819" y="687"/>
                  </a:lnTo>
                  <a:lnTo>
                    <a:pt x="824" y="687"/>
                  </a:lnTo>
                  <a:lnTo>
                    <a:pt x="830" y="689"/>
                  </a:lnTo>
                  <a:lnTo>
                    <a:pt x="832" y="695"/>
                  </a:lnTo>
                  <a:lnTo>
                    <a:pt x="835" y="700"/>
                  </a:lnTo>
                  <a:lnTo>
                    <a:pt x="835" y="702"/>
                  </a:lnTo>
                  <a:lnTo>
                    <a:pt x="837" y="712"/>
                  </a:lnTo>
                  <a:lnTo>
                    <a:pt x="837" y="717"/>
                  </a:lnTo>
                  <a:lnTo>
                    <a:pt x="835" y="720"/>
                  </a:lnTo>
                  <a:lnTo>
                    <a:pt x="840" y="725"/>
                  </a:lnTo>
                  <a:lnTo>
                    <a:pt x="840" y="730"/>
                  </a:lnTo>
                  <a:lnTo>
                    <a:pt x="842" y="735"/>
                  </a:lnTo>
                  <a:lnTo>
                    <a:pt x="842" y="740"/>
                  </a:lnTo>
                  <a:lnTo>
                    <a:pt x="840" y="745"/>
                  </a:lnTo>
                  <a:lnTo>
                    <a:pt x="840" y="748"/>
                  </a:lnTo>
                  <a:lnTo>
                    <a:pt x="840" y="751"/>
                  </a:lnTo>
                  <a:lnTo>
                    <a:pt x="845" y="751"/>
                  </a:lnTo>
                  <a:lnTo>
                    <a:pt x="847" y="753"/>
                  </a:lnTo>
                  <a:lnTo>
                    <a:pt x="847" y="756"/>
                  </a:lnTo>
                  <a:lnTo>
                    <a:pt x="847" y="758"/>
                  </a:lnTo>
                  <a:lnTo>
                    <a:pt x="845" y="763"/>
                  </a:lnTo>
                  <a:lnTo>
                    <a:pt x="840" y="766"/>
                  </a:lnTo>
                  <a:lnTo>
                    <a:pt x="840" y="771"/>
                  </a:lnTo>
                  <a:lnTo>
                    <a:pt x="837" y="773"/>
                  </a:lnTo>
                  <a:lnTo>
                    <a:pt x="840" y="778"/>
                  </a:lnTo>
                  <a:lnTo>
                    <a:pt x="842" y="784"/>
                  </a:lnTo>
                  <a:lnTo>
                    <a:pt x="842" y="791"/>
                  </a:lnTo>
                  <a:lnTo>
                    <a:pt x="840" y="796"/>
                  </a:lnTo>
                  <a:lnTo>
                    <a:pt x="840" y="799"/>
                  </a:lnTo>
                  <a:lnTo>
                    <a:pt x="840" y="801"/>
                  </a:lnTo>
                  <a:lnTo>
                    <a:pt x="835" y="809"/>
                  </a:lnTo>
                  <a:lnTo>
                    <a:pt x="832" y="809"/>
                  </a:lnTo>
                  <a:lnTo>
                    <a:pt x="822" y="819"/>
                  </a:lnTo>
                  <a:lnTo>
                    <a:pt x="822" y="822"/>
                  </a:lnTo>
                  <a:lnTo>
                    <a:pt x="824" y="827"/>
                  </a:lnTo>
                  <a:lnTo>
                    <a:pt x="837" y="834"/>
                  </a:lnTo>
                  <a:lnTo>
                    <a:pt x="768" y="885"/>
                  </a:lnTo>
                  <a:lnTo>
                    <a:pt x="768" y="985"/>
                  </a:lnTo>
                  <a:lnTo>
                    <a:pt x="789" y="1094"/>
                  </a:lnTo>
                  <a:lnTo>
                    <a:pt x="789" y="1130"/>
                  </a:lnTo>
                  <a:lnTo>
                    <a:pt x="789" y="1137"/>
                  </a:lnTo>
                  <a:lnTo>
                    <a:pt x="789" y="114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3" name="Freeform 13">
              <a:extLst>
                <a:ext uri="{FF2B5EF4-FFF2-40B4-BE49-F238E27FC236}">
                  <a16:creationId xmlns:a16="http://schemas.microsoft.com/office/drawing/2014/main" id="{3F7144C4-4C31-0193-B0A5-9794799290D8}"/>
                </a:ext>
              </a:extLst>
            </p:cNvPr>
            <p:cNvSpPr>
              <a:spLocks/>
            </p:cNvSpPr>
            <p:nvPr/>
          </p:nvSpPr>
          <p:spPr bwMode="auto">
            <a:xfrm>
              <a:off x="2212" y="2176"/>
              <a:ext cx="884" cy="812"/>
            </a:xfrm>
            <a:custGeom>
              <a:avLst/>
              <a:gdLst>
                <a:gd name="T0" fmla="*/ 56 w 884"/>
                <a:gd name="T1" fmla="*/ 702 h 812"/>
                <a:gd name="T2" fmla="*/ 66 w 884"/>
                <a:gd name="T3" fmla="*/ 674 h 812"/>
                <a:gd name="T4" fmla="*/ 36 w 884"/>
                <a:gd name="T5" fmla="*/ 639 h 812"/>
                <a:gd name="T6" fmla="*/ 51 w 884"/>
                <a:gd name="T7" fmla="*/ 590 h 812"/>
                <a:gd name="T8" fmla="*/ 54 w 884"/>
                <a:gd name="T9" fmla="*/ 562 h 812"/>
                <a:gd name="T10" fmla="*/ 46 w 884"/>
                <a:gd name="T11" fmla="*/ 512 h 812"/>
                <a:gd name="T12" fmla="*/ 13 w 884"/>
                <a:gd name="T13" fmla="*/ 481 h 812"/>
                <a:gd name="T14" fmla="*/ 13 w 884"/>
                <a:gd name="T15" fmla="*/ 450 h 812"/>
                <a:gd name="T16" fmla="*/ 16 w 884"/>
                <a:gd name="T17" fmla="*/ 407 h 812"/>
                <a:gd name="T18" fmla="*/ 13 w 884"/>
                <a:gd name="T19" fmla="*/ 356 h 812"/>
                <a:gd name="T20" fmla="*/ 3 w 884"/>
                <a:gd name="T21" fmla="*/ 323 h 812"/>
                <a:gd name="T22" fmla="*/ 8 w 884"/>
                <a:gd name="T23" fmla="*/ 285 h 812"/>
                <a:gd name="T24" fmla="*/ 10 w 884"/>
                <a:gd name="T25" fmla="*/ 237 h 812"/>
                <a:gd name="T26" fmla="*/ 18 w 884"/>
                <a:gd name="T27" fmla="*/ 214 h 812"/>
                <a:gd name="T28" fmla="*/ 44 w 884"/>
                <a:gd name="T29" fmla="*/ 186 h 812"/>
                <a:gd name="T30" fmla="*/ 23 w 884"/>
                <a:gd name="T31" fmla="*/ 145 h 812"/>
                <a:gd name="T32" fmla="*/ 54 w 884"/>
                <a:gd name="T33" fmla="*/ 122 h 812"/>
                <a:gd name="T34" fmla="*/ 31 w 884"/>
                <a:gd name="T35" fmla="*/ 102 h 812"/>
                <a:gd name="T36" fmla="*/ 8 w 884"/>
                <a:gd name="T37" fmla="*/ 69 h 812"/>
                <a:gd name="T38" fmla="*/ 56 w 884"/>
                <a:gd name="T39" fmla="*/ 2 h 812"/>
                <a:gd name="T40" fmla="*/ 120 w 884"/>
                <a:gd name="T41" fmla="*/ 10 h 812"/>
                <a:gd name="T42" fmla="*/ 189 w 884"/>
                <a:gd name="T43" fmla="*/ 15 h 812"/>
                <a:gd name="T44" fmla="*/ 232 w 884"/>
                <a:gd name="T45" fmla="*/ 5 h 812"/>
                <a:gd name="T46" fmla="*/ 280 w 884"/>
                <a:gd name="T47" fmla="*/ 10 h 812"/>
                <a:gd name="T48" fmla="*/ 313 w 884"/>
                <a:gd name="T49" fmla="*/ 33 h 812"/>
                <a:gd name="T50" fmla="*/ 375 w 884"/>
                <a:gd name="T51" fmla="*/ 13 h 812"/>
                <a:gd name="T52" fmla="*/ 420 w 884"/>
                <a:gd name="T53" fmla="*/ 8 h 812"/>
                <a:gd name="T54" fmla="*/ 459 w 884"/>
                <a:gd name="T55" fmla="*/ 48 h 812"/>
                <a:gd name="T56" fmla="*/ 481 w 884"/>
                <a:gd name="T57" fmla="*/ 76 h 812"/>
                <a:gd name="T58" fmla="*/ 530 w 884"/>
                <a:gd name="T59" fmla="*/ 81 h 812"/>
                <a:gd name="T60" fmla="*/ 535 w 884"/>
                <a:gd name="T61" fmla="*/ 58 h 812"/>
                <a:gd name="T62" fmla="*/ 553 w 884"/>
                <a:gd name="T63" fmla="*/ 25 h 812"/>
                <a:gd name="T64" fmla="*/ 652 w 884"/>
                <a:gd name="T65" fmla="*/ 15 h 812"/>
                <a:gd name="T66" fmla="*/ 693 w 884"/>
                <a:gd name="T67" fmla="*/ 30 h 812"/>
                <a:gd name="T68" fmla="*/ 736 w 884"/>
                <a:gd name="T69" fmla="*/ 41 h 812"/>
                <a:gd name="T70" fmla="*/ 728 w 884"/>
                <a:gd name="T71" fmla="*/ 66 h 812"/>
                <a:gd name="T72" fmla="*/ 733 w 884"/>
                <a:gd name="T73" fmla="*/ 84 h 812"/>
                <a:gd name="T74" fmla="*/ 744 w 884"/>
                <a:gd name="T75" fmla="*/ 107 h 812"/>
                <a:gd name="T76" fmla="*/ 746 w 884"/>
                <a:gd name="T77" fmla="*/ 135 h 812"/>
                <a:gd name="T78" fmla="*/ 711 w 884"/>
                <a:gd name="T79" fmla="*/ 158 h 812"/>
                <a:gd name="T80" fmla="*/ 716 w 884"/>
                <a:gd name="T81" fmla="*/ 204 h 812"/>
                <a:gd name="T82" fmla="*/ 733 w 884"/>
                <a:gd name="T83" fmla="*/ 239 h 812"/>
                <a:gd name="T84" fmla="*/ 754 w 884"/>
                <a:gd name="T85" fmla="*/ 277 h 812"/>
                <a:gd name="T86" fmla="*/ 741 w 884"/>
                <a:gd name="T87" fmla="*/ 300 h 812"/>
                <a:gd name="T88" fmla="*/ 779 w 884"/>
                <a:gd name="T89" fmla="*/ 323 h 812"/>
                <a:gd name="T90" fmla="*/ 820 w 884"/>
                <a:gd name="T91" fmla="*/ 336 h 812"/>
                <a:gd name="T92" fmla="*/ 838 w 884"/>
                <a:gd name="T93" fmla="*/ 392 h 812"/>
                <a:gd name="T94" fmla="*/ 840 w 884"/>
                <a:gd name="T95" fmla="*/ 410 h 812"/>
                <a:gd name="T96" fmla="*/ 830 w 884"/>
                <a:gd name="T97" fmla="*/ 456 h 812"/>
                <a:gd name="T98" fmla="*/ 820 w 884"/>
                <a:gd name="T99" fmla="*/ 478 h 812"/>
                <a:gd name="T100" fmla="*/ 840 w 884"/>
                <a:gd name="T101" fmla="*/ 509 h 812"/>
                <a:gd name="T102" fmla="*/ 863 w 884"/>
                <a:gd name="T103" fmla="*/ 537 h 812"/>
                <a:gd name="T104" fmla="*/ 881 w 884"/>
                <a:gd name="T105" fmla="*/ 588 h 812"/>
                <a:gd name="T106" fmla="*/ 548 w 884"/>
                <a:gd name="T107" fmla="*/ 664 h 812"/>
                <a:gd name="T108" fmla="*/ 543 w 884"/>
                <a:gd name="T109" fmla="*/ 697 h 812"/>
                <a:gd name="T110" fmla="*/ 527 w 884"/>
                <a:gd name="T111" fmla="*/ 723 h 812"/>
                <a:gd name="T112" fmla="*/ 515 w 884"/>
                <a:gd name="T113" fmla="*/ 751 h 812"/>
                <a:gd name="T114" fmla="*/ 494 w 884"/>
                <a:gd name="T115" fmla="*/ 771 h 812"/>
                <a:gd name="T116" fmla="*/ 400 w 884"/>
                <a:gd name="T117" fmla="*/ 771 h 812"/>
                <a:gd name="T118" fmla="*/ 336 w 884"/>
                <a:gd name="T119" fmla="*/ 789 h 812"/>
                <a:gd name="T120" fmla="*/ 214 w 884"/>
                <a:gd name="T121" fmla="*/ 812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4" h="812">
                  <a:moveTo>
                    <a:pt x="51" y="710"/>
                  </a:moveTo>
                  <a:lnTo>
                    <a:pt x="49" y="710"/>
                  </a:lnTo>
                  <a:lnTo>
                    <a:pt x="46" y="710"/>
                  </a:lnTo>
                  <a:lnTo>
                    <a:pt x="44" y="707"/>
                  </a:lnTo>
                  <a:lnTo>
                    <a:pt x="44" y="705"/>
                  </a:lnTo>
                  <a:lnTo>
                    <a:pt x="46" y="702"/>
                  </a:lnTo>
                  <a:lnTo>
                    <a:pt x="46" y="700"/>
                  </a:lnTo>
                  <a:lnTo>
                    <a:pt x="49" y="700"/>
                  </a:lnTo>
                  <a:lnTo>
                    <a:pt x="51" y="702"/>
                  </a:lnTo>
                  <a:lnTo>
                    <a:pt x="56" y="702"/>
                  </a:lnTo>
                  <a:lnTo>
                    <a:pt x="59" y="702"/>
                  </a:lnTo>
                  <a:lnTo>
                    <a:pt x="66" y="697"/>
                  </a:lnTo>
                  <a:lnTo>
                    <a:pt x="66" y="695"/>
                  </a:lnTo>
                  <a:lnTo>
                    <a:pt x="69" y="692"/>
                  </a:lnTo>
                  <a:lnTo>
                    <a:pt x="72" y="690"/>
                  </a:lnTo>
                  <a:lnTo>
                    <a:pt x="72" y="687"/>
                  </a:lnTo>
                  <a:lnTo>
                    <a:pt x="72" y="685"/>
                  </a:lnTo>
                  <a:lnTo>
                    <a:pt x="69" y="682"/>
                  </a:lnTo>
                  <a:lnTo>
                    <a:pt x="66" y="679"/>
                  </a:lnTo>
                  <a:lnTo>
                    <a:pt x="66" y="674"/>
                  </a:lnTo>
                  <a:lnTo>
                    <a:pt x="66" y="672"/>
                  </a:lnTo>
                  <a:lnTo>
                    <a:pt x="66" y="669"/>
                  </a:lnTo>
                  <a:lnTo>
                    <a:pt x="64" y="667"/>
                  </a:lnTo>
                  <a:lnTo>
                    <a:pt x="61" y="664"/>
                  </a:lnTo>
                  <a:lnTo>
                    <a:pt x="59" y="657"/>
                  </a:lnTo>
                  <a:lnTo>
                    <a:pt x="56" y="654"/>
                  </a:lnTo>
                  <a:lnTo>
                    <a:pt x="54" y="651"/>
                  </a:lnTo>
                  <a:lnTo>
                    <a:pt x="51" y="651"/>
                  </a:lnTo>
                  <a:lnTo>
                    <a:pt x="38" y="644"/>
                  </a:lnTo>
                  <a:lnTo>
                    <a:pt x="36" y="639"/>
                  </a:lnTo>
                  <a:lnTo>
                    <a:pt x="36" y="636"/>
                  </a:lnTo>
                  <a:lnTo>
                    <a:pt x="46" y="626"/>
                  </a:lnTo>
                  <a:lnTo>
                    <a:pt x="49" y="626"/>
                  </a:lnTo>
                  <a:lnTo>
                    <a:pt x="54" y="618"/>
                  </a:lnTo>
                  <a:lnTo>
                    <a:pt x="54" y="616"/>
                  </a:lnTo>
                  <a:lnTo>
                    <a:pt x="54" y="613"/>
                  </a:lnTo>
                  <a:lnTo>
                    <a:pt x="56" y="608"/>
                  </a:lnTo>
                  <a:lnTo>
                    <a:pt x="56" y="601"/>
                  </a:lnTo>
                  <a:lnTo>
                    <a:pt x="54" y="595"/>
                  </a:lnTo>
                  <a:lnTo>
                    <a:pt x="51" y="590"/>
                  </a:lnTo>
                  <a:lnTo>
                    <a:pt x="54" y="588"/>
                  </a:lnTo>
                  <a:lnTo>
                    <a:pt x="54" y="583"/>
                  </a:lnTo>
                  <a:lnTo>
                    <a:pt x="59" y="580"/>
                  </a:lnTo>
                  <a:lnTo>
                    <a:pt x="61" y="575"/>
                  </a:lnTo>
                  <a:lnTo>
                    <a:pt x="61" y="573"/>
                  </a:lnTo>
                  <a:lnTo>
                    <a:pt x="61" y="570"/>
                  </a:lnTo>
                  <a:lnTo>
                    <a:pt x="59" y="568"/>
                  </a:lnTo>
                  <a:lnTo>
                    <a:pt x="54" y="568"/>
                  </a:lnTo>
                  <a:lnTo>
                    <a:pt x="54" y="565"/>
                  </a:lnTo>
                  <a:lnTo>
                    <a:pt x="54" y="562"/>
                  </a:lnTo>
                  <a:lnTo>
                    <a:pt x="56" y="557"/>
                  </a:lnTo>
                  <a:lnTo>
                    <a:pt x="56" y="552"/>
                  </a:lnTo>
                  <a:lnTo>
                    <a:pt x="54" y="547"/>
                  </a:lnTo>
                  <a:lnTo>
                    <a:pt x="54" y="542"/>
                  </a:lnTo>
                  <a:lnTo>
                    <a:pt x="49" y="537"/>
                  </a:lnTo>
                  <a:lnTo>
                    <a:pt x="51" y="534"/>
                  </a:lnTo>
                  <a:lnTo>
                    <a:pt x="51" y="529"/>
                  </a:lnTo>
                  <a:lnTo>
                    <a:pt x="49" y="519"/>
                  </a:lnTo>
                  <a:lnTo>
                    <a:pt x="49" y="517"/>
                  </a:lnTo>
                  <a:lnTo>
                    <a:pt x="46" y="512"/>
                  </a:lnTo>
                  <a:lnTo>
                    <a:pt x="44" y="506"/>
                  </a:lnTo>
                  <a:lnTo>
                    <a:pt x="38" y="504"/>
                  </a:lnTo>
                  <a:lnTo>
                    <a:pt x="33" y="504"/>
                  </a:lnTo>
                  <a:lnTo>
                    <a:pt x="26" y="504"/>
                  </a:lnTo>
                  <a:lnTo>
                    <a:pt x="23" y="504"/>
                  </a:lnTo>
                  <a:lnTo>
                    <a:pt x="21" y="501"/>
                  </a:lnTo>
                  <a:lnTo>
                    <a:pt x="16" y="499"/>
                  </a:lnTo>
                  <a:lnTo>
                    <a:pt x="16" y="494"/>
                  </a:lnTo>
                  <a:lnTo>
                    <a:pt x="16" y="486"/>
                  </a:lnTo>
                  <a:lnTo>
                    <a:pt x="13" y="481"/>
                  </a:lnTo>
                  <a:lnTo>
                    <a:pt x="16" y="478"/>
                  </a:lnTo>
                  <a:lnTo>
                    <a:pt x="21" y="476"/>
                  </a:lnTo>
                  <a:lnTo>
                    <a:pt x="23" y="473"/>
                  </a:lnTo>
                  <a:lnTo>
                    <a:pt x="26" y="471"/>
                  </a:lnTo>
                  <a:lnTo>
                    <a:pt x="26" y="466"/>
                  </a:lnTo>
                  <a:lnTo>
                    <a:pt x="26" y="463"/>
                  </a:lnTo>
                  <a:lnTo>
                    <a:pt x="26" y="458"/>
                  </a:lnTo>
                  <a:lnTo>
                    <a:pt x="21" y="456"/>
                  </a:lnTo>
                  <a:lnTo>
                    <a:pt x="18" y="456"/>
                  </a:lnTo>
                  <a:lnTo>
                    <a:pt x="13" y="450"/>
                  </a:lnTo>
                  <a:lnTo>
                    <a:pt x="13" y="445"/>
                  </a:lnTo>
                  <a:lnTo>
                    <a:pt x="13" y="440"/>
                  </a:lnTo>
                  <a:lnTo>
                    <a:pt x="16" y="435"/>
                  </a:lnTo>
                  <a:lnTo>
                    <a:pt x="16" y="428"/>
                  </a:lnTo>
                  <a:lnTo>
                    <a:pt x="16" y="425"/>
                  </a:lnTo>
                  <a:lnTo>
                    <a:pt x="16" y="422"/>
                  </a:lnTo>
                  <a:lnTo>
                    <a:pt x="13" y="420"/>
                  </a:lnTo>
                  <a:lnTo>
                    <a:pt x="13" y="417"/>
                  </a:lnTo>
                  <a:lnTo>
                    <a:pt x="13" y="412"/>
                  </a:lnTo>
                  <a:lnTo>
                    <a:pt x="16" y="407"/>
                  </a:lnTo>
                  <a:lnTo>
                    <a:pt x="16" y="402"/>
                  </a:lnTo>
                  <a:lnTo>
                    <a:pt x="16" y="394"/>
                  </a:lnTo>
                  <a:lnTo>
                    <a:pt x="18" y="389"/>
                  </a:lnTo>
                  <a:lnTo>
                    <a:pt x="21" y="384"/>
                  </a:lnTo>
                  <a:lnTo>
                    <a:pt x="23" y="377"/>
                  </a:lnTo>
                  <a:lnTo>
                    <a:pt x="23" y="374"/>
                  </a:lnTo>
                  <a:lnTo>
                    <a:pt x="21" y="372"/>
                  </a:lnTo>
                  <a:lnTo>
                    <a:pt x="16" y="366"/>
                  </a:lnTo>
                  <a:lnTo>
                    <a:pt x="13" y="364"/>
                  </a:lnTo>
                  <a:lnTo>
                    <a:pt x="13" y="356"/>
                  </a:lnTo>
                  <a:lnTo>
                    <a:pt x="13" y="351"/>
                  </a:lnTo>
                  <a:lnTo>
                    <a:pt x="13" y="349"/>
                  </a:lnTo>
                  <a:lnTo>
                    <a:pt x="13" y="346"/>
                  </a:lnTo>
                  <a:lnTo>
                    <a:pt x="13" y="344"/>
                  </a:lnTo>
                  <a:lnTo>
                    <a:pt x="10" y="338"/>
                  </a:lnTo>
                  <a:lnTo>
                    <a:pt x="5" y="336"/>
                  </a:lnTo>
                  <a:lnTo>
                    <a:pt x="3" y="336"/>
                  </a:lnTo>
                  <a:lnTo>
                    <a:pt x="0" y="331"/>
                  </a:lnTo>
                  <a:lnTo>
                    <a:pt x="0" y="326"/>
                  </a:lnTo>
                  <a:lnTo>
                    <a:pt x="3" y="323"/>
                  </a:lnTo>
                  <a:lnTo>
                    <a:pt x="8" y="321"/>
                  </a:lnTo>
                  <a:lnTo>
                    <a:pt x="10" y="321"/>
                  </a:lnTo>
                  <a:lnTo>
                    <a:pt x="13" y="318"/>
                  </a:lnTo>
                  <a:lnTo>
                    <a:pt x="10" y="313"/>
                  </a:lnTo>
                  <a:lnTo>
                    <a:pt x="8" y="305"/>
                  </a:lnTo>
                  <a:lnTo>
                    <a:pt x="8" y="300"/>
                  </a:lnTo>
                  <a:lnTo>
                    <a:pt x="8" y="295"/>
                  </a:lnTo>
                  <a:lnTo>
                    <a:pt x="10" y="290"/>
                  </a:lnTo>
                  <a:lnTo>
                    <a:pt x="10" y="288"/>
                  </a:lnTo>
                  <a:lnTo>
                    <a:pt x="8" y="285"/>
                  </a:lnTo>
                  <a:lnTo>
                    <a:pt x="10" y="280"/>
                  </a:lnTo>
                  <a:lnTo>
                    <a:pt x="10" y="275"/>
                  </a:lnTo>
                  <a:lnTo>
                    <a:pt x="13" y="272"/>
                  </a:lnTo>
                  <a:lnTo>
                    <a:pt x="13" y="270"/>
                  </a:lnTo>
                  <a:lnTo>
                    <a:pt x="10" y="265"/>
                  </a:lnTo>
                  <a:lnTo>
                    <a:pt x="10" y="260"/>
                  </a:lnTo>
                  <a:lnTo>
                    <a:pt x="13" y="254"/>
                  </a:lnTo>
                  <a:lnTo>
                    <a:pt x="13" y="249"/>
                  </a:lnTo>
                  <a:lnTo>
                    <a:pt x="13" y="247"/>
                  </a:lnTo>
                  <a:lnTo>
                    <a:pt x="10" y="237"/>
                  </a:lnTo>
                  <a:lnTo>
                    <a:pt x="8" y="234"/>
                  </a:lnTo>
                  <a:lnTo>
                    <a:pt x="5" y="232"/>
                  </a:lnTo>
                  <a:lnTo>
                    <a:pt x="3" y="229"/>
                  </a:lnTo>
                  <a:lnTo>
                    <a:pt x="3" y="226"/>
                  </a:lnTo>
                  <a:lnTo>
                    <a:pt x="3" y="224"/>
                  </a:lnTo>
                  <a:lnTo>
                    <a:pt x="5" y="221"/>
                  </a:lnTo>
                  <a:lnTo>
                    <a:pt x="10" y="221"/>
                  </a:lnTo>
                  <a:lnTo>
                    <a:pt x="13" y="221"/>
                  </a:lnTo>
                  <a:lnTo>
                    <a:pt x="16" y="216"/>
                  </a:lnTo>
                  <a:lnTo>
                    <a:pt x="18" y="214"/>
                  </a:lnTo>
                  <a:lnTo>
                    <a:pt x="23" y="214"/>
                  </a:lnTo>
                  <a:lnTo>
                    <a:pt x="23" y="209"/>
                  </a:lnTo>
                  <a:lnTo>
                    <a:pt x="21" y="204"/>
                  </a:lnTo>
                  <a:lnTo>
                    <a:pt x="23" y="201"/>
                  </a:lnTo>
                  <a:lnTo>
                    <a:pt x="28" y="201"/>
                  </a:lnTo>
                  <a:lnTo>
                    <a:pt x="36" y="198"/>
                  </a:lnTo>
                  <a:lnTo>
                    <a:pt x="41" y="196"/>
                  </a:lnTo>
                  <a:lnTo>
                    <a:pt x="44" y="191"/>
                  </a:lnTo>
                  <a:lnTo>
                    <a:pt x="44" y="188"/>
                  </a:lnTo>
                  <a:lnTo>
                    <a:pt x="44" y="186"/>
                  </a:lnTo>
                  <a:lnTo>
                    <a:pt x="44" y="183"/>
                  </a:lnTo>
                  <a:lnTo>
                    <a:pt x="41" y="181"/>
                  </a:lnTo>
                  <a:lnTo>
                    <a:pt x="38" y="178"/>
                  </a:lnTo>
                  <a:lnTo>
                    <a:pt x="36" y="173"/>
                  </a:lnTo>
                  <a:lnTo>
                    <a:pt x="31" y="165"/>
                  </a:lnTo>
                  <a:lnTo>
                    <a:pt x="33" y="158"/>
                  </a:lnTo>
                  <a:lnTo>
                    <a:pt x="33" y="155"/>
                  </a:lnTo>
                  <a:lnTo>
                    <a:pt x="31" y="153"/>
                  </a:lnTo>
                  <a:lnTo>
                    <a:pt x="26" y="148"/>
                  </a:lnTo>
                  <a:lnTo>
                    <a:pt x="23" y="145"/>
                  </a:lnTo>
                  <a:lnTo>
                    <a:pt x="23" y="140"/>
                  </a:lnTo>
                  <a:lnTo>
                    <a:pt x="28" y="137"/>
                  </a:lnTo>
                  <a:lnTo>
                    <a:pt x="31" y="135"/>
                  </a:lnTo>
                  <a:lnTo>
                    <a:pt x="38" y="130"/>
                  </a:lnTo>
                  <a:lnTo>
                    <a:pt x="44" y="130"/>
                  </a:lnTo>
                  <a:lnTo>
                    <a:pt x="49" y="132"/>
                  </a:lnTo>
                  <a:lnTo>
                    <a:pt x="51" y="132"/>
                  </a:lnTo>
                  <a:lnTo>
                    <a:pt x="54" y="130"/>
                  </a:lnTo>
                  <a:lnTo>
                    <a:pt x="54" y="125"/>
                  </a:lnTo>
                  <a:lnTo>
                    <a:pt x="54" y="122"/>
                  </a:lnTo>
                  <a:lnTo>
                    <a:pt x="54" y="117"/>
                  </a:lnTo>
                  <a:lnTo>
                    <a:pt x="51" y="114"/>
                  </a:lnTo>
                  <a:lnTo>
                    <a:pt x="49" y="114"/>
                  </a:lnTo>
                  <a:lnTo>
                    <a:pt x="46" y="114"/>
                  </a:lnTo>
                  <a:lnTo>
                    <a:pt x="46" y="112"/>
                  </a:lnTo>
                  <a:lnTo>
                    <a:pt x="41" y="104"/>
                  </a:lnTo>
                  <a:lnTo>
                    <a:pt x="38" y="102"/>
                  </a:lnTo>
                  <a:lnTo>
                    <a:pt x="36" y="99"/>
                  </a:lnTo>
                  <a:lnTo>
                    <a:pt x="33" y="99"/>
                  </a:lnTo>
                  <a:lnTo>
                    <a:pt x="31" y="102"/>
                  </a:lnTo>
                  <a:lnTo>
                    <a:pt x="26" y="104"/>
                  </a:lnTo>
                  <a:lnTo>
                    <a:pt x="23" y="97"/>
                  </a:lnTo>
                  <a:lnTo>
                    <a:pt x="18" y="94"/>
                  </a:lnTo>
                  <a:lnTo>
                    <a:pt x="16" y="94"/>
                  </a:lnTo>
                  <a:lnTo>
                    <a:pt x="13" y="89"/>
                  </a:lnTo>
                  <a:lnTo>
                    <a:pt x="10" y="84"/>
                  </a:lnTo>
                  <a:lnTo>
                    <a:pt x="13" y="81"/>
                  </a:lnTo>
                  <a:lnTo>
                    <a:pt x="10" y="76"/>
                  </a:lnTo>
                  <a:lnTo>
                    <a:pt x="8" y="74"/>
                  </a:lnTo>
                  <a:lnTo>
                    <a:pt x="8" y="69"/>
                  </a:lnTo>
                  <a:lnTo>
                    <a:pt x="5" y="66"/>
                  </a:lnTo>
                  <a:lnTo>
                    <a:pt x="8" y="61"/>
                  </a:lnTo>
                  <a:lnTo>
                    <a:pt x="10" y="61"/>
                  </a:lnTo>
                  <a:lnTo>
                    <a:pt x="21" y="58"/>
                  </a:lnTo>
                  <a:lnTo>
                    <a:pt x="28" y="36"/>
                  </a:lnTo>
                  <a:lnTo>
                    <a:pt x="36" y="15"/>
                  </a:lnTo>
                  <a:lnTo>
                    <a:pt x="38" y="5"/>
                  </a:lnTo>
                  <a:lnTo>
                    <a:pt x="41" y="2"/>
                  </a:lnTo>
                  <a:lnTo>
                    <a:pt x="46" y="8"/>
                  </a:lnTo>
                  <a:lnTo>
                    <a:pt x="56" y="2"/>
                  </a:lnTo>
                  <a:lnTo>
                    <a:pt x="66" y="0"/>
                  </a:lnTo>
                  <a:lnTo>
                    <a:pt x="72" y="2"/>
                  </a:lnTo>
                  <a:lnTo>
                    <a:pt x="77" y="2"/>
                  </a:lnTo>
                  <a:lnTo>
                    <a:pt x="82" y="5"/>
                  </a:lnTo>
                  <a:lnTo>
                    <a:pt x="87" y="8"/>
                  </a:lnTo>
                  <a:lnTo>
                    <a:pt x="100" y="8"/>
                  </a:lnTo>
                  <a:lnTo>
                    <a:pt x="110" y="8"/>
                  </a:lnTo>
                  <a:lnTo>
                    <a:pt x="112" y="5"/>
                  </a:lnTo>
                  <a:lnTo>
                    <a:pt x="117" y="8"/>
                  </a:lnTo>
                  <a:lnTo>
                    <a:pt x="120" y="10"/>
                  </a:lnTo>
                  <a:lnTo>
                    <a:pt x="125" y="5"/>
                  </a:lnTo>
                  <a:lnTo>
                    <a:pt x="135" y="8"/>
                  </a:lnTo>
                  <a:lnTo>
                    <a:pt x="140" y="8"/>
                  </a:lnTo>
                  <a:lnTo>
                    <a:pt x="145" y="8"/>
                  </a:lnTo>
                  <a:lnTo>
                    <a:pt x="156" y="8"/>
                  </a:lnTo>
                  <a:lnTo>
                    <a:pt x="158" y="13"/>
                  </a:lnTo>
                  <a:lnTo>
                    <a:pt x="166" y="10"/>
                  </a:lnTo>
                  <a:lnTo>
                    <a:pt x="176" y="13"/>
                  </a:lnTo>
                  <a:lnTo>
                    <a:pt x="181" y="13"/>
                  </a:lnTo>
                  <a:lnTo>
                    <a:pt x="189" y="15"/>
                  </a:lnTo>
                  <a:lnTo>
                    <a:pt x="199" y="18"/>
                  </a:lnTo>
                  <a:lnTo>
                    <a:pt x="201" y="15"/>
                  </a:lnTo>
                  <a:lnTo>
                    <a:pt x="204" y="15"/>
                  </a:lnTo>
                  <a:lnTo>
                    <a:pt x="207" y="13"/>
                  </a:lnTo>
                  <a:lnTo>
                    <a:pt x="212" y="8"/>
                  </a:lnTo>
                  <a:lnTo>
                    <a:pt x="214" y="5"/>
                  </a:lnTo>
                  <a:lnTo>
                    <a:pt x="217" y="5"/>
                  </a:lnTo>
                  <a:lnTo>
                    <a:pt x="219" y="5"/>
                  </a:lnTo>
                  <a:lnTo>
                    <a:pt x="224" y="5"/>
                  </a:lnTo>
                  <a:lnTo>
                    <a:pt x="232" y="5"/>
                  </a:lnTo>
                  <a:lnTo>
                    <a:pt x="240" y="8"/>
                  </a:lnTo>
                  <a:lnTo>
                    <a:pt x="245" y="8"/>
                  </a:lnTo>
                  <a:lnTo>
                    <a:pt x="245" y="10"/>
                  </a:lnTo>
                  <a:lnTo>
                    <a:pt x="247" y="8"/>
                  </a:lnTo>
                  <a:lnTo>
                    <a:pt x="250" y="8"/>
                  </a:lnTo>
                  <a:lnTo>
                    <a:pt x="255" y="8"/>
                  </a:lnTo>
                  <a:lnTo>
                    <a:pt x="263" y="8"/>
                  </a:lnTo>
                  <a:lnTo>
                    <a:pt x="268" y="10"/>
                  </a:lnTo>
                  <a:lnTo>
                    <a:pt x="275" y="10"/>
                  </a:lnTo>
                  <a:lnTo>
                    <a:pt x="280" y="10"/>
                  </a:lnTo>
                  <a:lnTo>
                    <a:pt x="283" y="15"/>
                  </a:lnTo>
                  <a:lnTo>
                    <a:pt x="285" y="15"/>
                  </a:lnTo>
                  <a:lnTo>
                    <a:pt x="288" y="15"/>
                  </a:lnTo>
                  <a:lnTo>
                    <a:pt x="291" y="18"/>
                  </a:lnTo>
                  <a:lnTo>
                    <a:pt x="293" y="20"/>
                  </a:lnTo>
                  <a:lnTo>
                    <a:pt x="293" y="25"/>
                  </a:lnTo>
                  <a:lnTo>
                    <a:pt x="296" y="28"/>
                  </a:lnTo>
                  <a:lnTo>
                    <a:pt x="296" y="30"/>
                  </a:lnTo>
                  <a:lnTo>
                    <a:pt x="301" y="30"/>
                  </a:lnTo>
                  <a:lnTo>
                    <a:pt x="313" y="33"/>
                  </a:lnTo>
                  <a:lnTo>
                    <a:pt x="326" y="36"/>
                  </a:lnTo>
                  <a:lnTo>
                    <a:pt x="331" y="30"/>
                  </a:lnTo>
                  <a:lnTo>
                    <a:pt x="339" y="25"/>
                  </a:lnTo>
                  <a:lnTo>
                    <a:pt x="347" y="20"/>
                  </a:lnTo>
                  <a:lnTo>
                    <a:pt x="352" y="18"/>
                  </a:lnTo>
                  <a:lnTo>
                    <a:pt x="354" y="18"/>
                  </a:lnTo>
                  <a:lnTo>
                    <a:pt x="357" y="13"/>
                  </a:lnTo>
                  <a:lnTo>
                    <a:pt x="359" y="13"/>
                  </a:lnTo>
                  <a:lnTo>
                    <a:pt x="367" y="13"/>
                  </a:lnTo>
                  <a:lnTo>
                    <a:pt x="375" y="13"/>
                  </a:lnTo>
                  <a:lnTo>
                    <a:pt x="382" y="15"/>
                  </a:lnTo>
                  <a:lnTo>
                    <a:pt x="385" y="18"/>
                  </a:lnTo>
                  <a:lnTo>
                    <a:pt x="387" y="15"/>
                  </a:lnTo>
                  <a:lnTo>
                    <a:pt x="387" y="13"/>
                  </a:lnTo>
                  <a:lnTo>
                    <a:pt x="395" y="10"/>
                  </a:lnTo>
                  <a:lnTo>
                    <a:pt x="397" y="5"/>
                  </a:lnTo>
                  <a:lnTo>
                    <a:pt x="405" y="5"/>
                  </a:lnTo>
                  <a:lnTo>
                    <a:pt x="410" y="8"/>
                  </a:lnTo>
                  <a:lnTo>
                    <a:pt x="415" y="5"/>
                  </a:lnTo>
                  <a:lnTo>
                    <a:pt x="420" y="8"/>
                  </a:lnTo>
                  <a:lnTo>
                    <a:pt x="428" y="15"/>
                  </a:lnTo>
                  <a:lnTo>
                    <a:pt x="433" y="15"/>
                  </a:lnTo>
                  <a:lnTo>
                    <a:pt x="438" y="18"/>
                  </a:lnTo>
                  <a:lnTo>
                    <a:pt x="446" y="15"/>
                  </a:lnTo>
                  <a:lnTo>
                    <a:pt x="446" y="23"/>
                  </a:lnTo>
                  <a:lnTo>
                    <a:pt x="446" y="25"/>
                  </a:lnTo>
                  <a:lnTo>
                    <a:pt x="448" y="30"/>
                  </a:lnTo>
                  <a:lnTo>
                    <a:pt x="453" y="36"/>
                  </a:lnTo>
                  <a:lnTo>
                    <a:pt x="461" y="41"/>
                  </a:lnTo>
                  <a:lnTo>
                    <a:pt x="459" y="48"/>
                  </a:lnTo>
                  <a:lnTo>
                    <a:pt x="459" y="53"/>
                  </a:lnTo>
                  <a:lnTo>
                    <a:pt x="456" y="56"/>
                  </a:lnTo>
                  <a:lnTo>
                    <a:pt x="456" y="58"/>
                  </a:lnTo>
                  <a:lnTo>
                    <a:pt x="459" y="61"/>
                  </a:lnTo>
                  <a:lnTo>
                    <a:pt x="461" y="64"/>
                  </a:lnTo>
                  <a:lnTo>
                    <a:pt x="464" y="64"/>
                  </a:lnTo>
                  <a:lnTo>
                    <a:pt x="469" y="64"/>
                  </a:lnTo>
                  <a:lnTo>
                    <a:pt x="474" y="69"/>
                  </a:lnTo>
                  <a:lnTo>
                    <a:pt x="479" y="74"/>
                  </a:lnTo>
                  <a:lnTo>
                    <a:pt x="481" y="76"/>
                  </a:lnTo>
                  <a:lnTo>
                    <a:pt x="489" y="76"/>
                  </a:lnTo>
                  <a:lnTo>
                    <a:pt x="499" y="79"/>
                  </a:lnTo>
                  <a:lnTo>
                    <a:pt x="507" y="81"/>
                  </a:lnTo>
                  <a:lnTo>
                    <a:pt x="512" y="84"/>
                  </a:lnTo>
                  <a:lnTo>
                    <a:pt x="512" y="86"/>
                  </a:lnTo>
                  <a:lnTo>
                    <a:pt x="522" y="89"/>
                  </a:lnTo>
                  <a:lnTo>
                    <a:pt x="527" y="86"/>
                  </a:lnTo>
                  <a:lnTo>
                    <a:pt x="527" y="84"/>
                  </a:lnTo>
                  <a:lnTo>
                    <a:pt x="527" y="81"/>
                  </a:lnTo>
                  <a:lnTo>
                    <a:pt x="530" y="81"/>
                  </a:lnTo>
                  <a:lnTo>
                    <a:pt x="527" y="79"/>
                  </a:lnTo>
                  <a:lnTo>
                    <a:pt x="530" y="76"/>
                  </a:lnTo>
                  <a:lnTo>
                    <a:pt x="532" y="71"/>
                  </a:lnTo>
                  <a:lnTo>
                    <a:pt x="535" y="69"/>
                  </a:lnTo>
                  <a:lnTo>
                    <a:pt x="537" y="66"/>
                  </a:lnTo>
                  <a:lnTo>
                    <a:pt x="537" y="64"/>
                  </a:lnTo>
                  <a:lnTo>
                    <a:pt x="540" y="64"/>
                  </a:lnTo>
                  <a:lnTo>
                    <a:pt x="540" y="61"/>
                  </a:lnTo>
                  <a:lnTo>
                    <a:pt x="540" y="58"/>
                  </a:lnTo>
                  <a:lnTo>
                    <a:pt x="535" y="58"/>
                  </a:lnTo>
                  <a:lnTo>
                    <a:pt x="535" y="56"/>
                  </a:lnTo>
                  <a:lnTo>
                    <a:pt x="537" y="46"/>
                  </a:lnTo>
                  <a:lnTo>
                    <a:pt x="543" y="48"/>
                  </a:lnTo>
                  <a:lnTo>
                    <a:pt x="545" y="46"/>
                  </a:lnTo>
                  <a:lnTo>
                    <a:pt x="545" y="43"/>
                  </a:lnTo>
                  <a:lnTo>
                    <a:pt x="545" y="41"/>
                  </a:lnTo>
                  <a:lnTo>
                    <a:pt x="548" y="38"/>
                  </a:lnTo>
                  <a:lnTo>
                    <a:pt x="550" y="30"/>
                  </a:lnTo>
                  <a:lnTo>
                    <a:pt x="550" y="28"/>
                  </a:lnTo>
                  <a:lnTo>
                    <a:pt x="553" y="25"/>
                  </a:lnTo>
                  <a:lnTo>
                    <a:pt x="560" y="25"/>
                  </a:lnTo>
                  <a:lnTo>
                    <a:pt x="563" y="25"/>
                  </a:lnTo>
                  <a:lnTo>
                    <a:pt x="565" y="25"/>
                  </a:lnTo>
                  <a:lnTo>
                    <a:pt x="568" y="25"/>
                  </a:lnTo>
                  <a:lnTo>
                    <a:pt x="571" y="28"/>
                  </a:lnTo>
                  <a:lnTo>
                    <a:pt x="581" y="33"/>
                  </a:lnTo>
                  <a:lnTo>
                    <a:pt x="583" y="30"/>
                  </a:lnTo>
                  <a:lnTo>
                    <a:pt x="586" y="30"/>
                  </a:lnTo>
                  <a:lnTo>
                    <a:pt x="634" y="23"/>
                  </a:lnTo>
                  <a:lnTo>
                    <a:pt x="652" y="15"/>
                  </a:lnTo>
                  <a:lnTo>
                    <a:pt x="660" y="20"/>
                  </a:lnTo>
                  <a:lnTo>
                    <a:pt x="660" y="25"/>
                  </a:lnTo>
                  <a:lnTo>
                    <a:pt x="662" y="25"/>
                  </a:lnTo>
                  <a:lnTo>
                    <a:pt x="667" y="25"/>
                  </a:lnTo>
                  <a:lnTo>
                    <a:pt x="675" y="25"/>
                  </a:lnTo>
                  <a:lnTo>
                    <a:pt x="677" y="25"/>
                  </a:lnTo>
                  <a:lnTo>
                    <a:pt x="680" y="25"/>
                  </a:lnTo>
                  <a:lnTo>
                    <a:pt x="685" y="28"/>
                  </a:lnTo>
                  <a:lnTo>
                    <a:pt x="688" y="28"/>
                  </a:lnTo>
                  <a:lnTo>
                    <a:pt x="693" y="30"/>
                  </a:lnTo>
                  <a:lnTo>
                    <a:pt x="695" y="30"/>
                  </a:lnTo>
                  <a:lnTo>
                    <a:pt x="703" y="30"/>
                  </a:lnTo>
                  <a:lnTo>
                    <a:pt x="711" y="33"/>
                  </a:lnTo>
                  <a:lnTo>
                    <a:pt x="713" y="33"/>
                  </a:lnTo>
                  <a:lnTo>
                    <a:pt x="718" y="36"/>
                  </a:lnTo>
                  <a:lnTo>
                    <a:pt x="726" y="36"/>
                  </a:lnTo>
                  <a:lnTo>
                    <a:pt x="728" y="36"/>
                  </a:lnTo>
                  <a:lnTo>
                    <a:pt x="731" y="38"/>
                  </a:lnTo>
                  <a:lnTo>
                    <a:pt x="733" y="41"/>
                  </a:lnTo>
                  <a:lnTo>
                    <a:pt x="736" y="41"/>
                  </a:lnTo>
                  <a:lnTo>
                    <a:pt x="739" y="46"/>
                  </a:lnTo>
                  <a:lnTo>
                    <a:pt x="736" y="46"/>
                  </a:lnTo>
                  <a:lnTo>
                    <a:pt x="736" y="48"/>
                  </a:lnTo>
                  <a:lnTo>
                    <a:pt x="733" y="48"/>
                  </a:lnTo>
                  <a:lnTo>
                    <a:pt x="733" y="51"/>
                  </a:lnTo>
                  <a:lnTo>
                    <a:pt x="733" y="53"/>
                  </a:lnTo>
                  <a:lnTo>
                    <a:pt x="741" y="58"/>
                  </a:lnTo>
                  <a:lnTo>
                    <a:pt x="739" y="64"/>
                  </a:lnTo>
                  <a:lnTo>
                    <a:pt x="731" y="64"/>
                  </a:lnTo>
                  <a:lnTo>
                    <a:pt x="728" y="66"/>
                  </a:lnTo>
                  <a:lnTo>
                    <a:pt x="728" y="71"/>
                  </a:lnTo>
                  <a:lnTo>
                    <a:pt x="731" y="74"/>
                  </a:lnTo>
                  <a:lnTo>
                    <a:pt x="736" y="74"/>
                  </a:lnTo>
                  <a:lnTo>
                    <a:pt x="739" y="74"/>
                  </a:lnTo>
                  <a:lnTo>
                    <a:pt x="741" y="74"/>
                  </a:lnTo>
                  <a:lnTo>
                    <a:pt x="744" y="76"/>
                  </a:lnTo>
                  <a:lnTo>
                    <a:pt x="746" y="79"/>
                  </a:lnTo>
                  <a:lnTo>
                    <a:pt x="744" y="79"/>
                  </a:lnTo>
                  <a:lnTo>
                    <a:pt x="744" y="81"/>
                  </a:lnTo>
                  <a:lnTo>
                    <a:pt x="733" y="84"/>
                  </a:lnTo>
                  <a:lnTo>
                    <a:pt x="733" y="86"/>
                  </a:lnTo>
                  <a:lnTo>
                    <a:pt x="739" y="89"/>
                  </a:lnTo>
                  <a:lnTo>
                    <a:pt x="746" y="94"/>
                  </a:lnTo>
                  <a:lnTo>
                    <a:pt x="749" y="94"/>
                  </a:lnTo>
                  <a:lnTo>
                    <a:pt x="759" y="97"/>
                  </a:lnTo>
                  <a:lnTo>
                    <a:pt x="761" y="99"/>
                  </a:lnTo>
                  <a:lnTo>
                    <a:pt x="761" y="102"/>
                  </a:lnTo>
                  <a:lnTo>
                    <a:pt x="759" y="102"/>
                  </a:lnTo>
                  <a:lnTo>
                    <a:pt x="749" y="107"/>
                  </a:lnTo>
                  <a:lnTo>
                    <a:pt x="744" y="107"/>
                  </a:lnTo>
                  <a:lnTo>
                    <a:pt x="741" y="109"/>
                  </a:lnTo>
                  <a:lnTo>
                    <a:pt x="739" y="109"/>
                  </a:lnTo>
                  <a:lnTo>
                    <a:pt x="728" y="114"/>
                  </a:lnTo>
                  <a:lnTo>
                    <a:pt x="728" y="117"/>
                  </a:lnTo>
                  <a:lnTo>
                    <a:pt x="733" y="125"/>
                  </a:lnTo>
                  <a:lnTo>
                    <a:pt x="736" y="127"/>
                  </a:lnTo>
                  <a:lnTo>
                    <a:pt x="741" y="127"/>
                  </a:lnTo>
                  <a:lnTo>
                    <a:pt x="746" y="130"/>
                  </a:lnTo>
                  <a:lnTo>
                    <a:pt x="746" y="132"/>
                  </a:lnTo>
                  <a:lnTo>
                    <a:pt x="746" y="135"/>
                  </a:lnTo>
                  <a:lnTo>
                    <a:pt x="741" y="135"/>
                  </a:lnTo>
                  <a:lnTo>
                    <a:pt x="736" y="137"/>
                  </a:lnTo>
                  <a:lnTo>
                    <a:pt x="731" y="140"/>
                  </a:lnTo>
                  <a:lnTo>
                    <a:pt x="728" y="142"/>
                  </a:lnTo>
                  <a:lnTo>
                    <a:pt x="726" y="145"/>
                  </a:lnTo>
                  <a:lnTo>
                    <a:pt x="723" y="145"/>
                  </a:lnTo>
                  <a:lnTo>
                    <a:pt x="721" y="148"/>
                  </a:lnTo>
                  <a:lnTo>
                    <a:pt x="721" y="153"/>
                  </a:lnTo>
                  <a:lnTo>
                    <a:pt x="718" y="155"/>
                  </a:lnTo>
                  <a:lnTo>
                    <a:pt x="711" y="158"/>
                  </a:lnTo>
                  <a:lnTo>
                    <a:pt x="708" y="160"/>
                  </a:lnTo>
                  <a:lnTo>
                    <a:pt x="708" y="168"/>
                  </a:lnTo>
                  <a:lnTo>
                    <a:pt x="711" y="170"/>
                  </a:lnTo>
                  <a:lnTo>
                    <a:pt x="713" y="173"/>
                  </a:lnTo>
                  <a:lnTo>
                    <a:pt x="716" y="178"/>
                  </a:lnTo>
                  <a:lnTo>
                    <a:pt x="721" y="181"/>
                  </a:lnTo>
                  <a:lnTo>
                    <a:pt x="721" y="188"/>
                  </a:lnTo>
                  <a:lnTo>
                    <a:pt x="721" y="191"/>
                  </a:lnTo>
                  <a:lnTo>
                    <a:pt x="716" y="196"/>
                  </a:lnTo>
                  <a:lnTo>
                    <a:pt x="716" y="204"/>
                  </a:lnTo>
                  <a:lnTo>
                    <a:pt x="713" y="206"/>
                  </a:lnTo>
                  <a:lnTo>
                    <a:pt x="713" y="209"/>
                  </a:lnTo>
                  <a:lnTo>
                    <a:pt x="713" y="221"/>
                  </a:lnTo>
                  <a:lnTo>
                    <a:pt x="718" y="229"/>
                  </a:lnTo>
                  <a:lnTo>
                    <a:pt x="721" y="229"/>
                  </a:lnTo>
                  <a:lnTo>
                    <a:pt x="726" y="229"/>
                  </a:lnTo>
                  <a:lnTo>
                    <a:pt x="728" y="229"/>
                  </a:lnTo>
                  <a:lnTo>
                    <a:pt x="733" y="232"/>
                  </a:lnTo>
                  <a:lnTo>
                    <a:pt x="736" y="234"/>
                  </a:lnTo>
                  <a:lnTo>
                    <a:pt x="733" y="239"/>
                  </a:lnTo>
                  <a:lnTo>
                    <a:pt x="731" y="242"/>
                  </a:lnTo>
                  <a:lnTo>
                    <a:pt x="718" y="249"/>
                  </a:lnTo>
                  <a:lnTo>
                    <a:pt x="718" y="252"/>
                  </a:lnTo>
                  <a:lnTo>
                    <a:pt x="721" y="252"/>
                  </a:lnTo>
                  <a:lnTo>
                    <a:pt x="728" y="260"/>
                  </a:lnTo>
                  <a:lnTo>
                    <a:pt x="731" y="262"/>
                  </a:lnTo>
                  <a:lnTo>
                    <a:pt x="736" y="265"/>
                  </a:lnTo>
                  <a:lnTo>
                    <a:pt x="741" y="265"/>
                  </a:lnTo>
                  <a:lnTo>
                    <a:pt x="744" y="267"/>
                  </a:lnTo>
                  <a:lnTo>
                    <a:pt x="754" y="277"/>
                  </a:lnTo>
                  <a:lnTo>
                    <a:pt x="754" y="282"/>
                  </a:lnTo>
                  <a:lnTo>
                    <a:pt x="754" y="285"/>
                  </a:lnTo>
                  <a:lnTo>
                    <a:pt x="754" y="288"/>
                  </a:lnTo>
                  <a:lnTo>
                    <a:pt x="754" y="290"/>
                  </a:lnTo>
                  <a:lnTo>
                    <a:pt x="754" y="295"/>
                  </a:lnTo>
                  <a:lnTo>
                    <a:pt x="751" y="298"/>
                  </a:lnTo>
                  <a:lnTo>
                    <a:pt x="746" y="295"/>
                  </a:lnTo>
                  <a:lnTo>
                    <a:pt x="744" y="295"/>
                  </a:lnTo>
                  <a:lnTo>
                    <a:pt x="744" y="298"/>
                  </a:lnTo>
                  <a:lnTo>
                    <a:pt x="741" y="300"/>
                  </a:lnTo>
                  <a:lnTo>
                    <a:pt x="744" y="303"/>
                  </a:lnTo>
                  <a:lnTo>
                    <a:pt x="744" y="305"/>
                  </a:lnTo>
                  <a:lnTo>
                    <a:pt x="754" y="313"/>
                  </a:lnTo>
                  <a:lnTo>
                    <a:pt x="756" y="313"/>
                  </a:lnTo>
                  <a:lnTo>
                    <a:pt x="759" y="316"/>
                  </a:lnTo>
                  <a:lnTo>
                    <a:pt x="769" y="318"/>
                  </a:lnTo>
                  <a:lnTo>
                    <a:pt x="772" y="318"/>
                  </a:lnTo>
                  <a:lnTo>
                    <a:pt x="774" y="321"/>
                  </a:lnTo>
                  <a:lnTo>
                    <a:pt x="777" y="321"/>
                  </a:lnTo>
                  <a:lnTo>
                    <a:pt x="779" y="323"/>
                  </a:lnTo>
                  <a:lnTo>
                    <a:pt x="782" y="328"/>
                  </a:lnTo>
                  <a:lnTo>
                    <a:pt x="779" y="331"/>
                  </a:lnTo>
                  <a:lnTo>
                    <a:pt x="774" y="336"/>
                  </a:lnTo>
                  <a:lnTo>
                    <a:pt x="787" y="346"/>
                  </a:lnTo>
                  <a:lnTo>
                    <a:pt x="792" y="346"/>
                  </a:lnTo>
                  <a:lnTo>
                    <a:pt x="805" y="346"/>
                  </a:lnTo>
                  <a:lnTo>
                    <a:pt x="805" y="344"/>
                  </a:lnTo>
                  <a:lnTo>
                    <a:pt x="810" y="338"/>
                  </a:lnTo>
                  <a:lnTo>
                    <a:pt x="815" y="338"/>
                  </a:lnTo>
                  <a:lnTo>
                    <a:pt x="820" y="336"/>
                  </a:lnTo>
                  <a:lnTo>
                    <a:pt x="830" y="344"/>
                  </a:lnTo>
                  <a:lnTo>
                    <a:pt x="840" y="346"/>
                  </a:lnTo>
                  <a:lnTo>
                    <a:pt x="840" y="349"/>
                  </a:lnTo>
                  <a:lnTo>
                    <a:pt x="838" y="354"/>
                  </a:lnTo>
                  <a:lnTo>
                    <a:pt x="838" y="361"/>
                  </a:lnTo>
                  <a:lnTo>
                    <a:pt x="835" y="361"/>
                  </a:lnTo>
                  <a:lnTo>
                    <a:pt x="833" y="364"/>
                  </a:lnTo>
                  <a:lnTo>
                    <a:pt x="835" y="382"/>
                  </a:lnTo>
                  <a:lnTo>
                    <a:pt x="838" y="389"/>
                  </a:lnTo>
                  <a:lnTo>
                    <a:pt x="838" y="392"/>
                  </a:lnTo>
                  <a:lnTo>
                    <a:pt x="848" y="397"/>
                  </a:lnTo>
                  <a:lnTo>
                    <a:pt x="858" y="400"/>
                  </a:lnTo>
                  <a:lnTo>
                    <a:pt x="858" y="402"/>
                  </a:lnTo>
                  <a:lnTo>
                    <a:pt x="853" y="405"/>
                  </a:lnTo>
                  <a:lnTo>
                    <a:pt x="848" y="402"/>
                  </a:lnTo>
                  <a:lnTo>
                    <a:pt x="845" y="402"/>
                  </a:lnTo>
                  <a:lnTo>
                    <a:pt x="845" y="405"/>
                  </a:lnTo>
                  <a:lnTo>
                    <a:pt x="843" y="407"/>
                  </a:lnTo>
                  <a:lnTo>
                    <a:pt x="840" y="407"/>
                  </a:lnTo>
                  <a:lnTo>
                    <a:pt x="840" y="410"/>
                  </a:lnTo>
                  <a:lnTo>
                    <a:pt x="840" y="412"/>
                  </a:lnTo>
                  <a:lnTo>
                    <a:pt x="838" y="417"/>
                  </a:lnTo>
                  <a:lnTo>
                    <a:pt x="835" y="420"/>
                  </a:lnTo>
                  <a:lnTo>
                    <a:pt x="833" y="425"/>
                  </a:lnTo>
                  <a:lnTo>
                    <a:pt x="833" y="428"/>
                  </a:lnTo>
                  <a:lnTo>
                    <a:pt x="833" y="435"/>
                  </a:lnTo>
                  <a:lnTo>
                    <a:pt x="830" y="438"/>
                  </a:lnTo>
                  <a:lnTo>
                    <a:pt x="830" y="445"/>
                  </a:lnTo>
                  <a:lnTo>
                    <a:pt x="833" y="448"/>
                  </a:lnTo>
                  <a:lnTo>
                    <a:pt x="830" y="456"/>
                  </a:lnTo>
                  <a:lnTo>
                    <a:pt x="830" y="458"/>
                  </a:lnTo>
                  <a:lnTo>
                    <a:pt x="828" y="458"/>
                  </a:lnTo>
                  <a:lnTo>
                    <a:pt x="823" y="461"/>
                  </a:lnTo>
                  <a:lnTo>
                    <a:pt x="820" y="463"/>
                  </a:lnTo>
                  <a:lnTo>
                    <a:pt x="817" y="466"/>
                  </a:lnTo>
                  <a:lnTo>
                    <a:pt x="815" y="468"/>
                  </a:lnTo>
                  <a:lnTo>
                    <a:pt x="817" y="471"/>
                  </a:lnTo>
                  <a:lnTo>
                    <a:pt x="820" y="473"/>
                  </a:lnTo>
                  <a:lnTo>
                    <a:pt x="820" y="476"/>
                  </a:lnTo>
                  <a:lnTo>
                    <a:pt x="820" y="478"/>
                  </a:lnTo>
                  <a:lnTo>
                    <a:pt x="820" y="481"/>
                  </a:lnTo>
                  <a:lnTo>
                    <a:pt x="823" y="486"/>
                  </a:lnTo>
                  <a:lnTo>
                    <a:pt x="825" y="489"/>
                  </a:lnTo>
                  <a:lnTo>
                    <a:pt x="830" y="491"/>
                  </a:lnTo>
                  <a:lnTo>
                    <a:pt x="835" y="491"/>
                  </a:lnTo>
                  <a:lnTo>
                    <a:pt x="838" y="494"/>
                  </a:lnTo>
                  <a:lnTo>
                    <a:pt x="840" y="496"/>
                  </a:lnTo>
                  <a:lnTo>
                    <a:pt x="838" y="501"/>
                  </a:lnTo>
                  <a:lnTo>
                    <a:pt x="838" y="504"/>
                  </a:lnTo>
                  <a:lnTo>
                    <a:pt x="840" y="509"/>
                  </a:lnTo>
                  <a:lnTo>
                    <a:pt x="838" y="514"/>
                  </a:lnTo>
                  <a:lnTo>
                    <a:pt x="840" y="519"/>
                  </a:lnTo>
                  <a:lnTo>
                    <a:pt x="843" y="519"/>
                  </a:lnTo>
                  <a:lnTo>
                    <a:pt x="851" y="522"/>
                  </a:lnTo>
                  <a:lnTo>
                    <a:pt x="851" y="524"/>
                  </a:lnTo>
                  <a:lnTo>
                    <a:pt x="853" y="524"/>
                  </a:lnTo>
                  <a:lnTo>
                    <a:pt x="856" y="527"/>
                  </a:lnTo>
                  <a:lnTo>
                    <a:pt x="863" y="532"/>
                  </a:lnTo>
                  <a:lnTo>
                    <a:pt x="863" y="534"/>
                  </a:lnTo>
                  <a:lnTo>
                    <a:pt x="863" y="537"/>
                  </a:lnTo>
                  <a:lnTo>
                    <a:pt x="866" y="540"/>
                  </a:lnTo>
                  <a:lnTo>
                    <a:pt x="866" y="547"/>
                  </a:lnTo>
                  <a:lnTo>
                    <a:pt x="871" y="555"/>
                  </a:lnTo>
                  <a:lnTo>
                    <a:pt x="871" y="557"/>
                  </a:lnTo>
                  <a:lnTo>
                    <a:pt x="873" y="562"/>
                  </a:lnTo>
                  <a:lnTo>
                    <a:pt x="876" y="568"/>
                  </a:lnTo>
                  <a:lnTo>
                    <a:pt x="881" y="575"/>
                  </a:lnTo>
                  <a:lnTo>
                    <a:pt x="881" y="578"/>
                  </a:lnTo>
                  <a:lnTo>
                    <a:pt x="881" y="580"/>
                  </a:lnTo>
                  <a:lnTo>
                    <a:pt x="881" y="588"/>
                  </a:lnTo>
                  <a:lnTo>
                    <a:pt x="884" y="588"/>
                  </a:lnTo>
                  <a:lnTo>
                    <a:pt x="884" y="590"/>
                  </a:lnTo>
                  <a:lnTo>
                    <a:pt x="884" y="593"/>
                  </a:lnTo>
                  <a:lnTo>
                    <a:pt x="884" y="595"/>
                  </a:lnTo>
                  <a:lnTo>
                    <a:pt x="884" y="598"/>
                  </a:lnTo>
                  <a:lnTo>
                    <a:pt x="881" y="601"/>
                  </a:lnTo>
                  <a:lnTo>
                    <a:pt x="830" y="601"/>
                  </a:lnTo>
                  <a:lnTo>
                    <a:pt x="705" y="682"/>
                  </a:lnTo>
                  <a:lnTo>
                    <a:pt x="606" y="667"/>
                  </a:lnTo>
                  <a:lnTo>
                    <a:pt x="548" y="664"/>
                  </a:lnTo>
                  <a:lnTo>
                    <a:pt x="548" y="667"/>
                  </a:lnTo>
                  <a:lnTo>
                    <a:pt x="548" y="669"/>
                  </a:lnTo>
                  <a:lnTo>
                    <a:pt x="545" y="674"/>
                  </a:lnTo>
                  <a:lnTo>
                    <a:pt x="545" y="677"/>
                  </a:lnTo>
                  <a:lnTo>
                    <a:pt x="545" y="682"/>
                  </a:lnTo>
                  <a:lnTo>
                    <a:pt x="545" y="685"/>
                  </a:lnTo>
                  <a:lnTo>
                    <a:pt x="545" y="687"/>
                  </a:lnTo>
                  <a:lnTo>
                    <a:pt x="543" y="692"/>
                  </a:lnTo>
                  <a:lnTo>
                    <a:pt x="543" y="695"/>
                  </a:lnTo>
                  <a:lnTo>
                    <a:pt x="543" y="697"/>
                  </a:lnTo>
                  <a:lnTo>
                    <a:pt x="543" y="700"/>
                  </a:lnTo>
                  <a:lnTo>
                    <a:pt x="540" y="700"/>
                  </a:lnTo>
                  <a:lnTo>
                    <a:pt x="540" y="705"/>
                  </a:lnTo>
                  <a:lnTo>
                    <a:pt x="540" y="707"/>
                  </a:lnTo>
                  <a:lnTo>
                    <a:pt x="537" y="710"/>
                  </a:lnTo>
                  <a:lnTo>
                    <a:pt x="535" y="710"/>
                  </a:lnTo>
                  <a:lnTo>
                    <a:pt x="532" y="713"/>
                  </a:lnTo>
                  <a:lnTo>
                    <a:pt x="530" y="718"/>
                  </a:lnTo>
                  <a:lnTo>
                    <a:pt x="527" y="720"/>
                  </a:lnTo>
                  <a:lnTo>
                    <a:pt x="527" y="723"/>
                  </a:lnTo>
                  <a:lnTo>
                    <a:pt x="525" y="725"/>
                  </a:lnTo>
                  <a:lnTo>
                    <a:pt x="525" y="730"/>
                  </a:lnTo>
                  <a:lnTo>
                    <a:pt x="522" y="733"/>
                  </a:lnTo>
                  <a:lnTo>
                    <a:pt x="522" y="735"/>
                  </a:lnTo>
                  <a:lnTo>
                    <a:pt x="522" y="738"/>
                  </a:lnTo>
                  <a:lnTo>
                    <a:pt x="522" y="743"/>
                  </a:lnTo>
                  <a:lnTo>
                    <a:pt x="520" y="746"/>
                  </a:lnTo>
                  <a:lnTo>
                    <a:pt x="517" y="748"/>
                  </a:lnTo>
                  <a:lnTo>
                    <a:pt x="515" y="748"/>
                  </a:lnTo>
                  <a:lnTo>
                    <a:pt x="515" y="751"/>
                  </a:lnTo>
                  <a:lnTo>
                    <a:pt x="515" y="756"/>
                  </a:lnTo>
                  <a:lnTo>
                    <a:pt x="515" y="758"/>
                  </a:lnTo>
                  <a:lnTo>
                    <a:pt x="515" y="761"/>
                  </a:lnTo>
                  <a:lnTo>
                    <a:pt x="512" y="763"/>
                  </a:lnTo>
                  <a:lnTo>
                    <a:pt x="512" y="766"/>
                  </a:lnTo>
                  <a:lnTo>
                    <a:pt x="509" y="769"/>
                  </a:lnTo>
                  <a:lnTo>
                    <a:pt x="509" y="774"/>
                  </a:lnTo>
                  <a:lnTo>
                    <a:pt x="502" y="771"/>
                  </a:lnTo>
                  <a:lnTo>
                    <a:pt x="497" y="771"/>
                  </a:lnTo>
                  <a:lnTo>
                    <a:pt x="494" y="771"/>
                  </a:lnTo>
                  <a:lnTo>
                    <a:pt x="492" y="769"/>
                  </a:lnTo>
                  <a:lnTo>
                    <a:pt x="487" y="766"/>
                  </a:lnTo>
                  <a:lnTo>
                    <a:pt x="481" y="763"/>
                  </a:lnTo>
                  <a:lnTo>
                    <a:pt x="479" y="763"/>
                  </a:lnTo>
                  <a:lnTo>
                    <a:pt x="474" y="769"/>
                  </a:lnTo>
                  <a:lnTo>
                    <a:pt x="469" y="771"/>
                  </a:lnTo>
                  <a:lnTo>
                    <a:pt x="466" y="771"/>
                  </a:lnTo>
                  <a:lnTo>
                    <a:pt x="461" y="769"/>
                  </a:lnTo>
                  <a:lnTo>
                    <a:pt x="408" y="763"/>
                  </a:lnTo>
                  <a:lnTo>
                    <a:pt x="400" y="771"/>
                  </a:lnTo>
                  <a:lnTo>
                    <a:pt x="395" y="779"/>
                  </a:lnTo>
                  <a:lnTo>
                    <a:pt x="395" y="781"/>
                  </a:lnTo>
                  <a:lnTo>
                    <a:pt x="382" y="784"/>
                  </a:lnTo>
                  <a:lnTo>
                    <a:pt x="377" y="784"/>
                  </a:lnTo>
                  <a:lnTo>
                    <a:pt x="375" y="786"/>
                  </a:lnTo>
                  <a:lnTo>
                    <a:pt x="352" y="786"/>
                  </a:lnTo>
                  <a:lnTo>
                    <a:pt x="349" y="786"/>
                  </a:lnTo>
                  <a:lnTo>
                    <a:pt x="341" y="789"/>
                  </a:lnTo>
                  <a:lnTo>
                    <a:pt x="339" y="789"/>
                  </a:lnTo>
                  <a:lnTo>
                    <a:pt x="336" y="789"/>
                  </a:lnTo>
                  <a:lnTo>
                    <a:pt x="334" y="791"/>
                  </a:lnTo>
                  <a:lnTo>
                    <a:pt x="329" y="794"/>
                  </a:lnTo>
                  <a:lnTo>
                    <a:pt x="326" y="794"/>
                  </a:lnTo>
                  <a:lnTo>
                    <a:pt x="324" y="797"/>
                  </a:lnTo>
                  <a:lnTo>
                    <a:pt x="319" y="799"/>
                  </a:lnTo>
                  <a:lnTo>
                    <a:pt x="316" y="802"/>
                  </a:lnTo>
                  <a:lnTo>
                    <a:pt x="313" y="802"/>
                  </a:lnTo>
                  <a:lnTo>
                    <a:pt x="303" y="804"/>
                  </a:lnTo>
                  <a:lnTo>
                    <a:pt x="263" y="774"/>
                  </a:lnTo>
                  <a:lnTo>
                    <a:pt x="214" y="812"/>
                  </a:lnTo>
                  <a:lnTo>
                    <a:pt x="184" y="812"/>
                  </a:lnTo>
                  <a:lnTo>
                    <a:pt x="143" y="812"/>
                  </a:lnTo>
                  <a:lnTo>
                    <a:pt x="59" y="723"/>
                  </a:lnTo>
                  <a:lnTo>
                    <a:pt x="54" y="710"/>
                  </a:lnTo>
                  <a:lnTo>
                    <a:pt x="51" y="710"/>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4" name="Freeform 14">
              <a:extLst>
                <a:ext uri="{FF2B5EF4-FFF2-40B4-BE49-F238E27FC236}">
                  <a16:creationId xmlns:a16="http://schemas.microsoft.com/office/drawing/2014/main" id="{AEE5E070-F70C-B526-0951-5FF2319187D9}"/>
                </a:ext>
              </a:extLst>
            </p:cNvPr>
            <p:cNvSpPr>
              <a:spLocks/>
            </p:cNvSpPr>
            <p:nvPr/>
          </p:nvSpPr>
          <p:spPr bwMode="auto">
            <a:xfrm>
              <a:off x="2281" y="646"/>
              <a:ext cx="1662" cy="1148"/>
            </a:xfrm>
            <a:custGeom>
              <a:avLst/>
              <a:gdLst>
                <a:gd name="T0" fmla="*/ 662 w 1662"/>
                <a:gd name="T1" fmla="*/ 1077 h 1148"/>
                <a:gd name="T2" fmla="*/ 692 w 1662"/>
                <a:gd name="T3" fmla="*/ 1113 h 1148"/>
                <a:gd name="T4" fmla="*/ 682 w 1662"/>
                <a:gd name="T5" fmla="*/ 1148 h 1148"/>
                <a:gd name="T6" fmla="*/ 496 w 1662"/>
                <a:gd name="T7" fmla="*/ 1059 h 1148"/>
                <a:gd name="T8" fmla="*/ 423 w 1662"/>
                <a:gd name="T9" fmla="*/ 955 h 1148"/>
                <a:gd name="T10" fmla="*/ 331 w 1662"/>
                <a:gd name="T11" fmla="*/ 794 h 1148"/>
                <a:gd name="T12" fmla="*/ 244 w 1662"/>
                <a:gd name="T13" fmla="*/ 861 h 1148"/>
                <a:gd name="T14" fmla="*/ 150 w 1662"/>
                <a:gd name="T15" fmla="*/ 861 h 1148"/>
                <a:gd name="T16" fmla="*/ 107 w 1662"/>
                <a:gd name="T17" fmla="*/ 761 h 1148"/>
                <a:gd name="T18" fmla="*/ 89 w 1662"/>
                <a:gd name="T19" fmla="*/ 667 h 1148"/>
                <a:gd name="T20" fmla="*/ 102 w 1662"/>
                <a:gd name="T21" fmla="*/ 563 h 1148"/>
                <a:gd name="T22" fmla="*/ 107 w 1662"/>
                <a:gd name="T23" fmla="*/ 456 h 1148"/>
                <a:gd name="T24" fmla="*/ 18 w 1662"/>
                <a:gd name="T25" fmla="*/ 369 h 1148"/>
                <a:gd name="T26" fmla="*/ 79 w 1662"/>
                <a:gd name="T27" fmla="*/ 313 h 1148"/>
                <a:gd name="T28" fmla="*/ 194 w 1662"/>
                <a:gd name="T29" fmla="*/ 278 h 1148"/>
                <a:gd name="T30" fmla="*/ 158 w 1662"/>
                <a:gd name="T31" fmla="*/ 179 h 1148"/>
                <a:gd name="T32" fmla="*/ 153 w 1662"/>
                <a:gd name="T33" fmla="*/ 105 h 1148"/>
                <a:gd name="T34" fmla="*/ 173 w 1662"/>
                <a:gd name="T35" fmla="*/ 36 h 1148"/>
                <a:gd name="T36" fmla="*/ 244 w 1662"/>
                <a:gd name="T37" fmla="*/ 82 h 1148"/>
                <a:gd name="T38" fmla="*/ 331 w 1662"/>
                <a:gd name="T39" fmla="*/ 16 h 1148"/>
                <a:gd name="T40" fmla="*/ 395 w 1662"/>
                <a:gd name="T41" fmla="*/ 51 h 1148"/>
                <a:gd name="T42" fmla="*/ 369 w 1662"/>
                <a:gd name="T43" fmla="*/ 112 h 1148"/>
                <a:gd name="T44" fmla="*/ 402 w 1662"/>
                <a:gd name="T45" fmla="*/ 140 h 1148"/>
                <a:gd name="T46" fmla="*/ 400 w 1662"/>
                <a:gd name="T47" fmla="*/ 201 h 1148"/>
                <a:gd name="T48" fmla="*/ 397 w 1662"/>
                <a:gd name="T49" fmla="*/ 252 h 1148"/>
                <a:gd name="T50" fmla="*/ 514 w 1662"/>
                <a:gd name="T51" fmla="*/ 240 h 1148"/>
                <a:gd name="T52" fmla="*/ 583 w 1662"/>
                <a:gd name="T53" fmla="*/ 181 h 1148"/>
                <a:gd name="T54" fmla="*/ 687 w 1662"/>
                <a:gd name="T55" fmla="*/ 145 h 1148"/>
                <a:gd name="T56" fmla="*/ 776 w 1662"/>
                <a:gd name="T57" fmla="*/ 189 h 1148"/>
                <a:gd name="T58" fmla="*/ 835 w 1662"/>
                <a:gd name="T59" fmla="*/ 224 h 1148"/>
                <a:gd name="T60" fmla="*/ 896 w 1662"/>
                <a:gd name="T61" fmla="*/ 219 h 1148"/>
                <a:gd name="T62" fmla="*/ 960 w 1662"/>
                <a:gd name="T63" fmla="*/ 240 h 1148"/>
                <a:gd name="T64" fmla="*/ 970 w 1662"/>
                <a:gd name="T65" fmla="*/ 290 h 1148"/>
                <a:gd name="T66" fmla="*/ 993 w 1662"/>
                <a:gd name="T67" fmla="*/ 329 h 1148"/>
                <a:gd name="T68" fmla="*/ 1018 w 1662"/>
                <a:gd name="T69" fmla="*/ 352 h 1148"/>
                <a:gd name="T70" fmla="*/ 1041 w 1662"/>
                <a:gd name="T71" fmla="*/ 402 h 1148"/>
                <a:gd name="T72" fmla="*/ 1067 w 1662"/>
                <a:gd name="T73" fmla="*/ 441 h 1148"/>
                <a:gd name="T74" fmla="*/ 1133 w 1662"/>
                <a:gd name="T75" fmla="*/ 497 h 1148"/>
                <a:gd name="T76" fmla="*/ 1176 w 1662"/>
                <a:gd name="T77" fmla="*/ 548 h 1148"/>
                <a:gd name="T78" fmla="*/ 1230 w 1662"/>
                <a:gd name="T79" fmla="*/ 532 h 1148"/>
                <a:gd name="T80" fmla="*/ 1278 w 1662"/>
                <a:gd name="T81" fmla="*/ 532 h 1148"/>
                <a:gd name="T82" fmla="*/ 1342 w 1662"/>
                <a:gd name="T83" fmla="*/ 596 h 1148"/>
                <a:gd name="T84" fmla="*/ 1438 w 1662"/>
                <a:gd name="T85" fmla="*/ 670 h 1148"/>
                <a:gd name="T86" fmla="*/ 1489 w 1662"/>
                <a:gd name="T87" fmla="*/ 772 h 1148"/>
                <a:gd name="T88" fmla="*/ 1591 w 1662"/>
                <a:gd name="T89" fmla="*/ 833 h 1148"/>
                <a:gd name="T90" fmla="*/ 1619 w 1662"/>
                <a:gd name="T91" fmla="*/ 889 h 1148"/>
                <a:gd name="T92" fmla="*/ 1642 w 1662"/>
                <a:gd name="T93" fmla="*/ 985 h 1148"/>
                <a:gd name="T94" fmla="*/ 1617 w 1662"/>
                <a:gd name="T95" fmla="*/ 1059 h 1148"/>
                <a:gd name="T96" fmla="*/ 1533 w 1662"/>
                <a:gd name="T97" fmla="*/ 1090 h 1148"/>
                <a:gd name="T98" fmla="*/ 1451 w 1662"/>
                <a:gd name="T99" fmla="*/ 1082 h 1148"/>
                <a:gd name="T100" fmla="*/ 1382 w 1662"/>
                <a:gd name="T101" fmla="*/ 1046 h 1148"/>
                <a:gd name="T102" fmla="*/ 1301 w 1662"/>
                <a:gd name="T103" fmla="*/ 967 h 1148"/>
                <a:gd name="T104" fmla="*/ 1072 w 1662"/>
                <a:gd name="T105" fmla="*/ 909 h 1148"/>
                <a:gd name="T106" fmla="*/ 1031 w 1662"/>
                <a:gd name="T107" fmla="*/ 812 h 1148"/>
                <a:gd name="T108" fmla="*/ 970 w 1662"/>
                <a:gd name="T109" fmla="*/ 733 h 1148"/>
                <a:gd name="T110" fmla="*/ 863 w 1662"/>
                <a:gd name="T111" fmla="*/ 705 h 1148"/>
                <a:gd name="T112" fmla="*/ 830 w 1662"/>
                <a:gd name="T113" fmla="*/ 756 h 1148"/>
                <a:gd name="T114" fmla="*/ 799 w 1662"/>
                <a:gd name="T115" fmla="*/ 800 h 1148"/>
                <a:gd name="T116" fmla="*/ 787 w 1662"/>
                <a:gd name="T117" fmla="*/ 858 h 1148"/>
                <a:gd name="T118" fmla="*/ 810 w 1662"/>
                <a:gd name="T119" fmla="*/ 911 h 1148"/>
                <a:gd name="T120" fmla="*/ 779 w 1662"/>
                <a:gd name="T121" fmla="*/ 939 h 1148"/>
                <a:gd name="T122" fmla="*/ 776 w 1662"/>
                <a:gd name="T123" fmla="*/ 980 h 1148"/>
                <a:gd name="T124" fmla="*/ 703 w 1662"/>
                <a:gd name="T125" fmla="*/ 988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2" h="1148">
                  <a:moveTo>
                    <a:pt x="664" y="1034"/>
                  </a:moveTo>
                  <a:lnTo>
                    <a:pt x="662" y="1036"/>
                  </a:lnTo>
                  <a:lnTo>
                    <a:pt x="659" y="1036"/>
                  </a:lnTo>
                  <a:lnTo>
                    <a:pt x="662" y="1039"/>
                  </a:lnTo>
                  <a:lnTo>
                    <a:pt x="664" y="1039"/>
                  </a:lnTo>
                  <a:lnTo>
                    <a:pt x="670" y="1041"/>
                  </a:lnTo>
                  <a:lnTo>
                    <a:pt x="672" y="1044"/>
                  </a:lnTo>
                  <a:lnTo>
                    <a:pt x="675" y="1044"/>
                  </a:lnTo>
                  <a:lnTo>
                    <a:pt x="675" y="1046"/>
                  </a:lnTo>
                  <a:lnTo>
                    <a:pt x="675" y="1049"/>
                  </a:lnTo>
                  <a:lnTo>
                    <a:pt x="672" y="1049"/>
                  </a:lnTo>
                  <a:lnTo>
                    <a:pt x="667" y="1051"/>
                  </a:lnTo>
                  <a:lnTo>
                    <a:pt x="662" y="1049"/>
                  </a:lnTo>
                  <a:lnTo>
                    <a:pt x="659" y="1051"/>
                  </a:lnTo>
                  <a:lnTo>
                    <a:pt x="657" y="1051"/>
                  </a:lnTo>
                  <a:lnTo>
                    <a:pt x="657" y="1054"/>
                  </a:lnTo>
                  <a:lnTo>
                    <a:pt x="659" y="1054"/>
                  </a:lnTo>
                  <a:lnTo>
                    <a:pt x="662" y="1054"/>
                  </a:lnTo>
                  <a:lnTo>
                    <a:pt x="667" y="1057"/>
                  </a:lnTo>
                  <a:lnTo>
                    <a:pt x="670" y="1059"/>
                  </a:lnTo>
                  <a:lnTo>
                    <a:pt x="670" y="1062"/>
                  </a:lnTo>
                  <a:lnTo>
                    <a:pt x="670" y="1064"/>
                  </a:lnTo>
                  <a:lnTo>
                    <a:pt x="667" y="1064"/>
                  </a:lnTo>
                  <a:lnTo>
                    <a:pt x="667" y="1067"/>
                  </a:lnTo>
                  <a:lnTo>
                    <a:pt x="667" y="1069"/>
                  </a:lnTo>
                  <a:lnTo>
                    <a:pt x="667" y="1072"/>
                  </a:lnTo>
                  <a:lnTo>
                    <a:pt x="667" y="1074"/>
                  </a:lnTo>
                  <a:lnTo>
                    <a:pt x="664" y="1077"/>
                  </a:lnTo>
                  <a:lnTo>
                    <a:pt x="662" y="1077"/>
                  </a:lnTo>
                  <a:lnTo>
                    <a:pt x="664" y="1079"/>
                  </a:lnTo>
                  <a:lnTo>
                    <a:pt x="664" y="1082"/>
                  </a:lnTo>
                  <a:lnTo>
                    <a:pt x="664" y="1085"/>
                  </a:lnTo>
                  <a:lnTo>
                    <a:pt x="662" y="1087"/>
                  </a:lnTo>
                  <a:lnTo>
                    <a:pt x="659" y="1087"/>
                  </a:lnTo>
                  <a:lnTo>
                    <a:pt x="657" y="1087"/>
                  </a:lnTo>
                  <a:lnTo>
                    <a:pt x="654" y="1087"/>
                  </a:lnTo>
                  <a:lnTo>
                    <a:pt x="654" y="1090"/>
                  </a:lnTo>
                  <a:lnTo>
                    <a:pt x="654" y="1092"/>
                  </a:lnTo>
                  <a:lnTo>
                    <a:pt x="657" y="1095"/>
                  </a:lnTo>
                  <a:lnTo>
                    <a:pt x="659" y="1097"/>
                  </a:lnTo>
                  <a:lnTo>
                    <a:pt x="659" y="1100"/>
                  </a:lnTo>
                  <a:lnTo>
                    <a:pt x="657" y="1102"/>
                  </a:lnTo>
                  <a:lnTo>
                    <a:pt x="659" y="1105"/>
                  </a:lnTo>
                  <a:lnTo>
                    <a:pt x="662" y="1107"/>
                  </a:lnTo>
                  <a:lnTo>
                    <a:pt x="664" y="1107"/>
                  </a:lnTo>
                  <a:lnTo>
                    <a:pt x="664" y="1110"/>
                  </a:lnTo>
                  <a:lnTo>
                    <a:pt x="667" y="1113"/>
                  </a:lnTo>
                  <a:lnTo>
                    <a:pt x="667" y="1110"/>
                  </a:lnTo>
                  <a:lnTo>
                    <a:pt x="670" y="1107"/>
                  </a:lnTo>
                  <a:lnTo>
                    <a:pt x="672" y="1105"/>
                  </a:lnTo>
                  <a:lnTo>
                    <a:pt x="675" y="1105"/>
                  </a:lnTo>
                  <a:lnTo>
                    <a:pt x="677" y="1102"/>
                  </a:lnTo>
                  <a:lnTo>
                    <a:pt x="680" y="1105"/>
                  </a:lnTo>
                  <a:lnTo>
                    <a:pt x="682" y="1105"/>
                  </a:lnTo>
                  <a:lnTo>
                    <a:pt x="685" y="1105"/>
                  </a:lnTo>
                  <a:lnTo>
                    <a:pt x="690" y="1107"/>
                  </a:lnTo>
                  <a:lnTo>
                    <a:pt x="692" y="1110"/>
                  </a:lnTo>
                  <a:lnTo>
                    <a:pt x="692" y="1113"/>
                  </a:lnTo>
                  <a:lnTo>
                    <a:pt x="695" y="1115"/>
                  </a:lnTo>
                  <a:lnTo>
                    <a:pt x="695" y="1120"/>
                  </a:lnTo>
                  <a:lnTo>
                    <a:pt x="692" y="1120"/>
                  </a:lnTo>
                  <a:lnTo>
                    <a:pt x="690" y="1120"/>
                  </a:lnTo>
                  <a:lnTo>
                    <a:pt x="687" y="1120"/>
                  </a:lnTo>
                  <a:lnTo>
                    <a:pt x="685" y="1120"/>
                  </a:lnTo>
                  <a:lnTo>
                    <a:pt x="685" y="1123"/>
                  </a:lnTo>
                  <a:lnTo>
                    <a:pt x="687" y="1125"/>
                  </a:lnTo>
                  <a:lnTo>
                    <a:pt x="690" y="1128"/>
                  </a:lnTo>
                  <a:lnTo>
                    <a:pt x="690" y="1130"/>
                  </a:lnTo>
                  <a:lnTo>
                    <a:pt x="687" y="1130"/>
                  </a:lnTo>
                  <a:lnTo>
                    <a:pt x="690" y="1133"/>
                  </a:lnTo>
                  <a:lnTo>
                    <a:pt x="692" y="1133"/>
                  </a:lnTo>
                  <a:lnTo>
                    <a:pt x="692" y="1135"/>
                  </a:lnTo>
                  <a:lnTo>
                    <a:pt x="690" y="1138"/>
                  </a:lnTo>
                  <a:lnTo>
                    <a:pt x="687" y="1138"/>
                  </a:lnTo>
                  <a:lnTo>
                    <a:pt x="687" y="1141"/>
                  </a:lnTo>
                  <a:lnTo>
                    <a:pt x="690" y="1141"/>
                  </a:lnTo>
                  <a:lnTo>
                    <a:pt x="692" y="1141"/>
                  </a:lnTo>
                  <a:lnTo>
                    <a:pt x="695" y="1143"/>
                  </a:lnTo>
                  <a:lnTo>
                    <a:pt x="698" y="1143"/>
                  </a:lnTo>
                  <a:lnTo>
                    <a:pt x="698" y="1141"/>
                  </a:lnTo>
                  <a:lnTo>
                    <a:pt x="695" y="1141"/>
                  </a:lnTo>
                  <a:lnTo>
                    <a:pt x="698" y="1141"/>
                  </a:lnTo>
                  <a:lnTo>
                    <a:pt x="700" y="1141"/>
                  </a:lnTo>
                  <a:lnTo>
                    <a:pt x="703" y="1141"/>
                  </a:lnTo>
                  <a:lnTo>
                    <a:pt x="703" y="1148"/>
                  </a:lnTo>
                  <a:lnTo>
                    <a:pt x="690" y="1148"/>
                  </a:lnTo>
                  <a:lnTo>
                    <a:pt x="682" y="1148"/>
                  </a:lnTo>
                  <a:lnTo>
                    <a:pt x="667" y="1146"/>
                  </a:lnTo>
                  <a:lnTo>
                    <a:pt x="654" y="1146"/>
                  </a:lnTo>
                  <a:lnTo>
                    <a:pt x="652" y="1146"/>
                  </a:lnTo>
                  <a:lnTo>
                    <a:pt x="644" y="1143"/>
                  </a:lnTo>
                  <a:lnTo>
                    <a:pt x="634" y="1138"/>
                  </a:lnTo>
                  <a:lnTo>
                    <a:pt x="614" y="1125"/>
                  </a:lnTo>
                  <a:lnTo>
                    <a:pt x="601" y="1120"/>
                  </a:lnTo>
                  <a:lnTo>
                    <a:pt x="591" y="1113"/>
                  </a:lnTo>
                  <a:lnTo>
                    <a:pt x="578" y="1105"/>
                  </a:lnTo>
                  <a:lnTo>
                    <a:pt x="575" y="1105"/>
                  </a:lnTo>
                  <a:lnTo>
                    <a:pt x="563" y="1097"/>
                  </a:lnTo>
                  <a:lnTo>
                    <a:pt x="550" y="1092"/>
                  </a:lnTo>
                  <a:lnTo>
                    <a:pt x="547" y="1090"/>
                  </a:lnTo>
                  <a:lnTo>
                    <a:pt x="545" y="1095"/>
                  </a:lnTo>
                  <a:lnTo>
                    <a:pt x="542" y="1092"/>
                  </a:lnTo>
                  <a:lnTo>
                    <a:pt x="540" y="1092"/>
                  </a:lnTo>
                  <a:lnTo>
                    <a:pt x="537" y="1090"/>
                  </a:lnTo>
                  <a:lnTo>
                    <a:pt x="535" y="1090"/>
                  </a:lnTo>
                  <a:lnTo>
                    <a:pt x="530" y="1090"/>
                  </a:lnTo>
                  <a:lnTo>
                    <a:pt x="527" y="1087"/>
                  </a:lnTo>
                  <a:lnTo>
                    <a:pt x="524" y="1087"/>
                  </a:lnTo>
                  <a:lnTo>
                    <a:pt x="522" y="1087"/>
                  </a:lnTo>
                  <a:lnTo>
                    <a:pt x="504" y="1077"/>
                  </a:lnTo>
                  <a:lnTo>
                    <a:pt x="502" y="1074"/>
                  </a:lnTo>
                  <a:lnTo>
                    <a:pt x="502" y="1072"/>
                  </a:lnTo>
                  <a:lnTo>
                    <a:pt x="502" y="1067"/>
                  </a:lnTo>
                  <a:lnTo>
                    <a:pt x="502" y="1064"/>
                  </a:lnTo>
                  <a:lnTo>
                    <a:pt x="499" y="1062"/>
                  </a:lnTo>
                  <a:lnTo>
                    <a:pt x="496" y="1059"/>
                  </a:lnTo>
                  <a:lnTo>
                    <a:pt x="494" y="1057"/>
                  </a:lnTo>
                  <a:lnTo>
                    <a:pt x="489" y="1046"/>
                  </a:lnTo>
                  <a:lnTo>
                    <a:pt x="471" y="1013"/>
                  </a:lnTo>
                  <a:lnTo>
                    <a:pt x="466" y="1008"/>
                  </a:lnTo>
                  <a:lnTo>
                    <a:pt x="463" y="1008"/>
                  </a:lnTo>
                  <a:lnTo>
                    <a:pt x="463" y="1006"/>
                  </a:lnTo>
                  <a:lnTo>
                    <a:pt x="463" y="1003"/>
                  </a:lnTo>
                  <a:lnTo>
                    <a:pt x="461" y="1003"/>
                  </a:lnTo>
                  <a:lnTo>
                    <a:pt x="458" y="1003"/>
                  </a:lnTo>
                  <a:lnTo>
                    <a:pt x="456" y="1003"/>
                  </a:lnTo>
                  <a:lnTo>
                    <a:pt x="453" y="1003"/>
                  </a:lnTo>
                  <a:lnTo>
                    <a:pt x="451" y="1001"/>
                  </a:lnTo>
                  <a:lnTo>
                    <a:pt x="448" y="998"/>
                  </a:lnTo>
                  <a:lnTo>
                    <a:pt x="448" y="993"/>
                  </a:lnTo>
                  <a:lnTo>
                    <a:pt x="446" y="988"/>
                  </a:lnTo>
                  <a:lnTo>
                    <a:pt x="440" y="985"/>
                  </a:lnTo>
                  <a:lnTo>
                    <a:pt x="435" y="980"/>
                  </a:lnTo>
                  <a:lnTo>
                    <a:pt x="433" y="978"/>
                  </a:lnTo>
                  <a:lnTo>
                    <a:pt x="435" y="975"/>
                  </a:lnTo>
                  <a:lnTo>
                    <a:pt x="433" y="973"/>
                  </a:lnTo>
                  <a:lnTo>
                    <a:pt x="433" y="970"/>
                  </a:lnTo>
                  <a:lnTo>
                    <a:pt x="430" y="967"/>
                  </a:lnTo>
                  <a:lnTo>
                    <a:pt x="430" y="965"/>
                  </a:lnTo>
                  <a:lnTo>
                    <a:pt x="428" y="962"/>
                  </a:lnTo>
                  <a:lnTo>
                    <a:pt x="425" y="962"/>
                  </a:lnTo>
                  <a:lnTo>
                    <a:pt x="425" y="960"/>
                  </a:lnTo>
                  <a:lnTo>
                    <a:pt x="425" y="957"/>
                  </a:lnTo>
                  <a:lnTo>
                    <a:pt x="423" y="957"/>
                  </a:lnTo>
                  <a:lnTo>
                    <a:pt x="423" y="955"/>
                  </a:lnTo>
                  <a:lnTo>
                    <a:pt x="420" y="952"/>
                  </a:lnTo>
                  <a:lnTo>
                    <a:pt x="418" y="950"/>
                  </a:lnTo>
                  <a:lnTo>
                    <a:pt x="415" y="947"/>
                  </a:lnTo>
                  <a:lnTo>
                    <a:pt x="412" y="945"/>
                  </a:lnTo>
                  <a:lnTo>
                    <a:pt x="410" y="942"/>
                  </a:lnTo>
                  <a:lnTo>
                    <a:pt x="405" y="937"/>
                  </a:lnTo>
                  <a:lnTo>
                    <a:pt x="400" y="932"/>
                  </a:lnTo>
                  <a:lnTo>
                    <a:pt x="397" y="932"/>
                  </a:lnTo>
                  <a:lnTo>
                    <a:pt x="392" y="929"/>
                  </a:lnTo>
                  <a:lnTo>
                    <a:pt x="390" y="927"/>
                  </a:lnTo>
                  <a:lnTo>
                    <a:pt x="390" y="922"/>
                  </a:lnTo>
                  <a:lnTo>
                    <a:pt x="390" y="919"/>
                  </a:lnTo>
                  <a:lnTo>
                    <a:pt x="390" y="917"/>
                  </a:lnTo>
                  <a:lnTo>
                    <a:pt x="390" y="914"/>
                  </a:lnTo>
                  <a:lnTo>
                    <a:pt x="374" y="906"/>
                  </a:lnTo>
                  <a:lnTo>
                    <a:pt x="362" y="863"/>
                  </a:lnTo>
                  <a:lnTo>
                    <a:pt x="402" y="828"/>
                  </a:lnTo>
                  <a:lnTo>
                    <a:pt x="367" y="800"/>
                  </a:lnTo>
                  <a:lnTo>
                    <a:pt x="362" y="800"/>
                  </a:lnTo>
                  <a:lnTo>
                    <a:pt x="359" y="800"/>
                  </a:lnTo>
                  <a:lnTo>
                    <a:pt x="356" y="800"/>
                  </a:lnTo>
                  <a:lnTo>
                    <a:pt x="354" y="802"/>
                  </a:lnTo>
                  <a:lnTo>
                    <a:pt x="349" y="800"/>
                  </a:lnTo>
                  <a:lnTo>
                    <a:pt x="346" y="800"/>
                  </a:lnTo>
                  <a:lnTo>
                    <a:pt x="344" y="800"/>
                  </a:lnTo>
                  <a:lnTo>
                    <a:pt x="339" y="800"/>
                  </a:lnTo>
                  <a:lnTo>
                    <a:pt x="336" y="797"/>
                  </a:lnTo>
                  <a:lnTo>
                    <a:pt x="334" y="794"/>
                  </a:lnTo>
                  <a:lnTo>
                    <a:pt x="331" y="794"/>
                  </a:lnTo>
                  <a:lnTo>
                    <a:pt x="328" y="794"/>
                  </a:lnTo>
                  <a:lnTo>
                    <a:pt x="326" y="794"/>
                  </a:lnTo>
                  <a:lnTo>
                    <a:pt x="323" y="794"/>
                  </a:lnTo>
                  <a:lnTo>
                    <a:pt x="321" y="794"/>
                  </a:lnTo>
                  <a:lnTo>
                    <a:pt x="318" y="797"/>
                  </a:lnTo>
                  <a:lnTo>
                    <a:pt x="318" y="800"/>
                  </a:lnTo>
                  <a:lnTo>
                    <a:pt x="318" y="802"/>
                  </a:lnTo>
                  <a:lnTo>
                    <a:pt x="318" y="805"/>
                  </a:lnTo>
                  <a:lnTo>
                    <a:pt x="318" y="807"/>
                  </a:lnTo>
                  <a:lnTo>
                    <a:pt x="318" y="810"/>
                  </a:lnTo>
                  <a:lnTo>
                    <a:pt x="321" y="812"/>
                  </a:lnTo>
                  <a:lnTo>
                    <a:pt x="321" y="815"/>
                  </a:lnTo>
                  <a:lnTo>
                    <a:pt x="303" y="840"/>
                  </a:lnTo>
                  <a:lnTo>
                    <a:pt x="272" y="850"/>
                  </a:lnTo>
                  <a:lnTo>
                    <a:pt x="270" y="853"/>
                  </a:lnTo>
                  <a:lnTo>
                    <a:pt x="265" y="861"/>
                  </a:lnTo>
                  <a:lnTo>
                    <a:pt x="260" y="863"/>
                  </a:lnTo>
                  <a:lnTo>
                    <a:pt x="255" y="868"/>
                  </a:lnTo>
                  <a:lnTo>
                    <a:pt x="255" y="873"/>
                  </a:lnTo>
                  <a:lnTo>
                    <a:pt x="255" y="876"/>
                  </a:lnTo>
                  <a:lnTo>
                    <a:pt x="257" y="878"/>
                  </a:lnTo>
                  <a:lnTo>
                    <a:pt x="257" y="881"/>
                  </a:lnTo>
                  <a:lnTo>
                    <a:pt x="255" y="881"/>
                  </a:lnTo>
                  <a:lnTo>
                    <a:pt x="255" y="878"/>
                  </a:lnTo>
                  <a:lnTo>
                    <a:pt x="252" y="876"/>
                  </a:lnTo>
                  <a:lnTo>
                    <a:pt x="250" y="876"/>
                  </a:lnTo>
                  <a:lnTo>
                    <a:pt x="247" y="873"/>
                  </a:lnTo>
                  <a:lnTo>
                    <a:pt x="244" y="866"/>
                  </a:lnTo>
                  <a:lnTo>
                    <a:pt x="244" y="861"/>
                  </a:lnTo>
                  <a:lnTo>
                    <a:pt x="244" y="858"/>
                  </a:lnTo>
                  <a:lnTo>
                    <a:pt x="239" y="856"/>
                  </a:lnTo>
                  <a:lnTo>
                    <a:pt x="237" y="853"/>
                  </a:lnTo>
                  <a:lnTo>
                    <a:pt x="237" y="850"/>
                  </a:lnTo>
                  <a:lnTo>
                    <a:pt x="232" y="843"/>
                  </a:lnTo>
                  <a:lnTo>
                    <a:pt x="229" y="838"/>
                  </a:lnTo>
                  <a:lnTo>
                    <a:pt x="227" y="835"/>
                  </a:lnTo>
                  <a:lnTo>
                    <a:pt x="227" y="833"/>
                  </a:lnTo>
                  <a:lnTo>
                    <a:pt x="227" y="830"/>
                  </a:lnTo>
                  <a:lnTo>
                    <a:pt x="227" y="825"/>
                  </a:lnTo>
                  <a:lnTo>
                    <a:pt x="199" y="828"/>
                  </a:lnTo>
                  <a:lnTo>
                    <a:pt x="214" y="863"/>
                  </a:lnTo>
                  <a:lnTo>
                    <a:pt x="186" y="861"/>
                  </a:lnTo>
                  <a:lnTo>
                    <a:pt x="186" y="858"/>
                  </a:lnTo>
                  <a:lnTo>
                    <a:pt x="183" y="856"/>
                  </a:lnTo>
                  <a:lnTo>
                    <a:pt x="181" y="856"/>
                  </a:lnTo>
                  <a:lnTo>
                    <a:pt x="178" y="856"/>
                  </a:lnTo>
                  <a:lnTo>
                    <a:pt x="176" y="856"/>
                  </a:lnTo>
                  <a:lnTo>
                    <a:pt x="173" y="858"/>
                  </a:lnTo>
                  <a:lnTo>
                    <a:pt x="171" y="858"/>
                  </a:lnTo>
                  <a:lnTo>
                    <a:pt x="168" y="858"/>
                  </a:lnTo>
                  <a:lnTo>
                    <a:pt x="166" y="856"/>
                  </a:lnTo>
                  <a:lnTo>
                    <a:pt x="163" y="853"/>
                  </a:lnTo>
                  <a:lnTo>
                    <a:pt x="160" y="850"/>
                  </a:lnTo>
                  <a:lnTo>
                    <a:pt x="158" y="853"/>
                  </a:lnTo>
                  <a:lnTo>
                    <a:pt x="155" y="856"/>
                  </a:lnTo>
                  <a:lnTo>
                    <a:pt x="153" y="858"/>
                  </a:lnTo>
                  <a:lnTo>
                    <a:pt x="153" y="861"/>
                  </a:lnTo>
                  <a:lnTo>
                    <a:pt x="150" y="861"/>
                  </a:lnTo>
                  <a:lnTo>
                    <a:pt x="145" y="861"/>
                  </a:lnTo>
                  <a:lnTo>
                    <a:pt x="138" y="861"/>
                  </a:lnTo>
                  <a:lnTo>
                    <a:pt x="138" y="863"/>
                  </a:lnTo>
                  <a:lnTo>
                    <a:pt x="135" y="861"/>
                  </a:lnTo>
                  <a:lnTo>
                    <a:pt x="122" y="848"/>
                  </a:lnTo>
                  <a:lnTo>
                    <a:pt x="122" y="850"/>
                  </a:lnTo>
                  <a:lnTo>
                    <a:pt x="120" y="850"/>
                  </a:lnTo>
                  <a:lnTo>
                    <a:pt x="115" y="850"/>
                  </a:lnTo>
                  <a:lnTo>
                    <a:pt x="99" y="853"/>
                  </a:lnTo>
                  <a:lnTo>
                    <a:pt x="92" y="856"/>
                  </a:lnTo>
                  <a:lnTo>
                    <a:pt x="94" y="853"/>
                  </a:lnTo>
                  <a:lnTo>
                    <a:pt x="97" y="845"/>
                  </a:lnTo>
                  <a:lnTo>
                    <a:pt x="99" y="843"/>
                  </a:lnTo>
                  <a:lnTo>
                    <a:pt x="99" y="838"/>
                  </a:lnTo>
                  <a:lnTo>
                    <a:pt x="99" y="833"/>
                  </a:lnTo>
                  <a:lnTo>
                    <a:pt x="99" y="828"/>
                  </a:lnTo>
                  <a:lnTo>
                    <a:pt x="102" y="822"/>
                  </a:lnTo>
                  <a:lnTo>
                    <a:pt x="102" y="817"/>
                  </a:lnTo>
                  <a:lnTo>
                    <a:pt x="102" y="812"/>
                  </a:lnTo>
                  <a:lnTo>
                    <a:pt x="102" y="807"/>
                  </a:lnTo>
                  <a:lnTo>
                    <a:pt x="102" y="802"/>
                  </a:lnTo>
                  <a:lnTo>
                    <a:pt x="104" y="797"/>
                  </a:lnTo>
                  <a:lnTo>
                    <a:pt x="104" y="792"/>
                  </a:lnTo>
                  <a:lnTo>
                    <a:pt x="104" y="787"/>
                  </a:lnTo>
                  <a:lnTo>
                    <a:pt x="104" y="782"/>
                  </a:lnTo>
                  <a:lnTo>
                    <a:pt x="104" y="774"/>
                  </a:lnTo>
                  <a:lnTo>
                    <a:pt x="107" y="772"/>
                  </a:lnTo>
                  <a:lnTo>
                    <a:pt x="107" y="766"/>
                  </a:lnTo>
                  <a:lnTo>
                    <a:pt x="107" y="761"/>
                  </a:lnTo>
                  <a:lnTo>
                    <a:pt x="104" y="761"/>
                  </a:lnTo>
                  <a:lnTo>
                    <a:pt x="102" y="759"/>
                  </a:lnTo>
                  <a:lnTo>
                    <a:pt x="99" y="759"/>
                  </a:lnTo>
                  <a:lnTo>
                    <a:pt x="97" y="759"/>
                  </a:lnTo>
                  <a:lnTo>
                    <a:pt x="94" y="759"/>
                  </a:lnTo>
                  <a:lnTo>
                    <a:pt x="92" y="759"/>
                  </a:lnTo>
                  <a:lnTo>
                    <a:pt x="89" y="759"/>
                  </a:lnTo>
                  <a:lnTo>
                    <a:pt x="87" y="756"/>
                  </a:lnTo>
                  <a:lnTo>
                    <a:pt x="84" y="754"/>
                  </a:lnTo>
                  <a:lnTo>
                    <a:pt x="87" y="751"/>
                  </a:lnTo>
                  <a:lnTo>
                    <a:pt x="87" y="749"/>
                  </a:lnTo>
                  <a:lnTo>
                    <a:pt x="87" y="746"/>
                  </a:lnTo>
                  <a:lnTo>
                    <a:pt x="87" y="741"/>
                  </a:lnTo>
                  <a:lnTo>
                    <a:pt x="87" y="738"/>
                  </a:lnTo>
                  <a:lnTo>
                    <a:pt x="89" y="736"/>
                  </a:lnTo>
                  <a:lnTo>
                    <a:pt x="84" y="733"/>
                  </a:lnTo>
                  <a:lnTo>
                    <a:pt x="81" y="728"/>
                  </a:lnTo>
                  <a:lnTo>
                    <a:pt x="76" y="726"/>
                  </a:lnTo>
                  <a:lnTo>
                    <a:pt x="74" y="723"/>
                  </a:lnTo>
                  <a:lnTo>
                    <a:pt x="79" y="721"/>
                  </a:lnTo>
                  <a:lnTo>
                    <a:pt x="81" y="716"/>
                  </a:lnTo>
                  <a:lnTo>
                    <a:pt x="84" y="713"/>
                  </a:lnTo>
                  <a:lnTo>
                    <a:pt x="84" y="705"/>
                  </a:lnTo>
                  <a:lnTo>
                    <a:pt x="87" y="698"/>
                  </a:lnTo>
                  <a:lnTo>
                    <a:pt x="87" y="695"/>
                  </a:lnTo>
                  <a:lnTo>
                    <a:pt x="87" y="690"/>
                  </a:lnTo>
                  <a:lnTo>
                    <a:pt x="87" y="685"/>
                  </a:lnTo>
                  <a:lnTo>
                    <a:pt x="89" y="675"/>
                  </a:lnTo>
                  <a:lnTo>
                    <a:pt x="89" y="667"/>
                  </a:lnTo>
                  <a:lnTo>
                    <a:pt x="87" y="647"/>
                  </a:lnTo>
                  <a:lnTo>
                    <a:pt x="107" y="632"/>
                  </a:lnTo>
                  <a:lnTo>
                    <a:pt x="104" y="629"/>
                  </a:lnTo>
                  <a:lnTo>
                    <a:pt x="97" y="621"/>
                  </a:lnTo>
                  <a:lnTo>
                    <a:pt x="94" y="621"/>
                  </a:lnTo>
                  <a:lnTo>
                    <a:pt x="94" y="616"/>
                  </a:lnTo>
                  <a:lnTo>
                    <a:pt x="92" y="616"/>
                  </a:lnTo>
                  <a:lnTo>
                    <a:pt x="89" y="616"/>
                  </a:lnTo>
                  <a:lnTo>
                    <a:pt x="87" y="614"/>
                  </a:lnTo>
                  <a:lnTo>
                    <a:pt x="84" y="611"/>
                  </a:lnTo>
                  <a:lnTo>
                    <a:pt x="84" y="609"/>
                  </a:lnTo>
                  <a:lnTo>
                    <a:pt x="87" y="606"/>
                  </a:lnTo>
                  <a:lnTo>
                    <a:pt x="89" y="604"/>
                  </a:lnTo>
                  <a:lnTo>
                    <a:pt x="89" y="601"/>
                  </a:lnTo>
                  <a:lnTo>
                    <a:pt x="89" y="598"/>
                  </a:lnTo>
                  <a:lnTo>
                    <a:pt x="94" y="598"/>
                  </a:lnTo>
                  <a:lnTo>
                    <a:pt x="97" y="596"/>
                  </a:lnTo>
                  <a:lnTo>
                    <a:pt x="94" y="593"/>
                  </a:lnTo>
                  <a:lnTo>
                    <a:pt x="94" y="588"/>
                  </a:lnTo>
                  <a:lnTo>
                    <a:pt x="92" y="586"/>
                  </a:lnTo>
                  <a:lnTo>
                    <a:pt x="94" y="583"/>
                  </a:lnTo>
                  <a:lnTo>
                    <a:pt x="94" y="578"/>
                  </a:lnTo>
                  <a:lnTo>
                    <a:pt x="94" y="576"/>
                  </a:lnTo>
                  <a:lnTo>
                    <a:pt x="97" y="573"/>
                  </a:lnTo>
                  <a:lnTo>
                    <a:pt x="94" y="570"/>
                  </a:lnTo>
                  <a:lnTo>
                    <a:pt x="94" y="568"/>
                  </a:lnTo>
                  <a:lnTo>
                    <a:pt x="97" y="565"/>
                  </a:lnTo>
                  <a:lnTo>
                    <a:pt x="99" y="563"/>
                  </a:lnTo>
                  <a:lnTo>
                    <a:pt x="102" y="563"/>
                  </a:lnTo>
                  <a:lnTo>
                    <a:pt x="102" y="560"/>
                  </a:lnTo>
                  <a:lnTo>
                    <a:pt x="102" y="558"/>
                  </a:lnTo>
                  <a:lnTo>
                    <a:pt x="102" y="555"/>
                  </a:lnTo>
                  <a:lnTo>
                    <a:pt x="102" y="550"/>
                  </a:lnTo>
                  <a:lnTo>
                    <a:pt x="104" y="548"/>
                  </a:lnTo>
                  <a:lnTo>
                    <a:pt x="110" y="545"/>
                  </a:lnTo>
                  <a:lnTo>
                    <a:pt x="112" y="545"/>
                  </a:lnTo>
                  <a:lnTo>
                    <a:pt x="112" y="542"/>
                  </a:lnTo>
                  <a:lnTo>
                    <a:pt x="110" y="540"/>
                  </a:lnTo>
                  <a:lnTo>
                    <a:pt x="104" y="540"/>
                  </a:lnTo>
                  <a:lnTo>
                    <a:pt x="104" y="537"/>
                  </a:lnTo>
                  <a:lnTo>
                    <a:pt x="104" y="532"/>
                  </a:lnTo>
                  <a:lnTo>
                    <a:pt x="107" y="527"/>
                  </a:lnTo>
                  <a:lnTo>
                    <a:pt x="110" y="525"/>
                  </a:lnTo>
                  <a:lnTo>
                    <a:pt x="110" y="522"/>
                  </a:lnTo>
                  <a:lnTo>
                    <a:pt x="112" y="517"/>
                  </a:lnTo>
                  <a:lnTo>
                    <a:pt x="115" y="514"/>
                  </a:lnTo>
                  <a:lnTo>
                    <a:pt x="112" y="512"/>
                  </a:lnTo>
                  <a:lnTo>
                    <a:pt x="110" y="512"/>
                  </a:lnTo>
                  <a:lnTo>
                    <a:pt x="104" y="507"/>
                  </a:lnTo>
                  <a:lnTo>
                    <a:pt x="102" y="507"/>
                  </a:lnTo>
                  <a:lnTo>
                    <a:pt x="99" y="504"/>
                  </a:lnTo>
                  <a:lnTo>
                    <a:pt x="99" y="499"/>
                  </a:lnTo>
                  <a:lnTo>
                    <a:pt x="102" y="489"/>
                  </a:lnTo>
                  <a:lnTo>
                    <a:pt x="104" y="484"/>
                  </a:lnTo>
                  <a:lnTo>
                    <a:pt x="104" y="476"/>
                  </a:lnTo>
                  <a:lnTo>
                    <a:pt x="104" y="469"/>
                  </a:lnTo>
                  <a:lnTo>
                    <a:pt x="107" y="461"/>
                  </a:lnTo>
                  <a:lnTo>
                    <a:pt x="107" y="456"/>
                  </a:lnTo>
                  <a:lnTo>
                    <a:pt x="104" y="451"/>
                  </a:lnTo>
                  <a:lnTo>
                    <a:pt x="102" y="446"/>
                  </a:lnTo>
                  <a:lnTo>
                    <a:pt x="99" y="441"/>
                  </a:lnTo>
                  <a:lnTo>
                    <a:pt x="97" y="438"/>
                  </a:lnTo>
                  <a:lnTo>
                    <a:pt x="92" y="433"/>
                  </a:lnTo>
                  <a:lnTo>
                    <a:pt x="89" y="430"/>
                  </a:lnTo>
                  <a:lnTo>
                    <a:pt x="87" y="430"/>
                  </a:lnTo>
                  <a:lnTo>
                    <a:pt x="79" y="425"/>
                  </a:lnTo>
                  <a:lnTo>
                    <a:pt x="74" y="420"/>
                  </a:lnTo>
                  <a:lnTo>
                    <a:pt x="69" y="418"/>
                  </a:lnTo>
                  <a:lnTo>
                    <a:pt x="64" y="415"/>
                  </a:lnTo>
                  <a:lnTo>
                    <a:pt x="59" y="413"/>
                  </a:lnTo>
                  <a:lnTo>
                    <a:pt x="53" y="408"/>
                  </a:lnTo>
                  <a:lnTo>
                    <a:pt x="48" y="405"/>
                  </a:lnTo>
                  <a:lnTo>
                    <a:pt x="43" y="405"/>
                  </a:lnTo>
                  <a:lnTo>
                    <a:pt x="41" y="408"/>
                  </a:lnTo>
                  <a:lnTo>
                    <a:pt x="36" y="408"/>
                  </a:lnTo>
                  <a:lnTo>
                    <a:pt x="33" y="408"/>
                  </a:lnTo>
                  <a:lnTo>
                    <a:pt x="23" y="405"/>
                  </a:lnTo>
                  <a:lnTo>
                    <a:pt x="13" y="402"/>
                  </a:lnTo>
                  <a:lnTo>
                    <a:pt x="5" y="402"/>
                  </a:lnTo>
                  <a:lnTo>
                    <a:pt x="0" y="400"/>
                  </a:lnTo>
                  <a:lnTo>
                    <a:pt x="0" y="395"/>
                  </a:lnTo>
                  <a:lnTo>
                    <a:pt x="3" y="392"/>
                  </a:lnTo>
                  <a:lnTo>
                    <a:pt x="5" y="387"/>
                  </a:lnTo>
                  <a:lnTo>
                    <a:pt x="8" y="387"/>
                  </a:lnTo>
                  <a:lnTo>
                    <a:pt x="15" y="374"/>
                  </a:lnTo>
                  <a:lnTo>
                    <a:pt x="15" y="372"/>
                  </a:lnTo>
                  <a:lnTo>
                    <a:pt x="18" y="369"/>
                  </a:lnTo>
                  <a:lnTo>
                    <a:pt x="18" y="367"/>
                  </a:lnTo>
                  <a:lnTo>
                    <a:pt x="18" y="364"/>
                  </a:lnTo>
                  <a:lnTo>
                    <a:pt x="15" y="359"/>
                  </a:lnTo>
                  <a:lnTo>
                    <a:pt x="18" y="357"/>
                  </a:lnTo>
                  <a:lnTo>
                    <a:pt x="18" y="354"/>
                  </a:lnTo>
                  <a:lnTo>
                    <a:pt x="18" y="352"/>
                  </a:lnTo>
                  <a:lnTo>
                    <a:pt x="23" y="346"/>
                  </a:lnTo>
                  <a:lnTo>
                    <a:pt x="25" y="346"/>
                  </a:lnTo>
                  <a:lnTo>
                    <a:pt x="25" y="344"/>
                  </a:lnTo>
                  <a:lnTo>
                    <a:pt x="31" y="339"/>
                  </a:lnTo>
                  <a:lnTo>
                    <a:pt x="31" y="334"/>
                  </a:lnTo>
                  <a:lnTo>
                    <a:pt x="33" y="331"/>
                  </a:lnTo>
                  <a:lnTo>
                    <a:pt x="36" y="329"/>
                  </a:lnTo>
                  <a:lnTo>
                    <a:pt x="38" y="329"/>
                  </a:lnTo>
                  <a:lnTo>
                    <a:pt x="41" y="326"/>
                  </a:lnTo>
                  <a:lnTo>
                    <a:pt x="43" y="324"/>
                  </a:lnTo>
                  <a:lnTo>
                    <a:pt x="43" y="321"/>
                  </a:lnTo>
                  <a:lnTo>
                    <a:pt x="46" y="318"/>
                  </a:lnTo>
                  <a:lnTo>
                    <a:pt x="48" y="321"/>
                  </a:lnTo>
                  <a:lnTo>
                    <a:pt x="53" y="316"/>
                  </a:lnTo>
                  <a:lnTo>
                    <a:pt x="59" y="316"/>
                  </a:lnTo>
                  <a:lnTo>
                    <a:pt x="61" y="316"/>
                  </a:lnTo>
                  <a:lnTo>
                    <a:pt x="64" y="313"/>
                  </a:lnTo>
                  <a:lnTo>
                    <a:pt x="69" y="313"/>
                  </a:lnTo>
                  <a:lnTo>
                    <a:pt x="69" y="311"/>
                  </a:lnTo>
                  <a:lnTo>
                    <a:pt x="71" y="311"/>
                  </a:lnTo>
                  <a:lnTo>
                    <a:pt x="74" y="311"/>
                  </a:lnTo>
                  <a:lnTo>
                    <a:pt x="76" y="313"/>
                  </a:lnTo>
                  <a:lnTo>
                    <a:pt x="79" y="313"/>
                  </a:lnTo>
                  <a:lnTo>
                    <a:pt x="81" y="311"/>
                  </a:lnTo>
                  <a:lnTo>
                    <a:pt x="84" y="313"/>
                  </a:lnTo>
                  <a:lnTo>
                    <a:pt x="89" y="313"/>
                  </a:lnTo>
                  <a:lnTo>
                    <a:pt x="92" y="313"/>
                  </a:lnTo>
                  <a:lnTo>
                    <a:pt x="94" y="313"/>
                  </a:lnTo>
                  <a:lnTo>
                    <a:pt x="97" y="318"/>
                  </a:lnTo>
                  <a:lnTo>
                    <a:pt x="102" y="321"/>
                  </a:lnTo>
                  <a:lnTo>
                    <a:pt x="104" y="326"/>
                  </a:lnTo>
                  <a:lnTo>
                    <a:pt x="107" y="329"/>
                  </a:lnTo>
                  <a:lnTo>
                    <a:pt x="112" y="331"/>
                  </a:lnTo>
                  <a:lnTo>
                    <a:pt x="120" y="331"/>
                  </a:lnTo>
                  <a:lnTo>
                    <a:pt x="130" y="331"/>
                  </a:lnTo>
                  <a:lnTo>
                    <a:pt x="132" y="331"/>
                  </a:lnTo>
                  <a:lnTo>
                    <a:pt x="138" y="329"/>
                  </a:lnTo>
                  <a:lnTo>
                    <a:pt x="143" y="324"/>
                  </a:lnTo>
                  <a:lnTo>
                    <a:pt x="153" y="318"/>
                  </a:lnTo>
                  <a:lnTo>
                    <a:pt x="155" y="316"/>
                  </a:lnTo>
                  <a:lnTo>
                    <a:pt x="163" y="316"/>
                  </a:lnTo>
                  <a:lnTo>
                    <a:pt x="173" y="311"/>
                  </a:lnTo>
                  <a:lnTo>
                    <a:pt x="188" y="306"/>
                  </a:lnTo>
                  <a:lnTo>
                    <a:pt x="199" y="298"/>
                  </a:lnTo>
                  <a:lnTo>
                    <a:pt x="199" y="296"/>
                  </a:lnTo>
                  <a:lnTo>
                    <a:pt x="199" y="293"/>
                  </a:lnTo>
                  <a:lnTo>
                    <a:pt x="196" y="293"/>
                  </a:lnTo>
                  <a:lnTo>
                    <a:pt x="196" y="290"/>
                  </a:lnTo>
                  <a:lnTo>
                    <a:pt x="194" y="288"/>
                  </a:lnTo>
                  <a:lnTo>
                    <a:pt x="194" y="285"/>
                  </a:lnTo>
                  <a:lnTo>
                    <a:pt x="194" y="283"/>
                  </a:lnTo>
                  <a:lnTo>
                    <a:pt x="194" y="278"/>
                  </a:lnTo>
                  <a:lnTo>
                    <a:pt x="194" y="275"/>
                  </a:lnTo>
                  <a:lnTo>
                    <a:pt x="194" y="270"/>
                  </a:lnTo>
                  <a:lnTo>
                    <a:pt x="196" y="268"/>
                  </a:lnTo>
                  <a:lnTo>
                    <a:pt x="194" y="265"/>
                  </a:lnTo>
                  <a:lnTo>
                    <a:pt x="194" y="263"/>
                  </a:lnTo>
                  <a:lnTo>
                    <a:pt x="191" y="263"/>
                  </a:lnTo>
                  <a:lnTo>
                    <a:pt x="188" y="260"/>
                  </a:lnTo>
                  <a:lnTo>
                    <a:pt x="186" y="260"/>
                  </a:lnTo>
                  <a:lnTo>
                    <a:pt x="183" y="260"/>
                  </a:lnTo>
                  <a:lnTo>
                    <a:pt x="181" y="260"/>
                  </a:lnTo>
                  <a:lnTo>
                    <a:pt x="178" y="260"/>
                  </a:lnTo>
                  <a:lnTo>
                    <a:pt x="176" y="257"/>
                  </a:lnTo>
                  <a:lnTo>
                    <a:pt x="176" y="255"/>
                  </a:lnTo>
                  <a:lnTo>
                    <a:pt x="173" y="255"/>
                  </a:lnTo>
                  <a:lnTo>
                    <a:pt x="171" y="250"/>
                  </a:lnTo>
                  <a:lnTo>
                    <a:pt x="171" y="247"/>
                  </a:lnTo>
                  <a:lnTo>
                    <a:pt x="171" y="242"/>
                  </a:lnTo>
                  <a:lnTo>
                    <a:pt x="173" y="240"/>
                  </a:lnTo>
                  <a:lnTo>
                    <a:pt x="171" y="235"/>
                  </a:lnTo>
                  <a:lnTo>
                    <a:pt x="171" y="222"/>
                  </a:lnTo>
                  <a:lnTo>
                    <a:pt x="168" y="219"/>
                  </a:lnTo>
                  <a:lnTo>
                    <a:pt x="166" y="212"/>
                  </a:lnTo>
                  <a:lnTo>
                    <a:pt x="163" y="209"/>
                  </a:lnTo>
                  <a:lnTo>
                    <a:pt x="163" y="204"/>
                  </a:lnTo>
                  <a:lnTo>
                    <a:pt x="160" y="201"/>
                  </a:lnTo>
                  <a:lnTo>
                    <a:pt x="153" y="186"/>
                  </a:lnTo>
                  <a:lnTo>
                    <a:pt x="155" y="184"/>
                  </a:lnTo>
                  <a:lnTo>
                    <a:pt x="155" y="181"/>
                  </a:lnTo>
                  <a:lnTo>
                    <a:pt x="158" y="179"/>
                  </a:lnTo>
                  <a:lnTo>
                    <a:pt x="160" y="176"/>
                  </a:lnTo>
                  <a:lnTo>
                    <a:pt x="163" y="173"/>
                  </a:lnTo>
                  <a:lnTo>
                    <a:pt x="168" y="168"/>
                  </a:lnTo>
                  <a:lnTo>
                    <a:pt x="171" y="163"/>
                  </a:lnTo>
                  <a:lnTo>
                    <a:pt x="171" y="156"/>
                  </a:lnTo>
                  <a:lnTo>
                    <a:pt x="171" y="153"/>
                  </a:lnTo>
                  <a:lnTo>
                    <a:pt x="168" y="153"/>
                  </a:lnTo>
                  <a:lnTo>
                    <a:pt x="163" y="153"/>
                  </a:lnTo>
                  <a:lnTo>
                    <a:pt x="163" y="151"/>
                  </a:lnTo>
                  <a:lnTo>
                    <a:pt x="166" y="151"/>
                  </a:lnTo>
                  <a:lnTo>
                    <a:pt x="166" y="148"/>
                  </a:lnTo>
                  <a:lnTo>
                    <a:pt x="163" y="148"/>
                  </a:lnTo>
                  <a:lnTo>
                    <a:pt x="163" y="145"/>
                  </a:lnTo>
                  <a:lnTo>
                    <a:pt x="160" y="145"/>
                  </a:lnTo>
                  <a:lnTo>
                    <a:pt x="158" y="145"/>
                  </a:lnTo>
                  <a:lnTo>
                    <a:pt x="155" y="148"/>
                  </a:lnTo>
                  <a:lnTo>
                    <a:pt x="153" y="145"/>
                  </a:lnTo>
                  <a:lnTo>
                    <a:pt x="148" y="140"/>
                  </a:lnTo>
                  <a:lnTo>
                    <a:pt x="145" y="140"/>
                  </a:lnTo>
                  <a:lnTo>
                    <a:pt x="145" y="138"/>
                  </a:lnTo>
                  <a:lnTo>
                    <a:pt x="148" y="133"/>
                  </a:lnTo>
                  <a:lnTo>
                    <a:pt x="148" y="130"/>
                  </a:lnTo>
                  <a:lnTo>
                    <a:pt x="145" y="130"/>
                  </a:lnTo>
                  <a:lnTo>
                    <a:pt x="143" y="128"/>
                  </a:lnTo>
                  <a:lnTo>
                    <a:pt x="148" y="120"/>
                  </a:lnTo>
                  <a:lnTo>
                    <a:pt x="145" y="112"/>
                  </a:lnTo>
                  <a:lnTo>
                    <a:pt x="145" y="107"/>
                  </a:lnTo>
                  <a:lnTo>
                    <a:pt x="148" y="107"/>
                  </a:lnTo>
                  <a:lnTo>
                    <a:pt x="153" y="105"/>
                  </a:lnTo>
                  <a:lnTo>
                    <a:pt x="153" y="100"/>
                  </a:lnTo>
                  <a:lnTo>
                    <a:pt x="150" y="97"/>
                  </a:lnTo>
                  <a:lnTo>
                    <a:pt x="150" y="95"/>
                  </a:lnTo>
                  <a:lnTo>
                    <a:pt x="150" y="89"/>
                  </a:lnTo>
                  <a:lnTo>
                    <a:pt x="150" y="87"/>
                  </a:lnTo>
                  <a:lnTo>
                    <a:pt x="150" y="84"/>
                  </a:lnTo>
                  <a:lnTo>
                    <a:pt x="153" y="79"/>
                  </a:lnTo>
                  <a:lnTo>
                    <a:pt x="153" y="74"/>
                  </a:lnTo>
                  <a:lnTo>
                    <a:pt x="150" y="74"/>
                  </a:lnTo>
                  <a:lnTo>
                    <a:pt x="148" y="72"/>
                  </a:lnTo>
                  <a:lnTo>
                    <a:pt x="148" y="69"/>
                  </a:lnTo>
                  <a:lnTo>
                    <a:pt x="148" y="67"/>
                  </a:lnTo>
                  <a:lnTo>
                    <a:pt x="150" y="64"/>
                  </a:lnTo>
                  <a:lnTo>
                    <a:pt x="150" y="61"/>
                  </a:lnTo>
                  <a:lnTo>
                    <a:pt x="150" y="59"/>
                  </a:lnTo>
                  <a:lnTo>
                    <a:pt x="150" y="56"/>
                  </a:lnTo>
                  <a:lnTo>
                    <a:pt x="153" y="56"/>
                  </a:lnTo>
                  <a:lnTo>
                    <a:pt x="158" y="54"/>
                  </a:lnTo>
                  <a:lnTo>
                    <a:pt x="160" y="54"/>
                  </a:lnTo>
                  <a:lnTo>
                    <a:pt x="163" y="51"/>
                  </a:lnTo>
                  <a:lnTo>
                    <a:pt x="160" y="49"/>
                  </a:lnTo>
                  <a:lnTo>
                    <a:pt x="158" y="49"/>
                  </a:lnTo>
                  <a:lnTo>
                    <a:pt x="158" y="46"/>
                  </a:lnTo>
                  <a:lnTo>
                    <a:pt x="160" y="41"/>
                  </a:lnTo>
                  <a:lnTo>
                    <a:pt x="163" y="36"/>
                  </a:lnTo>
                  <a:lnTo>
                    <a:pt x="166" y="33"/>
                  </a:lnTo>
                  <a:lnTo>
                    <a:pt x="168" y="33"/>
                  </a:lnTo>
                  <a:lnTo>
                    <a:pt x="171" y="36"/>
                  </a:lnTo>
                  <a:lnTo>
                    <a:pt x="173" y="36"/>
                  </a:lnTo>
                  <a:lnTo>
                    <a:pt x="176" y="36"/>
                  </a:lnTo>
                  <a:lnTo>
                    <a:pt x="178" y="39"/>
                  </a:lnTo>
                  <a:lnTo>
                    <a:pt x="178" y="41"/>
                  </a:lnTo>
                  <a:lnTo>
                    <a:pt x="181" y="46"/>
                  </a:lnTo>
                  <a:lnTo>
                    <a:pt x="181" y="51"/>
                  </a:lnTo>
                  <a:lnTo>
                    <a:pt x="183" y="54"/>
                  </a:lnTo>
                  <a:lnTo>
                    <a:pt x="186" y="56"/>
                  </a:lnTo>
                  <a:lnTo>
                    <a:pt x="188" y="59"/>
                  </a:lnTo>
                  <a:lnTo>
                    <a:pt x="191" y="59"/>
                  </a:lnTo>
                  <a:lnTo>
                    <a:pt x="194" y="61"/>
                  </a:lnTo>
                  <a:lnTo>
                    <a:pt x="201" y="61"/>
                  </a:lnTo>
                  <a:lnTo>
                    <a:pt x="204" y="64"/>
                  </a:lnTo>
                  <a:lnTo>
                    <a:pt x="206" y="64"/>
                  </a:lnTo>
                  <a:lnTo>
                    <a:pt x="209" y="67"/>
                  </a:lnTo>
                  <a:lnTo>
                    <a:pt x="209" y="69"/>
                  </a:lnTo>
                  <a:lnTo>
                    <a:pt x="211" y="69"/>
                  </a:lnTo>
                  <a:lnTo>
                    <a:pt x="214" y="72"/>
                  </a:lnTo>
                  <a:lnTo>
                    <a:pt x="214" y="74"/>
                  </a:lnTo>
                  <a:lnTo>
                    <a:pt x="216" y="77"/>
                  </a:lnTo>
                  <a:lnTo>
                    <a:pt x="219" y="77"/>
                  </a:lnTo>
                  <a:lnTo>
                    <a:pt x="219" y="79"/>
                  </a:lnTo>
                  <a:lnTo>
                    <a:pt x="224" y="79"/>
                  </a:lnTo>
                  <a:lnTo>
                    <a:pt x="227" y="82"/>
                  </a:lnTo>
                  <a:lnTo>
                    <a:pt x="232" y="84"/>
                  </a:lnTo>
                  <a:lnTo>
                    <a:pt x="237" y="84"/>
                  </a:lnTo>
                  <a:lnTo>
                    <a:pt x="239" y="84"/>
                  </a:lnTo>
                  <a:lnTo>
                    <a:pt x="239" y="82"/>
                  </a:lnTo>
                  <a:lnTo>
                    <a:pt x="242" y="82"/>
                  </a:lnTo>
                  <a:lnTo>
                    <a:pt x="244" y="82"/>
                  </a:lnTo>
                  <a:lnTo>
                    <a:pt x="252" y="87"/>
                  </a:lnTo>
                  <a:lnTo>
                    <a:pt x="257" y="87"/>
                  </a:lnTo>
                  <a:lnTo>
                    <a:pt x="257" y="89"/>
                  </a:lnTo>
                  <a:lnTo>
                    <a:pt x="260" y="89"/>
                  </a:lnTo>
                  <a:lnTo>
                    <a:pt x="262" y="89"/>
                  </a:lnTo>
                  <a:lnTo>
                    <a:pt x="270" y="89"/>
                  </a:lnTo>
                  <a:lnTo>
                    <a:pt x="270" y="87"/>
                  </a:lnTo>
                  <a:lnTo>
                    <a:pt x="275" y="84"/>
                  </a:lnTo>
                  <a:lnTo>
                    <a:pt x="283" y="77"/>
                  </a:lnTo>
                  <a:lnTo>
                    <a:pt x="290" y="72"/>
                  </a:lnTo>
                  <a:lnTo>
                    <a:pt x="293" y="67"/>
                  </a:lnTo>
                  <a:lnTo>
                    <a:pt x="293" y="64"/>
                  </a:lnTo>
                  <a:lnTo>
                    <a:pt x="290" y="61"/>
                  </a:lnTo>
                  <a:lnTo>
                    <a:pt x="288" y="59"/>
                  </a:lnTo>
                  <a:lnTo>
                    <a:pt x="280" y="59"/>
                  </a:lnTo>
                  <a:lnTo>
                    <a:pt x="280" y="31"/>
                  </a:lnTo>
                  <a:lnTo>
                    <a:pt x="283" y="21"/>
                  </a:lnTo>
                  <a:lnTo>
                    <a:pt x="283" y="18"/>
                  </a:lnTo>
                  <a:lnTo>
                    <a:pt x="290" y="13"/>
                  </a:lnTo>
                  <a:lnTo>
                    <a:pt x="293" y="13"/>
                  </a:lnTo>
                  <a:lnTo>
                    <a:pt x="295" y="13"/>
                  </a:lnTo>
                  <a:lnTo>
                    <a:pt x="298" y="13"/>
                  </a:lnTo>
                  <a:lnTo>
                    <a:pt x="300" y="13"/>
                  </a:lnTo>
                  <a:lnTo>
                    <a:pt x="303" y="13"/>
                  </a:lnTo>
                  <a:lnTo>
                    <a:pt x="308" y="13"/>
                  </a:lnTo>
                  <a:lnTo>
                    <a:pt x="313" y="13"/>
                  </a:lnTo>
                  <a:lnTo>
                    <a:pt x="316" y="16"/>
                  </a:lnTo>
                  <a:lnTo>
                    <a:pt x="318" y="21"/>
                  </a:lnTo>
                  <a:lnTo>
                    <a:pt x="331" y="16"/>
                  </a:lnTo>
                  <a:lnTo>
                    <a:pt x="334" y="16"/>
                  </a:lnTo>
                  <a:lnTo>
                    <a:pt x="339" y="11"/>
                  </a:lnTo>
                  <a:lnTo>
                    <a:pt x="349" y="8"/>
                  </a:lnTo>
                  <a:lnTo>
                    <a:pt x="354" y="5"/>
                  </a:lnTo>
                  <a:lnTo>
                    <a:pt x="356" y="3"/>
                  </a:lnTo>
                  <a:lnTo>
                    <a:pt x="359" y="3"/>
                  </a:lnTo>
                  <a:lnTo>
                    <a:pt x="362" y="3"/>
                  </a:lnTo>
                  <a:lnTo>
                    <a:pt x="367" y="0"/>
                  </a:lnTo>
                  <a:lnTo>
                    <a:pt x="369" y="0"/>
                  </a:lnTo>
                  <a:lnTo>
                    <a:pt x="372" y="0"/>
                  </a:lnTo>
                  <a:lnTo>
                    <a:pt x="374" y="3"/>
                  </a:lnTo>
                  <a:lnTo>
                    <a:pt x="377" y="3"/>
                  </a:lnTo>
                  <a:lnTo>
                    <a:pt x="387" y="5"/>
                  </a:lnTo>
                  <a:lnTo>
                    <a:pt x="390" y="8"/>
                  </a:lnTo>
                  <a:lnTo>
                    <a:pt x="387" y="13"/>
                  </a:lnTo>
                  <a:lnTo>
                    <a:pt x="382" y="16"/>
                  </a:lnTo>
                  <a:lnTo>
                    <a:pt x="382" y="18"/>
                  </a:lnTo>
                  <a:lnTo>
                    <a:pt x="379" y="18"/>
                  </a:lnTo>
                  <a:lnTo>
                    <a:pt x="382" y="26"/>
                  </a:lnTo>
                  <a:lnTo>
                    <a:pt x="382" y="28"/>
                  </a:lnTo>
                  <a:lnTo>
                    <a:pt x="377" y="33"/>
                  </a:lnTo>
                  <a:lnTo>
                    <a:pt x="377" y="36"/>
                  </a:lnTo>
                  <a:lnTo>
                    <a:pt x="379" y="41"/>
                  </a:lnTo>
                  <a:lnTo>
                    <a:pt x="382" y="41"/>
                  </a:lnTo>
                  <a:lnTo>
                    <a:pt x="384" y="41"/>
                  </a:lnTo>
                  <a:lnTo>
                    <a:pt x="387" y="44"/>
                  </a:lnTo>
                  <a:lnTo>
                    <a:pt x="390" y="46"/>
                  </a:lnTo>
                  <a:lnTo>
                    <a:pt x="395" y="49"/>
                  </a:lnTo>
                  <a:lnTo>
                    <a:pt x="395" y="51"/>
                  </a:lnTo>
                  <a:lnTo>
                    <a:pt x="397" y="51"/>
                  </a:lnTo>
                  <a:lnTo>
                    <a:pt x="400" y="51"/>
                  </a:lnTo>
                  <a:lnTo>
                    <a:pt x="402" y="51"/>
                  </a:lnTo>
                  <a:lnTo>
                    <a:pt x="402" y="54"/>
                  </a:lnTo>
                  <a:lnTo>
                    <a:pt x="400" y="56"/>
                  </a:lnTo>
                  <a:lnTo>
                    <a:pt x="397" y="59"/>
                  </a:lnTo>
                  <a:lnTo>
                    <a:pt x="395" y="61"/>
                  </a:lnTo>
                  <a:lnTo>
                    <a:pt x="387" y="59"/>
                  </a:lnTo>
                  <a:lnTo>
                    <a:pt x="387" y="61"/>
                  </a:lnTo>
                  <a:lnTo>
                    <a:pt x="384" y="61"/>
                  </a:lnTo>
                  <a:lnTo>
                    <a:pt x="384" y="64"/>
                  </a:lnTo>
                  <a:lnTo>
                    <a:pt x="382" y="67"/>
                  </a:lnTo>
                  <a:lnTo>
                    <a:pt x="384" y="72"/>
                  </a:lnTo>
                  <a:lnTo>
                    <a:pt x="387" y="72"/>
                  </a:lnTo>
                  <a:lnTo>
                    <a:pt x="390" y="72"/>
                  </a:lnTo>
                  <a:lnTo>
                    <a:pt x="392" y="74"/>
                  </a:lnTo>
                  <a:lnTo>
                    <a:pt x="387" y="77"/>
                  </a:lnTo>
                  <a:lnTo>
                    <a:pt x="387" y="79"/>
                  </a:lnTo>
                  <a:lnTo>
                    <a:pt x="390" y="79"/>
                  </a:lnTo>
                  <a:lnTo>
                    <a:pt x="390" y="84"/>
                  </a:lnTo>
                  <a:lnTo>
                    <a:pt x="390" y="87"/>
                  </a:lnTo>
                  <a:lnTo>
                    <a:pt x="382" y="95"/>
                  </a:lnTo>
                  <a:lnTo>
                    <a:pt x="379" y="95"/>
                  </a:lnTo>
                  <a:lnTo>
                    <a:pt x="377" y="97"/>
                  </a:lnTo>
                  <a:lnTo>
                    <a:pt x="374" y="97"/>
                  </a:lnTo>
                  <a:lnTo>
                    <a:pt x="374" y="100"/>
                  </a:lnTo>
                  <a:lnTo>
                    <a:pt x="372" y="100"/>
                  </a:lnTo>
                  <a:lnTo>
                    <a:pt x="369" y="110"/>
                  </a:lnTo>
                  <a:lnTo>
                    <a:pt x="369" y="112"/>
                  </a:lnTo>
                  <a:lnTo>
                    <a:pt x="372" y="112"/>
                  </a:lnTo>
                  <a:lnTo>
                    <a:pt x="372" y="115"/>
                  </a:lnTo>
                  <a:lnTo>
                    <a:pt x="374" y="115"/>
                  </a:lnTo>
                  <a:lnTo>
                    <a:pt x="377" y="115"/>
                  </a:lnTo>
                  <a:lnTo>
                    <a:pt x="379" y="115"/>
                  </a:lnTo>
                  <a:lnTo>
                    <a:pt x="382" y="112"/>
                  </a:lnTo>
                  <a:lnTo>
                    <a:pt x="384" y="110"/>
                  </a:lnTo>
                  <a:lnTo>
                    <a:pt x="387" y="110"/>
                  </a:lnTo>
                  <a:lnTo>
                    <a:pt x="387" y="112"/>
                  </a:lnTo>
                  <a:lnTo>
                    <a:pt x="390" y="112"/>
                  </a:lnTo>
                  <a:lnTo>
                    <a:pt x="390" y="115"/>
                  </a:lnTo>
                  <a:lnTo>
                    <a:pt x="392" y="117"/>
                  </a:lnTo>
                  <a:lnTo>
                    <a:pt x="392" y="120"/>
                  </a:lnTo>
                  <a:lnTo>
                    <a:pt x="392" y="123"/>
                  </a:lnTo>
                  <a:lnTo>
                    <a:pt x="395" y="125"/>
                  </a:lnTo>
                  <a:lnTo>
                    <a:pt x="397" y="125"/>
                  </a:lnTo>
                  <a:lnTo>
                    <a:pt x="400" y="125"/>
                  </a:lnTo>
                  <a:lnTo>
                    <a:pt x="407" y="125"/>
                  </a:lnTo>
                  <a:lnTo>
                    <a:pt x="410" y="125"/>
                  </a:lnTo>
                  <a:lnTo>
                    <a:pt x="412" y="125"/>
                  </a:lnTo>
                  <a:lnTo>
                    <a:pt x="412" y="128"/>
                  </a:lnTo>
                  <a:lnTo>
                    <a:pt x="415" y="130"/>
                  </a:lnTo>
                  <a:lnTo>
                    <a:pt x="412" y="133"/>
                  </a:lnTo>
                  <a:lnTo>
                    <a:pt x="410" y="135"/>
                  </a:lnTo>
                  <a:lnTo>
                    <a:pt x="407" y="135"/>
                  </a:lnTo>
                  <a:lnTo>
                    <a:pt x="407" y="138"/>
                  </a:lnTo>
                  <a:lnTo>
                    <a:pt x="405" y="138"/>
                  </a:lnTo>
                  <a:lnTo>
                    <a:pt x="405" y="140"/>
                  </a:lnTo>
                  <a:lnTo>
                    <a:pt x="402" y="140"/>
                  </a:lnTo>
                  <a:lnTo>
                    <a:pt x="402" y="143"/>
                  </a:lnTo>
                  <a:lnTo>
                    <a:pt x="400" y="143"/>
                  </a:lnTo>
                  <a:lnTo>
                    <a:pt x="402" y="148"/>
                  </a:lnTo>
                  <a:lnTo>
                    <a:pt x="402" y="153"/>
                  </a:lnTo>
                  <a:lnTo>
                    <a:pt x="405" y="156"/>
                  </a:lnTo>
                  <a:lnTo>
                    <a:pt x="412" y="161"/>
                  </a:lnTo>
                  <a:lnTo>
                    <a:pt x="415" y="163"/>
                  </a:lnTo>
                  <a:lnTo>
                    <a:pt x="415" y="166"/>
                  </a:lnTo>
                  <a:lnTo>
                    <a:pt x="415" y="168"/>
                  </a:lnTo>
                  <a:lnTo>
                    <a:pt x="412" y="171"/>
                  </a:lnTo>
                  <a:lnTo>
                    <a:pt x="410" y="171"/>
                  </a:lnTo>
                  <a:lnTo>
                    <a:pt x="407" y="168"/>
                  </a:lnTo>
                  <a:lnTo>
                    <a:pt x="405" y="171"/>
                  </a:lnTo>
                  <a:lnTo>
                    <a:pt x="405" y="173"/>
                  </a:lnTo>
                  <a:lnTo>
                    <a:pt x="402" y="176"/>
                  </a:lnTo>
                  <a:lnTo>
                    <a:pt x="402" y="179"/>
                  </a:lnTo>
                  <a:lnTo>
                    <a:pt x="402" y="181"/>
                  </a:lnTo>
                  <a:lnTo>
                    <a:pt x="400" y="181"/>
                  </a:lnTo>
                  <a:lnTo>
                    <a:pt x="402" y="184"/>
                  </a:lnTo>
                  <a:lnTo>
                    <a:pt x="402" y="186"/>
                  </a:lnTo>
                  <a:lnTo>
                    <a:pt x="405" y="191"/>
                  </a:lnTo>
                  <a:lnTo>
                    <a:pt x="410" y="191"/>
                  </a:lnTo>
                  <a:lnTo>
                    <a:pt x="412" y="194"/>
                  </a:lnTo>
                  <a:lnTo>
                    <a:pt x="415" y="194"/>
                  </a:lnTo>
                  <a:lnTo>
                    <a:pt x="412" y="196"/>
                  </a:lnTo>
                  <a:lnTo>
                    <a:pt x="410" y="196"/>
                  </a:lnTo>
                  <a:lnTo>
                    <a:pt x="405" y="201"/>
                  </a:lnTo>
                  <a:lnTo>
                    <a:pt x="402" y="201"/>
                  </a:lnTo>
                  <a:lnTo>
                    <a:pt x="400" y="201"/>
                  </a:lnTo>
                  <a:lnTo>
                    <a:pt x="400" y="204"/>
                  </a:lnTo>
                  <a:lnTo>
                    <a:pt x="397" y="209"/>
                  </a:lnTo>
                  <a:lnTo>
                    <a:pt x="397" y="212"/>
                  </a:lnTo>
                  <a:lnTo>
                    <a:pt x="400" y="214"/>
                  </a:lnTo>
                  <a:lnTo>
                    <a:pt x="402" y="217"/>
                  </a:lnTo>
                  <a:lnTo>
                    <a:pt x="405" y="217"/>
                  </a:lnTo>
                  <a:lnTo>
                    <a:pt x="402" y="219"/>
                  </a:lnTo>
                  <a:lnTo>
                    <a:pt x="400" y="222"/>
                  </a:lnTo>
                  <a:lnTo>
                    <a:pt x="400" y="224"/>
                  </a:lnTo>
                  <a:lnTo>
                    <a:pt x="400" y="227"/>
                  </a:lnTo>
                  <a:lnTo>
                    <a:pt x="397" y="227"/>
                  </a:lnTo>
                  <a:lnTo>
                    <a:pt x="395" y="224"/>
                  </a:lnTo>
                  <a:lnTo>
                    <a:pt x="395" y="222"/>
                  </a:lnTo>
                  <a:lnTo>
                    <a:pt x="390" y="219"/>
                  </a:lnTo>
                  <a:lnTo>
                    <a:pt x="387" y="222"/>
                  </a:lnTo>
                  <a:lnTo>
                    <a:pt x="384" y="222"/>
                  </a:lnTo>
                  <a:lnTo>
                    <a:pt x="382" y="222"/>
                  </a:lnTo>
                  <a:lnTo>
                    <a:pt x="382" y="224"/>
                  </a:lnTo>
                  <a:lnTo>
                    <a:pt x="379" y="224"/>
                  </a:lnTo>
                  <a:lnTo>
                    <a:pt x="377" y="227"/>
                  </a:lnTo>
                  <a:lnTo>
                    <a:pt x="377" y="229"/>
                  </a:lnTo>
                  <a:lnTo>
                    <a:pt x="379" y="232"/>
                  </a:lnTo>
                  <a:lnTo>
                    <a:pt x="382" y="237"/>
                  </a:lnTo>
                  <a:lnTo>
                    <a:pt x="384" y="247"/>
                  </a:lnTo>
                  <a:lnTo>
                    <a:pt x="384" y="250"/>
                  </a:lnTo>
                  <a:lnTo>
                    <a:pt x="387" y="250"/>
                  </a:lnTo>
                  <a:lnTo>
                    <a:pt x="395" y="250"/>
                  </a:lnTo>
                  <a:lnTo>
                    <a:pt x="397" y="250"/>
                  </a:lnTo>
                  <a:lnTo>
                    <a:pt x="397" y="252"/>
                  </a:lnTo>
                  <a:lnTo>
                    <a:pt x="400" y="252"/>
                  </a:lnTo>
                  <a:lnTo>
                    <a:pt x="400" y="260"/>
                  </a:lnTo>
                  <a:lnTo>
                    <a:pt x="400" y="263"/>
                  </a:lnTo>
                  <a:lnTo>
                    <a:pt x="405" y="265"/>
                  </a:lnTo>
                  <a:lnTo>
                    <a:pt x="410" y="268"/>
                  </a:lnTo>
                  <a:lnTo>
                    <a:pt x="412" y="268"/>
                  </a:lnTo>
                  <a:lnTo>
                    <a:pt x="415" y="268"/>
                  </a:lnTo>
                  <a:lnTo>
                    <a:pt x="418" y="268"/>
                  </a:lnTo>
                  <a:lnTo>
                    <a:pt x="423" y="270"/>
                  </a:lnTo>
                  <a:lnTo>
                    <a:pt x="430" y="275"/>
                  </a:lnTo>
                  <a:lnTo>
                    <a:pt x="438" y="278"/>
                  </a:lnTo>
                  <a:lnTo>
                    <a:pt x="448" y="280"/>
                  </a:lnTo>
                  <a:lnTo>
                    <a:pt x="456" y="280"/>
                  </a:lnTo>
                  <a:lnTo>
                    <a:pt x="458" y="280"/>
                  </a:lnTo>
                  <a:lnTo>
                    <a:pt x="468" y="278"/>
                  </a:lnTo>
                  <a:lnTo>
                    <a:pt x="474" y="278"/>
                  </a:lnTo>
                  <a:lnTo>
                    <a:pt x="476" y="280"/>
                  </a:lnTo>
                  <a:lnTo>
                    <a:pt x="479" y="280"/>
                  </a:lnTo>
                  <a:lnTo>
                    <a:pt x="489" y="280"/>
                  </a:lnTo>
                  <a:lnTo>
                    <a:pt x="494" y="278"/>
                  </a:lnTo>
                  <a:lnTo>
                    <a:pt x="499" y="275"/>
                  </a:lnTo>
                  <a:lnTo>
                    <a:pt x="502" y="273"/>
                  </a:lnTo>
                  <a:lnTo>
                    <a:pt x="502" y="270"/>
                  </a:lnTo>
                  <a:lnTo>
                    <a:pt x="507" y="270"/>
                  </a:lnTo>
                  <a:lnTo>
                    <a:pt x="507" y="265"/>
                  </a:lnTo>
                  <a:lnTo>
                    <a:pt x="509" y="260"/>
                  </a:lnTo>
                  <a:lnTo>
                    <a:pt x="512" y="252"/>
                  </a:lnTo>
                  <a:lnTo>
                    <a:pt x="514" y="247"/>
                  </a:lnTo>
                  <a:lnTo>
                    <a:pt x="514" y="240"/>
                  </a:lnTo>
                  <a:lnTo>
                    <a:pt x="517" y="240"/>
                  </a:lnTo>
                  <a:lnTo>
                    <a:pt x="519" y="240"/>
                  </a:lnTo>
                  <a:lnTo>
                    <a:pt x="522" y="240"/>
                  </a:lnTo>
                  <a:lnTo>
                    <a:pt x="532" y="237"/>
                  </a:lnTo>
                  <a:lnTo>
                    <a:pt x="540" y="240"/>
                  </a:lnTo>
                  <a:lnTo>
                    <a:pt x="547" y="240"/>
                  </a:lnTo>
                  <a:lnTo>
                    <a:pt x="547" y="237"/>
                  </a:lnTo>
                  <a:lnTo>
                    <a:pt x="550" y="237"/>
                  </a:lnTo>
                  <a:lnTo>
                    <a:pt x="547" y="227"/>
                  </a:lnTo>
                  <a:lnTo>
                    <a:pt x="547" y="224"/>
                  </a:lnTo>
                  <a:lnTo>
                    <a:pt x="547" y="222"/>
                  </a:lnTo>
                  <a:lnTo>
                    <a:pt x="547" y="219"/>
                  </a:lnTo>
                  <a:lnTo>
                    <a:pt x="550" y="217"/>
                  </a:lnTo>
                  <a:lnTo>
                    <a:pt x="552" y="217"/>
                  </a:lnTo>
                  <a:lnTo>
                    <a:pt x="555" y="214"/>
                  </a:lnTo>
                  <a:lnTo>
                    <a:pt x="555" y="209"/>
                  </a:lnTo>
                  <a:lnTo>
                    <a:pt x="555" y="207"/>
                  </a:lnTo>
                  <a:lnTo>
                    <a:pt x="555" y="204"/>
                  </a:lnTo>
                  <a:lnTo>
                    <a:pt x="560" y="196"/>
                  </a:lnTo>
                  <a:lnTo>
                    <a:pt x="558" y="191"/>
                  </a:lnTo>
                  <a:lnTo>
                    <a:pt x="560" y="189"/>
                  </a:lnTo>
                  <a:lnTo>
                    <a:pt x="563" y="189"/>
                  </a:lnTo>
                  <a:lnTo>
                    <a:pt x="565" y="186"/>
                  </a:lnTo>
                  <a:lnTo>
                    <a:pt x="568" y="186"/>
                  </a:lnTo>
                  <a:lnTo>
                    <a:pt x="570" y="186"/>
                  </a:lnTo>
                  <a:lnTo>
                    <a:pt x="573" y="186"/>
                  </a:lnTo>
                  <a:lnTo>
                    <a:pt x="575" y="186"/>
                  </a:lnTo>
                  <a:lnTo>
                    <a:pt x="580" y="184"/>
                  </a:lnTo>
                  <a:lnTo>
                    <a:pt x="583" y="181"/>
                  </a:lnTo>
                  <a:lnTo>
                    <a:pt x="586" y="181"/>
                  </a:lnTo>
                  <a:lnTo>
                    <a:pt x="591" y="176"/>
                  </a:lnTo>
                  <a:lnTo>
                    <a:pt x="591" y="173"/>
                  </a:lnTo>
                  <a:lnTo>
                    <a:pt x="591" y="168"/>
                  </a:lnTo>
                  <a:lnTo>
                    <a:pt x="593" y="166"/>
                  </a:lnTo>
                  <a:lnTo>
                    <a:pt x="598" y="163"/>
                  </a:lnTo>
                  <a:lnTo>
                    <a:pt x="601" y="163"/>
                  </a:lnTo>
                  <a:lnTo>
                    <a:pt x="603" y="163"/>
                  </a:lnTo>
                  <a:lnTo>
                    <a:pt x="603" y="161"/>
                  </a:lnTo>
                  <a:lnTo>
                    <a:pt x="606" y="161"/>
                  </a:lnTo>
                  <a:lnTo>
                    <a:pt x="611" y="158"/>
                  </a:lnTo>
                  <a:lnTo>
                    <a:pt x="614" y="156"/>
                  </a:lnTo>
                  <a:lnTo>
                    <a:pt x="616" y="156"/>
                  </a:lnTo>
                  <a:lnTo>
                    <a:pt x="619" y="156"/>
                  </a:lnTo>
                  <a:lnTo>
                    <a:pt x="621" y="156"/>
                  </a:lnTo>
                  <a:lnTo>
                    <a:pt x="626" y="158"/>
                  </a:lnTo>
                  <a:lnTo>
                    <a:pt x="629" y="158"/>
                  </a:lnTo>
                  <a:lnTo>
                    <a:pt x="631" y="158"/>
                  </a:lnTo>
                  <a:lnTo>
                    <a:pt x="634" y="158"/>
                  </a:lnTo>
                  <a:lnTo>
                    <a:pt x="636" y="158"/>
                  </a:lnTo>
                  <a:lnTo>
                    <a:pt x="636" y="156"/>
                  </a:lnTo>
                  <a:lnTo>
                    <a:pt x="639" y="156"/>
                  </a:lnTo>
                  <a:lnTo>
                    <a:pt x="652" y="153"/>
                  </a:lnTo>
                  <a:lnTo>
                    <a:pt x="657" y="153"/>
                  </a:lnTo>
                  <a:lnTo>
                    <a:pt x="667" y="143"/>
                  </a:lnTo>
                  <a:lnTo>
                    <a:pt x="670" y="143"/>
                  </a:lnTo>
                  <a:lnTo>
                    <a:pt x="672" y="143"/>
                  </a:lnTo>
                  <a:lnTo>
                    <a:pt x="682" y="145"/>
                  </a:lnTo>
                  <a:lnTo>
                    <a:pt x="687" y="145"/>
                  </a:lnTo>
                  <a:lnTo>
                    <a:pt x="690" y="145"/>
                  </a:lnTo>
                  <a:lnTo>
                    <a:pt x="695" y="148"/>
                  </a:lnTo>
                  <a:lnTo>
                    <a:pt x="703" y="148"/>
                  </a:lnTo>
                  <a:lnTo>
                    <a:pt x="710" y="148"/>
                  </a:lnTo>
                  <a:lnTo>
                    <a:pt x="715" y="148"/>
                  </a:lnTo>
                  <a:lnTo>
                    <a:pt x="720" y="143"/>
                  </a:lnTo>
                  <a:lnTo>
                    <a:pt x="726" y="140"/>
                  </a:lnTo>
                  <a:lnTo>
                    <a:pt x="728" y="143"/>
                  </a:lnTo>
                  <a:lnTo>
                    <a:pt x="731" y="143"/>
                  </a:lnTo>
                  <a:lnTo>
                    <a:pt x="731" y="145"/>
                  </a:lnTo>
                  <a:lnTo>
                    <a:pt x="733" y="148"/>
                  </a:lnTo>
                  <a:lnTo>
                    <a:pt x="738" y="151"/>
                  </a:lnTo>
                  <a:lnTo>
                    <a:pt x="741" y="153"/>
                  </a:lnTo>
                  <a:lnTo>
                    <a:pt x="743" y="156"/>
                  </a:lnTo>
                  <a:lnTo>
                    <a:pt x="746" y="156"/>
                  </a:lnTo>
                  <a:lnTo>
                    <a:pt x="748" y="158"/>
                  </a:lnTo>
                  <a:lnTo>
                    <a:pt x="751" y="158"/>
                  </a:lnTo>
                  <a:lnTo>
                    <a:pt x="754" y="161"/>
                  </a:lnTo>
                  <a:lnTo>
                    <a:pt x="754" y="163"/>
                  </a:lnTo>
                  <a:lnTo>
                    <a:pt x="756" y="163"/>
                  </a:lnTo>
                  <a:lnTo>
                    <a:pt x="756" y="166"/>
                  </a:lnTo>
                  <a:lnTo>
                    <a:pt x="756" y="168"/>
                  </a:lnTo>
                  <a:lnTo>
                    <a:pt x="761" y="171"/>
                  </a:lnTo>
                  <a:lnTo>
                    <a:pt x="769" y="184"/>
                  </a:lnTo>
                  <a:lnTo>
                    <a:pt x="766" y="186"/>
                  </a:lnTo>
                  <a:lnTo>
                    <a:pt x="769" y="186"/>
                  </a:lnTo>
                  <a:lnTo>
                    <a:pt x="771" y="189"/>
                  </a:lnTo>
                  <a:lnTo>
                    <a:pt x="774" y="189"/>
                  </a:lnTo>
                  <a:lnTo>
                    <a:pt x="776" y="189"/>
                  </a:lnTo>
                  <a:lnTo>
                    <a:pt x="779" y="189"/>
                  </a:lnTo>
                  <a:lnTo>
                    <a:pt x="776" y="191"/>
                  </a:lnTo>
                  <a:lnTo>
                    <a:pt x="779" y="194"/>
                  </a:lnTo>
                  <a:lnTo>
                    <a:pt x="779" y="196"/>
                  </a:lnTo>
                  <a:lnTo>
                    <a:pt x="779" y="199"/>
                  </a:lnTo>
                  <a:lnTo>
                    <a:pt x="776" y="201"/>
                  </a:lnTo>
                  <a:lnTo>
                    <a:pt x="779" y="204"/>
                  </a:lnTo>
                  <a:lnTo>
                    <a:pt x="782" y="207"/>
                  </a:lnTo>
                  <a:lnTo>
                    <a:pt x="787" y="207"/>
                  </a:lnTo>
                  <a:lnTo>
                    <a:pt x="789" y="209"/>
                  </a:lnTo>
                  <a:lnTo>
                    <a:pt x="789" y="212"/>
                  </a:lnTo>
                  <a:lnTo>
                    <a:pt x="792" y="214"/>
                  </a:lnTo>
                  <a:lnTo>
                    <a:pt x="792" y="217"/>
                  </a:lnTo>
                  <a:lnTo>
                    <a:pt x="794" y="217"/>
                  </a:lnTo>
                  <a:lnTo>
                    <a:pt x="797" y="217"/>
                  </a:lnTo>
                  <a:lnTo>
                    <a:pt x="799" y="217"/>
                  </a:lnTo>
                  <a:lnTo>
                    <a:pt x="802" y="219"/>
                  </a:lnTo>
                  <a:lnTo>
                    <a:pt x="802" y="224"/>
                  </a:lnTo>
                  <a:lnTo>
                    <a:pt x="804" y="224"/>
                  </a:lnTo>
                  <a:lnTo>
                    <a:pt x="807" y="227"/>
                  </a:lnTo>
                  <a:lnTo>
                    <a:pt x="810" y="229"/>
                  </a:lnTo>
                  <a:lnTo>
                    <a:pt x="815" y="229"/>
                  </a:lnTo>
                  <a:lnTo>
                    <a:pt x="817" y="232"/>
                  </a:lnTo>
                  <a:lnTo>
                    <a:pt x="820" y="232"/>
                  </a:lnTo>
                  <a:lnTo>
                    <a:pt x="822" y="229"/>
                  </a:lnTo>
                  <a:lnTo>
                    <a:pt x="827" y="235"/>
                  </a:lnTo>
                  <a:lnTo>
                    <a:pt x="830" y="235"/>
                  </a:lnTo>
                  <a:lnTo>
                    <a:pt x="832" y="235"/>
                  </a:lnTo>
                  <a:lnTo>
                    <a:pt x="835" y="224"/>
                  </a:lnTo>
                  <a:lnTo>
                    <a:pt x="838" y="224"/>
                  </a:lnTo>
                  <a:lnTo>
                    <a:pt x="840" y="224"/>
                  </a:lnTo>
                  <a:lnTo>
                    <a:pt x="838" y="227"/>
                  </a:lnTo>
                  <a:lnTo>
                    <a:pt x="840" y="227"/>
                  </a:lnTo>
                  <a:lnTo>
                    <a:pt x="843" y="227"/>
                  </a:lnTo>
                  <a:lnTo>
                    <a:pt x="848" y="232"/>
                  </a:lnTo>
                  <a:lnTo>
                    <a:pt x="850" y="232"/>
                  </a:lnTo>
                  <a:lnTo>
                    <a:pt x="850" y="229"/>
                  </a:lnTo>
                  <a:lnTo>
                    <a:pt x="855" y="227"/>
                  </a:lnTo>
                  <a:lnTo>
                    <a:pt x="858" y="227"/>
                  </a:lnTo>
                  <a:lnTo>
                    <a:pt x="860" y="224"/>
                  </a:lnTo>
                  <a:lnTo>
                    <a:pt x="863" y="224"/>
                  </a:lnTo>
                  <a:lnTo>
                    <a:pt x="866" y="224"/>
                  </a:lnTo>
                  <a:lnTo>
                    <a:pt x="866" y="222"/>
                  </a:lnTo>
                  <a:lnTo>
                    <a:pt x="863" y="222"/>
                  </a:lnTo>
                  <a:lnTo>
                    <a:pt x="863" y="219"/>
                  </a:lnTo>
                  <a:lnTo>
                    <a:pt x="866" y="217"/>
                  </a:lnTo>
                  <a:lnTo>
                    <a:pt x="868" y="217"/>
                  </a:lnTo>
                  <a:lnTo>
                    <a:pt x="871" y="222"/>
                  </a:lnTo>
                  <a:lnTo>
                    <a:pt x="873" y="222"/>
                  </a:lnTo>
                  <a:lnTo>
                    <a:pt x="876" y="222"/>
                  </a:lnTo>
                  <a:lnTo>
                    <a:pt x="876" y="219"/>
                  </a:lnTo>
                  <a:lnTo>
                    <a:pt x="878" y="219"/>
                  </a:lnTo>
                  <a:lnTo>
                    <a:pt x="881" y="219"/>
                  </a:lnTo>
                  <a:lnTo>
                    <a:pt x="883" y="222"/>
                  </a:lnTo>
                  <a:lnTo>
                    <a:pt x="888" y="222"/>
                  </a:lnTo>
                  <a:lnTo>
                    <a:pt x="891" y="219"/>
                  </a:lnTo>
                  <a:lnTo>
                    <a:pt x="894" y="219"/>
                  </a:lnTo>
                  <a:lnTo>
                    <a:pt x="896" y="219"/>
                  </a:lnTo>
                  <a:lnTo>
                    <a:pt x="901" y="219"/>
                  </a:lnTo>
                  <a:lnTo>
                    <a:pt x="906" y="222"/>
                  </a:lnTo>
                  <a:lnTo>
                    <a:pt x="914" y="217"/>
                  </a:lnTo>
                  <a:lnTo>
                    <a:pt x="916" y="219"/>
                  </a:lnTo>
                  <a:lnTo>
                    <a:pt x="914" y="219"/>
                  </a:lnTo>
                  <a:lnTo>
                    <a:pt x="914" y="222"/>
                  </a:lnTo>
                  <a:lnTo>
                    <a:pt x="914" y="224"/>
                  </a:lnTo>
                  <a:lnTo>
                    <a:pt x="919" y="224"/>
                  </a:lnTo>
                  <a:lnTo>
                    <a:pt x="922" y="227"/>
                  </a:lnTo>
                  <a:lnTo>
                    <a:pt x="924" y="229"/>
                  </a:lnTo>
                  <a:lnTo>
                    <a:pt x="924" y="232"/>
                  </a:lnTo>
                  <a:lnTo>
                    <a:pt x="924" y="235"/>
                  </a:lnTo>
                  <a:lnTo>
                    <a:pt x="932" y="232"/>
                  </a:lnTo>
                  <a:lnTo>
                    <a:pt x="934" y="235"/>
                  </a:lnTo>
                  <a:lnTo>
                    <a:pt x="937" y="235"/>
                  </a:lnTo>
                  <a:lnTo>
                    <a:pt x="939" y="237"/>
                  </a:lnTo>
                  <a:lnTo>
                    <a:pt x="944" y="235"/>
                  </a:lnTo>
                  <a:lnTo>
                    <a:pt x="947" y="232"/>
                  </a:lnTo>
                  <a:lnTo>
                    <a:pt x="952" y="227"/>
                  </a:lnTo>
                  <a:lnTo>
                    <a:pt x="955" y="227"/>
                  </a:lnTo>
                  <a:lnTo>
                    <a:pt x="955" y="224"/>
                  </a:lnTo>
                  <a:lnTo>
                    <a:pt x="957" y="229"/>
                  </a:lnTo>
                  <a:lnTo>
                    <a:pt x="962" y="224"/>
                  </a:lnTo>
                  <a:lnTo>
                    <a:pt x="965" y="224"/>
                  </a:lnTo>
                  <a:lnTo>
                    <a:pt x="962" y="232"/>
                  </a:lnTo>
                  <a:lnTo>
                    <a:pt x="962" y="235"/>
                  </a:lnTo>
                  <a:lnTo>
                    <a:pt x="960" y="235"/>
                  </a:lnTo>
                  <a:lnTo>
                    <a:pt x="960" y="237"/>
                  </a:lnTo>
                  <a:lnTo>
                    <a:pt x="960" y="240"/>
                  </a:lnTo>
                  <a:lnTo>
                    <a:pt x="967" y="240"/>
                  </a:lnTo>
                  <a:lnTo>
                    <a:pt x="970" y="242"/>
                  </a:lnTo>
                  <a:lnTo>
                    <a:pt x="970" y="245"/>
                  </a:lnTo>
                  <a:lnTo>
                    <a:pt x="967" y="247"/>
                  </a:lnTo>
                  <a:lnTo>
                    <a:pt x="962" y="250"/>
                  </a:lnTo>
                  <a:lnTo>
                    <a:pt x="960" y="250"/>
                  </a:lnTo>
                  <a:lnTo>
                    <a:pt x="960" y="255"/>
                  </a:lnTo>
                  <a:lnTo>
                    <a:pt x="960" y="257"/>
                  </a:lnTo>
                  <a:lnTo>
                    <a:pt x="962" y="260"/>
                  </a:lnTo>
                  <a:lnTo>
                    <a:pt x="967" y="260"/>
                  </a:lnTo>
                  <a:lnTo>
                    <a:pt x="965" y="265"/>
                  </a:lnTo>
                  <a:lnTo>
                    <a:pt x="962" y="268"/>
                  </a:lnTo>
                  <a:lnTo>
                    <a:pt x="960" y="275"/>
                  </a:lnTo>
                  <a:lnTo>
                    <a:pt x="957" y="275"/>
                  </a:lnTo>
                  <a:lnTo>
                    <a:pt x="970" y="270"/>
                  </a:lnTo>
                  <a:lnTo>
                    <a:pt x="972" y="268"/>
                  </a:lnTo>
                  <a:lnTo>
                    <a:pt x="972" y="265"/>
                  </a:lnTo>
                  <a:lnTo>
                    <a:pt x="975" y="270"/>
                  </a:lnTo>
                  <a:lnTo>
                    <a:pt x="978" y="273"/>
                  </a:lnTo>
                  <a:lnTo>
                    <a:pt x="978" y="275"/>
                  </a:lnTo>
                  <a:lnTo>
                    <a:pt x="975" y="278"/>
                  </a:lnTo>
                  <a:lnTo>
                    <a:pt x="975" y="280"/>
                  </a:lnTo>
                  <a:lnTo>
                    <a:pt x="970" y="285"/>
                  </a:lnTo>
                  <a:lnTo>
                    <a:pt x="965" y="288"/>
                  </a:lnTo>
                  <a:lnTo>
                    <a:pt x="962" y="288"/>
                  </a:lnTo>
                  <a:lnTo>
                    <a:pt x="962" y="290"/>
                  </a:lnTo>
                  <a:lnTo>
                    <a:pt x="965" y="293"/>
                  </a:lnTo>
                  <a:lnTo>
                    <a:pt x="967" y="293"/>
                  </a:lnTo>
                  <a:lnTo>
                    <a:pt x="970" y="290"/>
                  </a:lnTo>
                  <a:lnTo>
                    <a:pt x="972" y="290"/>
                  </a:lnTo>
                  <a:lnTo>
                    <a:pt x="983" y="288"/>
                  </a:lnTo>
                  <a:lnTo>
                    <a:pt x="985" y="290"/>
                  </a:lnTo>
                  <a:lnTo>
                    <a:pt x="983" y="293"/>
                  </a:lnTo>
                  <a:lnTo>
                    <a:pt x="983" y="296"/>
                  </a:lnTo>
                  <a:lnTo>
                    <a:pt x="983" y="298"/>
                  </a:lnTo>
                  <a:lnTo>
                    <a:pt x="980" y="301"/>
                  </a:lnTo>
                  <a:lnTo>
                    <a:pt x="980" y="303"/>
                  </a:lnTo>
                  <a:lnTo>
                    <a:pt x="980" y="308"/>
                  </a:lnTo>
                  <a:lnTo>
                    <a:pt x="980" y="311"/>
                  </a:lnTo>
                  <a:lnTo>
                    <a:pt x="983" y="311"/>
                  </a:lnTo>
                  <a:lnTo>
                    <a:pt x="988" y="313"/>
                  </a:lnTo>
                  <a:lnTo>
                    <a:pt x="998" y="316"/>
                  </a:lnTo>
                  <a:lnTo>
                    <a:pt x="1000" y="318"/>
                  </a:lnTo>
                  <a:lnTo>
                    <a:pt x="998" y="321"/>
                  </a:lnTo>
                  <a:lnTo>
                    <a:pt x="995" y="321"/>
                  </a:lnTo>
                  <a:lnTo>
                    <a:pt x="993" y="324"/>
                  </a:lnTo>
                  <a:lnTo>
                    <a:pt x="990" y="324"/>
                  </a:lnTo>
                  <a:lnTo>
                    <a:pt x="990" y="321"/>
                  </a:lnTo>
                  <a:lnTo>
                    <a:pt x="988" y="318"/>
                  </a:lnTo>
                  <a:lnTo>
                    <a:pt x="985" y="321"/>
                  </a:lnTo>
                  <a:lnTo>
                    <a:pt x="983" y="318"/>
                  </a:lnTo>
                  <a:lnTo>
                    <a:pt x="980" y="324"/>
                  </a:lnTo>
                  <a:lnTo>
                    <a:pt x="980" y="329"/>
                  </a:lnTo>
                  <a:lnTo>
                    <a:pt x="983" y="329"/>
                  </a:lnTo>
                  <a:lnTo>
                    <a:pt x="985" y="329"/>
                  </a:lnTo>
                  <a:lnTo>
                    <a:pt x="988" y="329"/>
                  </a:lnTo>
                  <a:lnTo>
                    <a:pt x="990" y="329"/>
                  </a:lnTo>
                  <a:lnTo>
                    <a:pt x="993" y="329"/>
                  </a:lnTo>
                  <a:lnTo>
                    <a:pt x="995" y="329"/>
                  </a:lnTo>
                  <a:lnTo>
                    <a:pt x="998" y="329"/>
                  </a:lnTo>
                  <a:lnTo>
                    <a:pt x="998" y="331"/>
                  </a:lnTo>
                  <a:lnTo>
                    <a:pt x="995" y="331"/>
                  </a:lnTo>
                  <a:lnTo>
                    <a:pt x="990" y="336"/>
                  </a:lnTo>
                  <a:lnTo>
                    <a:pt x="990" y="339"/>
                  </a:lnTo>
                  <a:lnTo>
                    <a:pt x="988" y="339"/>
                  </a:lnTo>
                  <a:lnTo>
                    <a:pt x="990" y="341"/>
                  </a:lnTo>
                  <a:lnTo>
                    <a:pt x="993" y="341"/>
                  </a:lnTo>
                  <a:lnTo>
                    <a:pt x="995" y="341"/>
                  </a:lnTo>
                  <a:lnTo>
                    <a:pt x="998" y="341"/>
                  </a:lnTo>
                  <a:lnTo>
                    <a:pt x="1000" y="339"/>
                  </a:lnTo>
                  <a:lnTo>
                    <a:pt x="1003" y="336"/>
                  </a:lnTo>
                  <a:lnTo>
                    <a:pt x="1006" y="336"/>
                  </a:lnTo>
                  <a:lnTo>
                    <a:pt x="1008" y="334"/>
                  </a:lnTo>
                  <a:lnTo>
                    <a:pt x="1011" y="331"/>
                  </a:lnTo>
                  <a:lnTo>
                    <a:pt x="1013" y="331"/>
                  </a:lnTo>
                  <a:lnTo>
                    <a:pt x="1016" y="331"/>
                  </a:lnTo>
                  <a:lnTo>
                    <a:pt x="1018" y="329"/>
                  </a:lnTo>
                  <a:lnTo>
                    <a:pt x="1021" y="331"/>
                  </a:lnTo>
                  <a:lnTo>
                    <a:pt x="1018" y="334"/>
                  </a:lnTo>
                  <a:lnTo>
                    <a:pt x="1016" y="341"/>
                  </a:lnTo>
                  <a:lnTo>
                    <a:pt x="1013" y="344"/>
                  </a:lnTo>
                  <a:lnTo>
                    <a:pt x="1011" y="344"/>
                  </a:lnTo>
                  <a:lnTo>
                    <a:pt x="1011" y="346"/>
                  </a:lnTo>
                  <a:lnTo>
                    <a:pt x="1013" y="349"/>
                  </a:lnTo>
                  <a:lnTo>
                    <a:pt x="1013" y="352"/>
                  </a:lnTo>
                  <a:lnTo>
                    <a:pt x="1016" y="352"/>
                  </a:lnTo>
                  <a:lnTo>
                    <a:pt x="1018" y="352"/>
                  </a:lnTo>
                  <a:lnTo>
                    <a:pt x="1021" y="349"/>
                  </a:lnTo>
                  <a:lnTo>
                    <a:pt x="1023" y="352"/>
                  </a:lnTo>
                  <a:lnTo>
                    <a:pt x="1026" y="352"/>
                  </a:lnTo>
                  <a:lnTo>
                    <a:pt x="1026" y="354"/>
                  </a:lnTo>
                  <a:lnTo>
                    <a:pt x="1028" y="357"/>
                  </a:lnTo>
                  <a:lnTo>
                    <a:pt x="1031" y="359"/>
                  </a:lnTo>
                  <a:lnTo>
                    <a:pt x="1031" y="362"/>
                  </a:lnTo>
                  <a:lnTo>
                    <a:pt x="1034" y="362"/>
                  </a:lnTo>
                  <a:lnTo>
                    <a:pt x="1039" y="362"/>
                  </a:lnTo>
                  <a:lnTo>
                    <a:pt x="1039" y="364"/>
                  </a:lnTo>
                  <a:lnTo>
                    <a:pt x="1039" y="367"/>
                  </a:lnTo>
                  <a:lnTo>
                    <a:pt x="1039" y="369"/>
                  </a:lnTo>
                  <a:lnTo>
                    <a:pt x="1044" y="372"/>
                  </a:lnTo>
                  <a:lnTo>
                    <a:pt x="1041" y="374"/>
                  </a:lnTo>
                  <a:lnTo>
                    <a:pt x="1039" y="377"/>
                  </a:lnTo>
                  <a:lnTo>
                    <a:pt x="1041" y="380"/>
                  </a:lnTo>
                  <a:lnTo>
                    <a:pt x="1041" y="382"/>
                  </a:lnTo>
                  <a:lnTo>
                    <a:pt x="1036" y="380"/>
                  </a:lnTo>
                  <a:lnTo>
                    <a:pt x="1031" y="377"/>
                  </a:lnTo>
                  <a:lnTo>
                    <a:pt x="1028" y="380"/>
                  </a:lnTo>
                  <a:lnTo>
                    <a:pt x="1028" y="382"/>
                  </a:lnTo>
                  <a:lnTo>
                    <a:pt x="1028" y="385"/>
                  </a:lnTo>
                  <a:lnTo>
                    <a:pt x="1028" y="387"/>
                  </a:lnTo>
                  <a:lnTo>
                    <a:pt x="1028" y="392"/>
                  </a:lnTo>
                  <a:lnTo>
                    <a:pt x="1031" y="395"/>
                  </a:lnTo>
                  <a:lnTo>
                    <a:pt x="1036" y="397"/>
                  </a:lnTo>
                  <a:lnTo>
                    <a:pt x="1041" y="397"/>
                  </a:lnTo>
                  <a:lnTo>
                    <a:pt x="1041" y="400"/>
                  </a:lnTo>
                  <a:lnTo>
                    <a:pt x="1041" y="402"/>
                  </a:lnTo>
                  <a:lnTo>
                    <a:pt x="1041" y="405"/>
                  </a:lnTo>
                  <a:lnTo>
                    <a:pt x="1044" y="405"/>
                  </a:lnTo>
                  <a:lnTo>
                    <a:pt x="1049" y="408"/>
                  </a:lnTo>
                  <a:lnTo>
                    <a:pt x="1051" y="410"/>
                  </a:lnTo>
                  <a:lnTo>
                    <a:pt x="1049" y="410"/>
                  </a:lnTo>
                  <a:lnTo>
                    <a:pt x="1049" y="413"/>
                  </a:lnTo>
                  <a:lnTo>
                    <a:pt x="1044" y="413"/>
                  </a:lnTo>
                  <a:lnTo>
                    <a:pt x="1041" y="415"/>
                  </a:lnTo>
                  <a:lnTo>
                    <a:pt x="1041" y="418"/>
                  </a:lnTo>
                  <a:lnTo>
                    <a:pt x="1044" y="420"/>
                  </a:lnTo>
                  <a:lnTo>
                    <a:pt x="1044" y="423"/>
                  </a:lnTo>
                  <a:lnTo>
                    <a:pt x="1044" y="425"/>
                  </a:lnTo>
                  <a:lnTo>
                    <a:pt x="1041" y="428"/>
                  </a:lnTo>
                  <a:lnTo>
                    <a:pt x="1041" y="430"/>
                  </a:lnTo>
                  <a:lnTo>
                    <a:pt x="1036" y="430"/>
                  </a:lnTo>
                  <a:lnTo>
                    <a:pt x="1036" y="433"/>
                  </a:lnTo>
                  <a:lnTo>
                    <a:pt x="1039" y="436"/>
                  </a:lnTo>
                  <a:lnTo>
                    <a:pt x="1039" y="438"/>
                  </a:lnTo>
                  <a:lnTo>
                    <a:pt x="1039" y="441"/>
                  </a:lnTo>
                  <a:lnTo>
                    <a:pt x="1044" y="443"/>
                  </a:lnTo>
                  <a:lnTo>
                    <a:pt x="1046" y="446"/>
                  </a:lnTo>
                  <a:lnTo>
                    <a:pt x="1054" y="448"/>
                  </a:lnTo>
                  <a:lnTo>
                    <a:pt x="1056" y="451"/>
                  </a:lnTo>
                  <a:lnTo>
                    <a:pt x="1059" y="448"/>
                  </a:lnTo>
                  <a:lnTo>
                    <a:pt x="1059" y="446"/>
                  </a:lnTo>
                  <a:lnTo>
                    <a:pt x="1059" y="443"/>
                  </a:lnTo>
                  <a:lnTo>
                    <a:pt x="1062" y="443"/>
                  </a:lnTo>
                  <a:lnTo>
                    <a:pt x="1064" y="441"/>
                  </a:lnTo>
                  <a:lnTo>
                    <a:pt x="1067" y="441"/>
                  </a:lnTo>
                  <a:lnTo>
                    <a:pt x="1072" y="443"/>
                  </a:lnTo>
                  <a:lnTo>
                    <a:pt x="1077" y="448"/>
                  </a:lnTo>
                  <a:lnTo>
                    <a:pt x="1082" y="448"/>
                  </a:lnTo>
                  <a:lnTo>
                    <a:pt x="1084" y="448"/>
                  </a:lnTo>
                  <a:lnTo>
                    <a:pt x="1084" y="451"/>
                  </a:lnTo>
                  <a:lnTo>
                    <a:pt x="1092" y="451"/>
                  </a:lnTo>
                  <a:lnTo>
                    <a:pt x="1097" y="456"/>
                  </a:lnTo>
                  <a:lnTo>
                    <a:pt x="1100" y="456"/>
                  </a:lnTo>
                  <a:lnTo>
                    <a:pt x="1102" y="453"/>
                  </a:lnTo>
                  <a:lnTo>
                    <a:pt x="1110" y="456"/>
                  </a:lnTo>
                  <a:lnTo>
                    <a:pt x="1112" y="456"/>
                  </a:lnTo>
                  <a:lnTo>
                    <a:pt x="1112" y="458"/>
                  </a:lnTo>
                  <a:lnTo>
                    <a:pt x="1112" y="461"/>
                  </a:lnTo>
                  <a:lnTo>
                    <a:pt x="1115" y="464"/>
                  </a:lnTo>
                  <a:lnTo>
                    <a:pt x="1118" y="466"/>
                  </a:lnTo>
                  <a:lnTo>
                    <a:pt x="1120" y="466"/>
                  </a:lnTo>
                  <a:lnTo>
                    <a:pt x="1123" y="466"/>
                  </a:lnTo>
                  <a:lnTo>
                    <a:pt x="1125" y="466"/>
                  </a:lnTo>
                  <a:lnTo>
                    <a:pt x="1130" y="471"/>
                  </a:lnTo>
                  <a:lnTo>
                    <a:pt x="1133" y="471"/>
                  </a:lnTo>
                  <a:lnTo>
                    <a:pt x="1133" y="474"/>
                  </a:lnTo>
                  <a:lnTo>
                    <a:pt x="1130" y="476"/>
                  </a:lnTo>
                  <a:lnTo>
                    <a:pt x="1130" y="479"/>
                  </a:lnTo>
                  <a:lnTo>
                    <a:pt x="1130" y="481"/>
                  </a:lnTo>
                  <a:lnTo>
                    <a:pt x="1128" y="489"/>
                  </a:lnTo>
                  <a:lnTo>
                    <a:pt x="1130" y="489"/>
                  </a:lnTo>
                  <a:lnTo>
                    <a:pt x="1130" y="492"/>
                  </a:lnTo>
                  <a:lnTo>
                    <a:pt x="1133" y="494"/>
                  </a:lnTo>
                  <a:lnTo>
                    <a:pt x="1133" y="497"/>
                  </a:lnTo>
                  <a:lnTo>
                    <a:pt x="1128" y="497"/>
                  </a:lnTo>
                  <a:lnTo>
                    <a:pt x="1123" y="497"/>
                  </a:lnTo>
                  <a:lnTo>
                    <a:pt x="1118" y="497"/>
                  </a:lnTo>
                  <a:lnTo>
                    <a:pt x="1123" y="504"/>
                  </a:lnTo>
                  <a:lnTo>
                    <a:pt x="1125" y="504"/>
                  </a:lnTo>
                  <a:lnTo>
                    <a:pt x="1128" y="504"/>
                  </a:lnTo>
                  <a:lnTo>
                    <a:pt x="1128" y="507"/>
                  </a:lnTo>
                  <a:lnTo>
                    <a:pt x="1128" y="512"/>
                  </a:lnTo>
                  <a:lnTo>
                    <a:pt x="1130" y="512"/>
                  </a:lnTo>
                  <a:lnTo>
                    <a:pt x="1133" y="512"/>
                  </a:lnTo>
                  <a:lnTo>
                    <a:pt x="1135" y="512"/>
                  </a:lnTo>
                  <a:lnTo>
                    <a:pt x="1135" y="520"/>
                  </a:lnTo>
                  <a:lnTo>
                    <a:pt x="1138" y="522"/>
                  </a:lnTo>
                  <a:lnTo>
                    <a:pt x="1143" y="522"/>
                  </a:lnTo>
                  <a:lnTo>
                    <a:pt x="1143" y="520"/>
                  </a:lnTo>
                  <a:lnTo>
                    <a:pt x="1140" y="514"/>
                  </a:lnTo>
                  <a:lnTo>
                    <a:pt x="1143" y="512"/>
                  </a:lnTo>
                  <a:lnTo>
                    <a:pt x="1148" y="512"/>
                  </a:lnTo>
                  <a:lnTo>
                    <a:pt x="1153" y="514"/>
                  </a:lnTo>
                  <a:lnTo>
                    <a:pt x="1156" y="514"/>
                  </a:lnTo>
                  <a:lnTo>
                    <a:pt x="1158" y="514"/>
                  </a:lnTo>
                  <a:lnTo>
                    <a:pt x="1161" y="517"/>
                  </a:lnTo>
                  <a:lnTo>
                    <a:pt x="1158" y="520"/>
                  </a:lnTo>
                  <a:lnTo>
                    <a:pt x="1161" y="522"/>
                  </a:lnTo>
                  <a:lnTo>
                    <a:pt x="1166" y="525"/>
                  </a:lnTo>
                  <a:lnTo>
                    <a:pt x="1166" y="530"/>
                  </a:lnTo>
                  <a:lnTo>
                    <a:pt x="1168" y="532"/>
                  </a:lnTo>
                  <a:lnTo>
                    <a:pt x="1174" y="545"/>
                  </a:lnTo>
                  <a:lnTo>
                    <a:pt x="1176" y="548"/>
                  </a:lnTo>
                  <a:lnTo>
                    <a:pt x="1179" y="548"/>
                  </a:lnTo>
                  <a:lnTo>
                    <a:pt x="1181" y="548"/>
                  </a:lnTo>
                  <a:lnTo>
                    <a:pt x="1181" y="550"/>
                  </a:lnTo>
                  <a:lnTo>
                    <a:pt x="1181" y="553"/>
                  </a:lnTo>
                  <a:lnTo>
                    <a:pt x="1184" y="553"/>
                  </a:lnTo>
                  <a:lnTo>
                    <a:pt x="1186" y="553"/>
                  </a:lnTo>
                  <a:lnTo>
                    <a:pt x="1189" y="553"/>
                  </a:lnTo>
                  <a:lnTo>
                    <a:pt x="1191" y="550"/>
                  </a:lnTo>
                  <a:lnTo>
                    <a:pt x="1191" y="548"/>
                  </a:lnTo>
                  <a:lnTo>
                    <a:pt x="1191" y="545"/>
                  </a:lnTo>
                  <a:lnTo>
                    <a:pt x="1196" y="548"/>
                  </a:lnTo>
                  <a:lnTo>
                    <a:pt x="1202" y="542"/>
                  </a:lnTo>
                  <a:lnTo>
                    <a:pt x="1202" y="540"/>
                  </a:lnTo>
                  <a:lnTo>
                    <a:pt x="1199" y="537"/>
                  </a:lnTo>
                  <a:lnTo>
                    <a:pt x="1202" y="537"/>
                  </a:lnTo>
                  <a:lnTo>
                    <a:pt x="1202" y="535"/>
                  </a:lnTo>
                  <a:lnTo>
                    <a:pt x="1204" y="532"/>
                  </a:lnTo>
                  <a:lnTo>
                    <a:pt x="1207" y="532"/>
                  </a:lnTo>
                  <a:lnTo>
                    <a:pt x="1209" y="537"/>
                  </a:lnTo>
                  <a:lnTo>
                    <a:pt x="1212" y="537"/>
                  </a:lnTo>
                  <a:lnTo>
                    <a:pt x="1214" y="540"/>
                  </a:lnTo>
                  <a:lnTo>
                    <a:pt x="1217" y="540"/>
                  </a:lnTo>
                  <a:lnTo>
                    <a:pt x="1219" y="535"/>
                  </a:lnTo>
                  <a:lnTo>
                    <a:pt x="1222" y="535"/>
                  </a:lnTo>
                  <a:lnTo>
                    <a:pt x="1222" y="530"/>
                  </a:lnTo>
                  <a:lnTo>
                    <a:pt x="1225" y="530"/>
                  </a:lnTo>
                  <a:lnTo>
                    <a:pt x="1225" y="532"/>
                  </a:lnTo>
                  <a:lnTo>
                    <a:pt x="1227" y="532"/>
                  </a:lnTo>
                  <a:lnTo>
                    <a:pt x="1230" y="532"/>
                  </a:lnTo>
                  <a:lnTo>
                    <a:pt x="1232" y="535"/>
                  </a:lnTo>
                  <a:lnTo>
                    <a:pt x="1232" y="537"/>
                  </a:lnTo>
                  <a:lnTo>
                    <a:pt x="1235" y="537"/>
                  </a:lnTo>
                  <a:lnTo>
                    <a:pt x="1235" y="540"/>
                  </a:lnTo>
                  <a:lnTo>
                    <a:pt x="1237" y="540"/>
                  </a:lnTo>
                  <a:lnTo>
                    <a:pt x="1237" y="542"/>
                  </a:lnTo>
                  <a:lnTo>
                    <a:pt x="1237" y="545"/>
                  </a:lnTo>
                  <a:lnTo>
                    <a:pt x="1240" y="545"/>
                  </a:lnTo>
                  <a:lnTo>
                    <a:pt x="1240" y="548"/>
                  </a:lnTo>
                  <a:lnTo>
                    <a:pt x="1242" y="548"/>
                  </a:lnTo>
                  <a:lnTo>
                    <a:pt x="1247" y="548"/>
                  </a:lnTo>
                  <a:lnTo>
                    <a:pt x="1250" y="545"/>
                  </a:lnTo>
                  <a:lnTo>
                    <a:pt x="1255" y="540"/>
                  </a:lnTo>
                  <a:lnTo>
                    <a:pt x="1260" y="535"/>
                  </a:lnTo>
                  <a:lnTo>
                    <a:pt x="1260" y="532"/>
                  </a:lnTo>
                  <a:lnTo>
                    <a:pt x="1260" y="530"/>
                  </a:lnTo>
                  <a:lnTo>
                    <a:pt x="1255" y="527"/>
                  </a:lnTo>
                  <a:lnTo>
                    <a:pt x="1253" y="525"/>
                  </a:lnTo>
                  <a:lnTo>
                    <a:pt x="1253" y="522"/>
                  </a:lnTo>
                  <a:lnTo>
                    <a:pt x="1253" y="520"/>
                  </a:lnTo>
                  <a:lnTo>
                    <a:pt x="1255" y="517"/>
                  </a:lnTo>
                  <a:lnTo>
                    <a:pt x="1270" y="517"/>
                  </a:lnTo>
                  <a:lnTo>
                    <a:pt x="1273" y="517"/>
                  </a:lnTo>
                  <a:lnTo>
                    <a:pt x="1278" y="520"/>
                  </a:lnTo>
                  <a:lnTo>
                    <a:pt x="1281" y="520"/>
                  </a:lnTo>
                  <a:lnTo>
                    <a:pt x="1281" y="525"/>
                  </a:lnTo>
                  <a:lnTo>
                    <a:pt x="1281" y="527"/>
                  </a:lnTo>
                  <a:lnTo>
                    <a:pt x="1281" y="530"/>
                  </a:lnTo>
                  <a:lnTo>
                    <a:pt x="1278" y="532"/>
                  </a:lnTo>
                  <a:lnTo>
                    <a:pt x="1273" y="537"/>
                  </a:lnTo>
                  <a:lnTo>
                    <a:pt x="1273" y="542"/>
                  </a:lnTo>
                  <a:lnTo>
                    <a:pt x="1270" y="548"/>
                  </a:lnTo>
                  <a:lnTo>
                    <a:pt x="1273" y="550"/>
                  </a:lnTo>
                  <a:lnTo>
                    <a:pt x="1273" y="555"/>
                  </a:lnTo>
                  <a:lnTo>
                    <a:pt x="1273" y="558"/>
                  </a:lnTo>
                  <a:lnTo>
                    <a:pt x="1273" y="563"/>
                  </a:lnTo>
                  <a:lnTo>
                    <a:pt x="1275" y="563"/>
                  </a:lnTo>
                  <a:lnTo>
                    <a:pt x="1278" y="568"/>
                  </a:lnTo>
                  <a:lnTo>
                    <a:pt x="1281" y="568"/>
                  </a:lnTo>
                  <a:lnTo>
                    <a:pt x="1283" y="568"/>
                  </a:lnTo>
                  <a:lnTo>
                    <a:pt x="1288" y="565"/>
                  </a:lnTo>
                  <a:lnTo>
                    <a:pt x="1296" y="565"/>
                  </a:lnTo>
                  <a:lnTo>
                    <a:pt x="1301" y="565"/>
                  </a:lnTo>
                  <a:lnTo>
                    <a:pt x="1306" y="565"/>
                  </a:lnTo>
                  <a:lnTo>
                    <a:pt x="1309" y="563"/>
                  </a:lnTo>
                  <a:lnTo>
                    <a:pt x="1316" y="560"/>
                  </a:lnTo>
                  <a:lnTo>
                    <a:pt x="1319" y="560"/>
                  </a:lnTo>
                  <a:lnTo>
                    <a:pt x="1321" y="563"/>
                  </a:lnTo>
                  <a:lnTo>
                    <a:pt x="1324" y="563"/>
                  </a:lnTo>
                  <a:lnTo>
                    <a:pt x="1324" y="565"/>
                  </a:lnTo>
                  <a:lnTo>
                    <a:pt x="1326" y="565"/>
                  </a:lnTo>
                  <a:lnTo>
                    <a:pt x="1326" y="568"/>
                  </a:lnTo>
                  <a:lnTo>
                    <a:pt x="1331" y="583"/>
                  </a:lnTo>
                  <a:lnTo>
                    <a:pt x="1331" y="586"/>
                  </a:lnTo>
                  <a:lnTo>
                    <a:pt x="1334" y="591"/>
                  </a:lnTo>
                  <a:lnTo>
                    <a:pt x="1339" y="593"/>
                  </a:lnTo>
                  <a:lnTo>
                    <a:pt x="1339" y="596"/>
                  </a:lnTo>
                  <a:lnTo>
                    <a:pt x="1342" y="596"/>
                  </a:lnTo>
                  <a:lnTo>
                    <a:pt x="1347" y="596"/>
                  </a:lnTo>
                  <a:lnTo>
                    <a:pt x="1349" y="596"/>
                  </a:lnTo>
                  <a:lnTo>
                    <a:pt x="1352" y="591"/>
                  </a:lnTo>
                  <a:lnTo>
                    <a:pt x="1349" y="588"/>
                  </a:lnTo>
                  <a:lnTo>
                    <a:pt x="1349" y="586"/>
                  </a:lnTo>
                  <a:lnTo>
                    <a:pt x="1352" y="583"/>
                  </a:lnTo>
                  <a:lnTo>
                    <a:pt x="1352" y="581"/>
                  </a:lnTo>
                  <a:lnTo>
                    <a:pt x="1354" y="581"/>
                  </a:lnTo>
                  <a:lnTo>
                    <a:pt x="1357" y="581"/>
                  </a:lnTo>
                  <a:lnTo>
                    <a:pt x="1362" y="581"/>
                  </a:lnTo>
                  <a:lnTo>
                    <a:pt x="1370" y="586"/>
                  </a:lnTo>
                  <a:lnTo>
                    <a:pt x="1377" y="593"/>
                  </a:lnTo>
                  <a:lnTo>
                    <a:pt x="1382" y="588"/>
                  </a:lnTo>
                  <a:lnTo>
                    <a:pt x="1393" y="604"/>
                  </a:lnTo>
                  <a:lnTo>
                    <a:pt x="1395" y="609"/>
                  </a:lnTo>
                  <a:lnTo>
                    <a:pt x="1400" y="614"/>
                  </a:lnTo>
                  <a:lnTo>
                    <a:pt x="1403" y="619"/>
                  </a:lnTo>
                  <a:lnTo>
                    <a:pt x="1410" y="621"/>
                  </a:lnTo>
                  <a:lnTo>
                    <a:pt x="1415" y="626"/>
                  </a:lnTo>
                  <a:lnTo>
                    <a:pt x="1418" y="634"/>
                  </a:lnTo>
                  <a:lnTo>
                    <a:pt x="1415" y="639"/>
                  </a:lnTo>
                  <a:lnTo>
                    <a:pt x="1415" y="644"/>
                  </a:lnTo>
                  <a:lnTo>
                    <a:pt x="1415" y="649"/>
                  </a:lnTo>
                  <a:lnTo>
                    <a:pt x="1418" y="652"/>
                  </a:lnTo>
                  <a:lnTo>
                    <a:pt x="1421" y="657"/>
                  </a:lnTo>
                  <a:lnTo>
                    <a:pt x="1423" y="660"/>
                  </a:lnTo>
                  <a:lnTo>
                    <a:pt x="1428" y="662"/>
                  </a:lnTo>
                  <a:lnTo>
                    <a:pt x="1433" y="667"/>
                  </a:lnTo>
                  <a:lnTo>
                    <a:pt x="1438" y="670"/>
                  </a:lnTo>
                  <a:lnTo>
                    <a:pt x="1443" y="675"/>
                  </a:lnTo>
                  <a:lnTo>
                    <a:pt x="1441" y="677"/>
                  </a:lnTo>
                  <a:lnTo>
                    <a:pt x="1441" y="682"/>
                  </a:lnTo>
                  <a:lnTo>
                    <a:pt x="1441" y="688"/>
                  </a:lnTo>
                  <a:lnTo>
                    <a:pt x="1438" y="693"/>
                  </a:lnTo>
                  <a:lnTo>
                    <a:pt x="1441" y="695"/>
                  </a:lnTo>
                  <a:lnTo>
                    <a:pt x="1446" y="698"/>
                  </a:lnTo>
                  <a:lnTo>
                    <a:pt x="1451" y="700"/>
                  </a:lnTo>
                  <a:lnTo>
                    <a:pt x="1449" y="705"/>
                  </a:lnTo>
                  <a:lnTo>
                    <a:pt x="1446" y="710"/>
                  </a:lnTo>
                  <a:lnTo>
                    <a:pt x="1446" y="716"/>
                  </a:lnTo>
                  <a:lnTo>
                    <a:pt x="1443" y="721"/>
                  </a:lnTo>
                  <a:lnTo>
                    <a:pt x="1441" y="726"/>
                  </a:lnTo>
                  <a:lnTo>
                    <a:pt x="1436" y="728"/>
                  </a:lnTo>
                  <a:lnTo>
                    <a:pt x="1436" y="731"/>
                  </a:lnTo>
                  <a:lnTo>
                    <a:pt x="1451" y="751"/>
                  </a:lnTo>
                  <a:lnTo>
                    <a:pt x="1454" y="761"/>
                  </a:lnTo>
                  <a:lnTo>
                    <a:pt x="1451" y="764"/>
                  </a:lnTo>
                  <a:lnTo>
                    <a:pt x="1443" y="766"/>
                  </a:lnTo>
                  <a:lnTo>
                    <a:pt x="1441" y="772"/>
                  </a:lnTo>
                  <a:lnTo>
                    <a:pt x="1443" y="777"/>
                  </a:lnTo>
                  <a:lnTo>
                    <a:pt x="1451" y="782"/>
                  </a:lnTo>
                  <a:lnTo>
                    <a:pt x="1456" y="787"/>
                  </a:lnTo>
                  <a:lnTo>
                    <a:pt x="1459" y="782"/>
                  </a:lnTo>
                  <a:lnTo>
                    <a:pt x="1464" y="777"/>
                  </a:lnTo>
                  <a:lnTo>
                    <a:pt x="1471" y="774"/>
                  </a:lnTo>
                  <a:lnTo>
                    <a:pt x="1474" y="769"/>
                  </a:lnTo>
                  <a:lnTo>
                    <a:pt x="1479" y="769"/>
                  </a:lnTo>
                  <a:lnTo>
                    <a:pt x="1489" y="772"/>
                  </a:lnTo>
                  <a:lnTo>
                    <a:pt x="1492" y="772"/>
                  </a:lnTo>
                  <a:lnTo>
                    <a:pt x="1497" y="772"/>
                  </a:lnTo>
                  <a:lnTo>
                    <a:pt x="1502" y="772"/>
                  </a:lnTo>
                  <a:lnTo>
                    <a:pt x="1505" y="777"/>
                  </a:lnTo>
                  <a:lnTo>
                    <a:pt x="1510" y="779"/>
                  </a:lnTo>
                  <a:lnTo>
                    <a:pt x="1515" y="782"/>
                  </a:lnTo>
                  <a:lnTo>
                    <a:pt x="1517" y="787"/>
                  </a:lnTo>
                  <a:lnTo>
                    <a:pt x="1520" y="789"/>
                  </a:lnTo>
                  <a:lnTo>
                    <a:pt x="1525" y="794"/>
                  </a:lnTo>
                  <a:lnTo>
                    <a:pt x="1527" y="792"/>
                  </a:lnTo>
                  <a:lnTo>
                    <a:pt x="1535" y="792"/>
                  </a:lnTo>
                  <a:lnTo>
                    <a:pt x="1538" y="794"/>
                  </a:lnTo>
                  <a:lnTo>
                    <a:pt x="1540" y="797"/>
                  </a:lnTo>
                  <a:lnTo>
                    <a:pt x="1545" y="797"/>
                  </a:lnTo>
                  <a:lnTo>
                    <a:pt x="1550" y="797"/>
                  </a:lnTo>
                  <a:lnTo>
                    <a:pt x="1558" y="797"/>
                  </a:lnTo>
                  <a:lnTo>
                    <a:pt x="1566" y="797"/>
                  </a:lnTo>
                  <a:lnTo>
                    <a:pt x="1566" y="802"/>
                  </a:lnTo>
                  <a:lnTo>
                    <a:pt x="1571" y="807"/>
                  </a:lnTo>
                  <a:lnTo>
                    <a:pt x="1573" y="812"/>
                  </a:lnTo>
                  <a:lnTo>
                    <a:pt x="1578" y="815"/>
                  </a:lnTo>
                  <a:lnTo>
                    <a:pt x="1583" y="815"/>
                  </a:lnTo>
                  <a:lnTo>
                    <a:pt x="1591" y="815"/>
                  </a:lnTo>
                  <a:lnTo>
                    <a:pt x="1599" y="812"/>
                  </a:lnTo>
                  <a:lnTo>
                    <a:pt x="1604" y="815"/>
                  </a:lnTo>
                  <a:lnTo>
                    <a:pt x="1601" y="817"/>
                  </a:lnTo>
                  <a:lnTo>
                    <a:pt x="1596" y="822"/>
                  </a:lnTo>
                  <a:lnTo>
                    <a:pt x="1591" y="828"/>
                  </a:lnTo>
                  <a:lnTo>
                    <a:pt x="1591" y="833"/>
                  </a:lnTo>
                  <a:lnTo>
                    <a:pt x="1591" y="840"/>
                  </a:lnTo>
                  <a:lnTo>
                    <a:pt x="1594" y="845"/>
                  </a:lnTo>
                  <a:lnTo>
                    <a:pt x="1601" y="848"/>
                  </a:lnTo>
                  <a:lnTo>
                    <a:pt x="1606" y="845"/>
                  </a:lnTo>
                  <a:lnTo>
                    <a:pt x="1609" y="845"/>
                  </a:lnTo>
                  <a:lnTo>
                    <a:pt x="1609" y="840"/>
                  </a:lnTo>
                  <a:lnTo>
                    <a:pt x="1611" y="840"/>
                  </a:lnTo>
                  <a:lnTo>
                    <a:pt x="1614" y="840"/>
                  </a:lnTo>
                  <a:lnTo>
                    <a:pt x="1619" y="840"/>
                  </a:lnTo>
                  <a:lnTo>
                    <a:pt x="1624" y="843"/>
                  </a:lnTo>
                  <a:lnTo>
                    <a:pt x="1622" y="848"/>
                  </a:lnTo>
                  <a:lnTo>
                    <a:pt x="1624" y="856"/>
                  </a:lnTo>
                  <a:lnTo>
                    <a:pt x="1624" y="861"/>
                  </a:lnTo>
                  <a:lnTo>
                    <a:pt x="1622" y="866"/>
                  </a:lnTo>
                  <a:lnTo>
                    <a:pt x="1619" y="866"/>
                  </a:lnTo>
                  <a:lnTo>
                    <a:pt x="1614" y="863"/>
                  </a:lnTo>
                  <a:lnTo>
                    <a:pt x="1611" y="858"/>
                  </a:lnTo>
                  <a:lnTo>
                    <a:pt x="1606" y="853"/>
                  </a:lnTo>
                  <a:lnTo>
                    <a:pt x="1601" y="856"/>
                  </a:lnTo>
                  <a:lnTo>
                    <a:pt x="1601" y="863"/>
                  </a:lnTo>
                  <a:lnTo>
                    <a:pt x="1604" y="868"/>
                  </a:lnTo>
                  <a:lnTo>
                    <a:pt x="1599" y="871"/>
                  </a:lnTo>
                  <a:lnTo>
                    <a:pt x="1594" y="873"/>
                  </a:lnTo>
                  <a:lnTo>
                    <a:pt x="1601" y="876"/>
                  </a:lnTo>
                  <a:lnTo>
                    <a:pt x="1604" y="876"/>
                  </a:lnTo>
                  <a:lnTo>
                    <a:pt x="1606" y="876"/>
                  </a:lnTo>
                  <a:lnTo>
                    <a:pt x="1611" y="881"/>
                  </a:lnTo>
                  <a:lnTo>
                    <a:pt x="1614" y="881"/>
                  </a:lnTo>
                  <a:lnTo>
                    <a:pt x="1619" y="889"/>
                  </a:lnTo>
                  <a:lnTo>
                    <a:pt x="1622" y="889"/>
                  </a:lnTo>
                  <a:lnTo>
                    <a:pt x="1632" y="889"/>
                  </a:lnTo>
                  <a:lnTo>
                    <a:pt x="1639" y="894"/>
                  </a:lnTo>
                  <a:lnTo>
                    <a:pt x="1645" y="896"/>
                  </a:lnTo>
                  <a:lnTo>
                    <a:pt x="1647" y="899"/>
                  </a:lnTo>
                  <a:lnTo>
                    <a:pt x="1650" y="904"/>
                  </a:lnTo>
                  <a:lnTo>
                    <a:pt x="1645" y="909"/>
                  </a:lnTo>
                  <a:lnTo>
                    <a:pt x="1637" y="914"/>
                  </a:lnTo>
                  <a:lnTo>
                    <a:pt x="1632" y="917"/>
                  </a:lnTo>
                  <a:lnTo>
                    <a:pt x="1627" y="917"/>
                  </a:lnTo>
                  <a:lnTo>
                    <a:pt x="1622" y="919"/>
                  </a:lnTo>
                  <a:lnTo>
                    <a:pt x="1617" y="927"/>
                  </a:lnTo>
                  <a:lnTo>
                    <a:pt x="1611" y="929"/>
                  </a:lnTo>
                  <a:lnTo>
                    <a:pt x="1601" y="927"/>
                  </a:lnTo>
                  <a:lnTo>
                    <a:pt x="1599" y="927"/>
                  </a:lnTo>
                  <a:lnTo>
                    <a:pt x="1604" y="934"/>
                  </a:lnTo>
                  <a:lnTo>
                    <a:pt x="1604" y="939"/>
                  </a:lnTo>
                  <a:lnTo>
                    <a:pt x="1606" y="945"/>
                  </a:lnTo>
                  <a:lnTo>
                    <a:pt x="1614" y="947"/>
                  </a:lnTo>
                  <a:lnTo>
                    <a:pt x="1622" y="950"/>
                  </a:lnTo>
                  <a:lnTo>
                    <a:pt x="1627" y="955"/>
                  </a:lnTo>
                  <a:lnTo>
                    <a:pt x="1627" y="962"/>
                  </a:lnTo>
                  <a:lnTo>
                    <a:pt x="1627" y="965"/>
                  </a:lnTo>
                  <a:lnTo>
                    <a:pt x="1632" y="967"/>
                  </a:lnTo>
                  <a:lnTo>
                    <a:pt x="1637" y="970"/>
                  </a:lnTo>
                  <a:lnTo>
                    <a:pt x="1639" y="975"/>
                  </a:lnTo>
                  <a:lnTo>
                    <a:pt x="1645" y="980"/>
                  </a:lnTo>
                  <a:lnTo>
                    <a:pt x="1647" y="983"/>
                  </a:lnTo>
                  <a:lnTo>
                    <a:pt x="1642" y="985"/>
                  </a:lnTo>
                  <a:lnTo>
                    <a:pt x="1637" y="985"/>
                  </a:lnTo>
                  <a:lnTo>
                    <a:pt x="1634" y="988"/>
                  </a:lnTo>
                  <a:lnTo>
                    <a:pt x="1637" y="993"/>
                  </a:lnTo>
                  <a:lnTo>
                    <a:pt x="1639" y="990"/>
                  </a:lnTo>
                  <a:lnTo>
                    <a:pt x="1645" y="990"/>
                  </a:lnTo>
                  <a:lnTo>
                    <a:pt x="1647" y="993"/>
                  </a:lnTo>
                  <a:lnTo>
                    <a:pt x="1652" y="998"/>
                  </a:lnTo>
                  <a:lnTo>
                    <a:pt x="1655" y="1003"/>
                  </a:lnTo>
                  <a:lnTo>
                    <a:pt x="1657" y="1008"/>
                  </a:lnTo>
                  <a:lnTo>
                    <a:pt x="1660" y="1016"/>
                  </a:lnTo>
                  <a:lnTo>
                    <a:pt x="1662" y="1018"/>
                  </a:lnTo>
                  <a:lnTo>
                    <a:pt x="1660" y="1026"/>
                  </a:lnTo>
                  <a:lnTo>
                    <a:pt x="1655" y="1029"/>
                  </a:lnTo>
                  <a:lnTo>
                    <a:pt x="1650" y="1029"/>
                  </a:lnTo>
                  <a:lnTo>
                    <a:pt x="1647" y="1026"/>
                  </a:lnTo>
                  <a:lnTo>
                    <a:pt x="1647" y="1021"/>
                  </a:lnTo>
                  <a:lnTo>
                    <a:pt x="1642" y="1021"/>
                  </a:lnTo>
                  <a:lnTo>
                    <a:pt x="1637" y="1021"/>
                  </a:lnTo>
                  <a:lnTo>
                    <a:pt x="1637" y="1029"/>
                  </a:lnTo>
                  <a:lnTo>
                    <a:pt x="1639" y="1031"/>
                  </a:lnTo>
                  <a:lnTo>
                    <a:pt x="1639" y="1036"/>
                  </a:lnTo>
                  <a:lnTo>
                    <a:pt x="1637" y="1041"/>
                  </a:lnTo>
                  <a:lnTo>
                    <a:pt x="1632" y="1044"/>
                  </a:lnTo>
                  <a:lnTo>
                    <a:pt x="1627" y="1049"/>
                  </a:lnTo>
                  <a:lnTo>
                    <a:pt x="1622" y="1049"/>
                  </a:lnTo>
                  <a:lnTo>
                    <a:pt x="1619" y="1046"/>
                  </a:lnTo>
                  <a:lnTo>
                    <a:pt x="1611" y="1049"/>
                  </a:lnTo>
                  <a:lnTo>
                    <a:pt x="1614" y="1057"/>
                  </a:lnTo>
                  <a:lnTo>
                    <a:pt x="1617" y="1059"/>
                  </a:lnTo>
                  <a:lnTo>
                    <a:pt x="1619" y="1059"/>
                  </a:lnTo>
                  <a:lnTo>
                    <a:pt x="1622" y="1062"/>
                  </a:lnTo>
                  <a:lnTo>
                    <a:pt x="1624" y="1067"/>
                  </a:lnTo>
                  <a:lnTo>
                    <a:pt x="1617" y="1067"/>
                  </a:lnTo>
                  <a:lnTo>
                    <a:pt x="1611" y="1067"/>
                  </a:lnTo>
                  <a:lnTo>
                    <a:pt x="1604" y="1067"/>
                  </a:lnTo>
                  <a:lnTo>
                    <a:pt x="1601" y="1069"/>
                  </a:lnTo>
                  <a:lnTo>
                    <a:pt x="1596" y="1072"/>
                  </a:lnTo>
                  <a:lnTo>
                    <a:pt x="1594" y="1072"/>
                  </a:lnTo>
                  <a:lnTo>
                    <a:pt x="1589" y="1072"/>
                  </a:lnTo>
                  <a:lnTo>
                    <a:pt x="1583" y="1074"/>
                  </a:lnTo>
                  <a:lnTo>
                    <a:pt x="1581" y="1079"/>
                  </a:lnTo>
                  <a:lnTo>
                    <a:pt x="1581" y="1087"/>
                  </a:lnTo>
                  <a:lnTo>
                    <a:pt x="1581" y="1090"/>
                  </a:lnTo>
                  <a:lnTo>
                    <a:pt x="1581" y="1095"/>
                  </a:lnTo>
                  <a:lnTo>
                    <a:pt x="1578" y="1097"/>
                  </a:lnTo>
                  <a:lnTo>
                    <a:pt x="1576" y="1097"/>
                  </a:lnTo>
                  <a:lnTo>
                    <a:pt x="1571" y="1102"/>
                  </a:lnTo>
                  <a:lnTo>
                    <a:pt x="1566" y="1102"/>
                  </a:lnTo>
                  <a:lnTo>
                    <a:pt x="1561" y="1102"/>
                  </a:lnTo>
                  <a:lnTo>
                    <a:pt x="1558" y="1100"/>
                  </a:lnTo>
                  <a:lnTo>
                    <a:pt x="1553" y="1100"/>
                  </a:lnTo>
                  <a:lnTo>
                    <a:pt x="1553" y="1097"/>
                  </a:lnTo>
                  <a:lnTo>
                    <a:pt x="1553" y="1095"/>
                  </a:lnTo>
                  <a:lnTo>
                    <a:pt x="1550" y="1095"/>
                  </a:lnTo>
                  <a:lnTo>
                    <a:pt x="1550" y="1092"/>
                  </a:lnTo>
                  <a:lnTo>
                    <a:pt x="1545" y="1095"/>
                  </a:lnTo>
                  <a:lnTo>
                    <a:pt x="1540" y="1092"/>
                  </a:lnTo>
                  <a:lnTo>
                    <a:pt x="1533" y="1090"/>
                  </a:lnTo>
                  <a:lnTo>
                    <a:pt x="1527" y="1087"/>
                  </a:lnTo>
                  <a:lnTo>
                    <a:pt x="1525" y="1090"/>
                  </a:lnTo>
                  <a:lnTo>
                    <a:pt x="1520" y="1092"/>
                  </a:lnTo>
                  <a:lnTo>
                    <a:pt x="1517" y="1092"/>
                  </a:lnTo>
                  <a:lnTo>
                    <a:pt x="1515" y="1090"/>
                  </a:lnTo>
                  <a:lnTo>
                    <a:pt x="1512" y="1092"/>
                  </a:lnTo>
                  <a:lnTo>
                    <a:pt x="1507" y="1085"/>
                  </a:lnTo>
                  <a:lnTo>
                    <a:pt x="1505" y="1085"/>
                  </a:lnTo>
                  <a:lnTo>
                    <a:pt x="1505" y="1087"/>
                  </a:lnTo>
                  <a:lnTo>
                    <a:pt x="1505" y="1092"/>
                  </a:lnTo>
                  <a:lnTo>
                    <a:pt x="1502" y="1090"/>
                  </a:lnTo>
                  <a:lnTo>
                    <a:pt x="1499" y="1090"/>
                  </a:lnTo>
                  <a:lnTo>
                    <a:pt x="1497" y="1090"/>
                  </a:lnTo>
                  <a:lnTo>
                    <a:pt x="1497" y="1092"/>
                  </a:lnTo>
                  <a:lnTo>
                    <a:pt x="1489" y="1090"/>
                  </a:lnTo>
                  <a:lnTo>
                    <a:pt x="1489" y="1092"/>
                  </a:lnTo>
                  <a:lnTo>
                    <a:pt x="1487" y="1092"/>
                  </a:lnTo>
                  <a:lnTo>
                    <a:pt x="1479" y="1092"/>
                  </a:lnTo>
                  <a:lnTo>
                    <a:pt x="1477" y="1092"/>
                  </a:lnTo>
                  <a:lnTo>
                    <a:pt x="1471" y="1090"/>
                  </a:lnTo>
                  <a:lnTo>
                    <a:pt x="1469" y="1087"/>
                  </a:lnTo>
                  <a:lnTo>
                    <a:pt x="1464" y="1085"/>
                  </a:lnTo>
                  <a:lnTo>
                    <a:pt x="1461" y="1085"/>
                  </a:lnTo>
                  <a:lnTo>
                    <a:pt x="1459" y="1087"/>
                  </a:lnTo>
                  <a:lnTo>
                    <a:pt x="1459" y="1092"/>
                  </a:lnTo>
                  <a:lnTo>
                    <a:pt x="1456" y="1090"/>
                  </a:lnTo>
                  <a:lnTo>
                    <a:pt x="1454" y="1087"/>
                  </a:lnTo>
                  <a:lnTo>
                    <a:pt x="1456" y="1085"/>
                  </a:lnTo>
                  <a:lnTo>
                    <a:pt x="1451" y="1082"/>
                  </a:lnTo>
                  <a:lnTo>
                    <a:pt x="1443" y="1077"/>
                  </a:lnTo>
                  <a:lnTo>
                    <a:pt x="1438" y="1079"/>
                  </a:lnTo>
                  <a:lnTo>
                    <a:pt x="1441" y="1082"/>
                  </a:lnTo>
                  <a:lnTo>
                    <a:pt x="1438" y="1085"/>
                  </a:lnTo>
                  <a:lnTo>
                    <a:pt x="1436" y="1087"/>
                  </a:lnTo>
                  <a:lnTo>
                    <a:pt x="1433" y="1090"/>
                  </a:lnTo>
                  <a:lnTo>
                    <a:pt x="1428" y="1087"/>
                  </a:lnTo>
                  <a:lnTo>
                    <a:pt x="1428" y="1085"/>
                  </a:lnTo>
                  <a:lnTo>
                    <a:pt x="1423" y="1082"/>
                  </a:lnTo>
                  <a:lnTo>
                    <a:pt x="1421" y="1079"/>
                  </a:lnTo>
                  <a:lnTo>
                    <a:pt x="1415" y="1077"/>
                  </a:lnTo>
                  <a:lnTo>
                    <a:pt x="1415" y="1074"/>
                  </a:lnTo>
                  <a:lnTo>
                    <a:pt x="1410" y="1072"/>
                  </a:lnTo>
                  <a:lnTo>
                    <a:pt x="1408" y="1069"/>
                  </a:lnTo>
                  <a:lnTo>
                    <a:pt x="1408" y="1064"/>
                  </a:lnTo>
                  <a:lnTo>
                    <a:pt x="1408" y="1062"/>
                  </a:lnTo>
                  <a:lnTo>
                    <a:pt x="1405" y="1062"/>
                  </a:lnTo>
                  <a:lnTo>
                    <a:pt x="1403" y="1059"/>
                  </a:lnTo>
                  <a:lnTo>
                    <a:pt x="1400" y="1057"/>
                  </a:lnTo>
                  <a:lnTo>
                    <a:pt x="1400" y="1054"/>
                  </a:lnTo>
                  <a:lnTo>
                    <a:pt x="1403" y="1054"/>
                  </a:lnTo>
                  <a:lnTo>
                    <a:pt x="1398" y="1049"/>
                  </a:lnTo>
                  <a:lnTo>
                    <a:pt x="1398" y="1046"/>
                  </a:lnTo>
                  <a:lnTo>
                    <a:pt x="1398" y="1041"/>
                  </a:lnTo>
                  <a:lnTo>
                    <a:pt x="1395" y="1041"/>
                  </a:lnTo>
                  <a:lnTo>
                    <a:pt x="1393" y="1044"/>
                  </a:lnTo>
                  <a:lnTo>
                    <a:pt x="1390" y="1041"/>
                  </a:lnTo>
                  <a:lnTo>
                    <a:pt x="1387" y="1044"/>
                  </a:lnTo>
                  <a:lnTo>
                    <a:pt x="1382" y="1046"/>
                  </a:lnTo>
                  <a:lnTo>
                    <a:pt x="1380" y="1046"/>
                  </a:lnTo>
                  <a:lnTo>
                    <a:pt x="1375" y="1046"/>
                  </a:lnTo>
                  <a:lnTo>
                    <a:pt x="1372" y="1046"/>
                  </a:lnTo>
                  <a:lnTo>
                    <a:pt x="1367" y="1051"/>
                  </a:lnTo>
                  <a:lnTo>
                    <a:pt x="1365" y="1051"/>
                  </a:lnTo>
                  <a:lnTo>
                    <a:pt x="1362" y="1051"/>
                  </a:lnTo>
                  <a:lnTo>
                    <a:pt x="1359" y="1049"/>
                  </a:lnTo>
                  <a:lnTo>
                    <a:pt x="1349" y="1026"/>
                  </a:lnTo>
                  <a:lnTo>
                    <a:pt x="1347" y="1018"/>
                  </a:lnTo>
                  <a:lnTo>
                    <a:pt x="1347" y="1013"/>
                  </a:lnTo>
                  <a:lnTo>
                    <a:pt x="1344" y="1008"/>
                  </a:lnTo>
                  <a:lnTo>
                    <a:pt x="1347" y="1003"/>
                  </a:lnTo>
                  <a:lnTo>
                    <a:pt x="1347" y="1001"/>
                  </a:lnTo>
                  <a:lnTo>
                    <a:pt x="1347" y="998"/>
                  </a:lnTo>
                  <a:lnTo>
                    <a:pt x="1342" y="995"/>
                  </a:lnTo>
                  <a:lnTo>
                    <a:pt x="1339" y="988"/>
                  </a:lnTo>
                  <a:lnTo>
                    <a:pt x="1337" y="985"/>
                  </a:lnTo>
                  <a:lnTo>
                    <a:pt x="1334" y="983"/>
                  </a:lnTo>
                  <a:lnTo>
                    <a:pt x="1331" y="978"/>
                  </a:lnTo>
                  <a:lnTo>
                    <a:pt x="1326" y="983"/>
                  </a:lnTo>
                  <a:lnTo>
                    <a:pt x="1324" y="983"/>
                  </a:lnTo>
                  <a:lnTo>
                    <a:pt x="1321" y="980"/>
                  </a:lnTo>
                  <a:lnTo>
                    <a:pt x="1319" y="978"/>
                  </a:lnTo>
                  <a:lnTo>
                    <a:pt x="1319" y="975"/>
                  </a:lnTo>
                  <a:lnTo>
                    <a:pt x="1314" y="973"/>
                  </a:lnTo>
                  <a:lnTo>
                    <a:pt x="1311" y="970"/>
                  </a:lnTo>
                  <a:lnTo>
                    <a:pt x="1306" y="970"/>
                  </a:lnTo>
                  <a:lnTo>
                    <a:pt x="1303" y="965"/>
                  </a:lnTo>
                  <a:lnTo>
                    <a:pt x="1301" y="967"/>
                  </a:lnTo>
                  <a:lnTo>
                    <a:pt x="1298" y="965"/>
                  </a:lnTo>
                  <a:lnTo>
                    <a:pt x="1296" y="967"/>
                  </a:lnTo>
                  <a:lnTo>
                    <a:pt x="1288" y="970"/>
                  </a:lnTo>
                  <a:lnTo>
                    <a:pt x="1286" y="967"/>
                  </a:lnTo>
                  <a:lnTo>
                    <a:pt x="1283" y="962"/>
                  </a:lnTo>
                  <a:lnTo>
                    <a:pt x="1281" y="960"/>
                  </a:lnTo>
                  <a:lnTo>
                    <a:pt x="1278" y="952"/>
                  </a:lnTo>
                  <a:lnTo>
                    <a:pt x="1273" y="955"/>
                  </a:lnTo>
                  <a:lnTo>
                    <a:pt x="1265" y="955"/>
                  </a:lnTo>
                  <a:lnTo>
                    <a:pt x="1263" y="952"/>
                  </a:lnTo>
                  <a:lnTo>
                    <a:pt x="1258" y="952"/>
                  </a:lnTo>
                  <a:lnTo>
                    <a:pt x="1255" y="947"/>
                  </a:lnTo>
                  <a:lnTo>
                    <a:pt x="1253" y="947"/>
                  </a:lnTo>
                  <a:lnTo>
                    <a:pt x="1247" y="952"/>
                  </a:lnTo>
                  <a:lnTo>
                    <a:pt x="1046" y="947"/>
                  </a:lnTo>
                  <a:lnTo>
                    <a:pt x="1044" y="945"/>
                  </a:lnTo>
                  <a:lnTo>
                    <a:pt x="1044" y="939"/>
                  </a:lnTo>
                  <a:lnTo>
                    <a:pt x="1041" y="937"/>
                  </a:lnTo>
                  <a:lnTo>
                    <a:pt x="1046" y="932"/>
                  </a:lnTo>
                  <a:lnTo>
                    <a:pt x="1049" y="932"/>
                  </a:lnTo>
                  <a:lnTo>
                    <a:pt x="1051" y="937"/>
                  </a:lnTo>
                  <a:lnTo>
                    <a:pt x="1054" y="932"/>
                  </a:lnTo>
                  <a:lnTo>
                    <a:pt x="1059" y="929"/>
                  </a:lnTo>
                  <a:lnTo>
                    <a:pt x="1062" y="924"/>
                  </a:lnTo>
                  <a:lnTo>
                    <a:pt x="1064" y="924"/>
                  </a:lnTo>
                  <a:lnTo>
                    <a:pt x="1067" y="922"/>
                  </a:lnTo>
                  <a:lnTo>
                    <a:pt x="1067" y="917"/>
                  </a:lnTo>
                  <a:lnTo>
                    <a:pt x="1069" y="914"/>
                  </a:lnTo>
                  <a:lnTo>
                    <a:pt x="1072" y="909"/>
                  </a:lnTo>
                  <a:lnTo>
                    <a:pt x="1069" y="909"/>
                  </a:lnTo>
                  <a:lnTo>
                    <a:pt x="1072" y="901"/>
                  </a:lnTo>
                  <a:lnTo>
                    <a:pt x="1072" y="896"/>
                  </a:lnTo>
                  <a:lnTo>
                    <a:pt x="1072" y="891"/>
                  </a:lnTo>
                  <a:lnTo>
                    <a:pt x="1072" y="886"/>
                  </a:lnTo>
                  <a:lnTo>
                    <a:pt x="1077" y="884"/>
                  </a:lnTo>
                  <a:lnTo>
                    <a:pt x="1077" y="878"/>
                  </a:lnTo>
                  <a:lnTo>
                    <a:pt x="1079" y="868"/>
                  </a:lnTo>
                  <a:lnTo>
                    <a:pt x="1082" y="856"/>
                  </a:lnTo>
                  <a:lnTo>
                    <a:pt x="1082" y="848"/>
                  </a:lnTo>
                  <a:lnTo>
                    <a:pt x="1079" y="843"/>
                  </a:lnTo>
                  <a:lnTo>
                    <a:pt x="1079" y="840"/>
                  </a:lnTo>
                  <a:lnTo>
                    <a:pt x="1077" y="840"/>
                  </a:lnTo>
                  <a:lnTo>
                    <a:pt x="1074" y="843"/>
                  </a:lnTo>
                  <a:lnTo>
                    <a:pt x="1072" y="843"/>
                  </a:lnTo>
                  <a:lnTo>
                    <a:pt x="1067" y="840"/>
                  </a:lnTo>
                  <a:lnTo>
                    <a:pt x="1064" y="838"/>
                  </a:lnTo>
                  <a:lnTo>
                    <a:pt x="1062" y="840"/>
                  </a:lnTo>
                  <a:lnTo>
                    <a:pt x="1059" y="838"/>
                  </a:lnTo>
                  <a:lnTo>
                    <a:pt x="1054" y="835"/>
                  </a:lnTo>
                  <a:lnTo>
                    <a:pt x="1049" y="835"/>
                  </a:lnTo>
                  <a:lnTo>
                    <a:pt x="1046" y="830"/>
                  </a:lnTo>
                  <a:lnTo>
                    <a:pt x="1046" y="825"/>
                  </a:lnTo>
                  <a:lnTo>
                    <a:pt x="1044" y="825"/>
                  </a:lnTo>
                  <a:lnTo>
                    <a:pt x="1041" y="822"/>
                  </a:lnTo>
                  <a:lnTo>
                    <a:pt x="1036" y="820"/>
                  </a:lnTo>
                  <a:lnTo>
                    <a:pt x="1031" y="817"/>
                  </a:lnTo>
                  <a:lnTo>
                    <a:pt x="1031" y="815"/>
                  </a:lnTo>
                  <a:lnTo>
                    <a:pt x="1031" y="812"/>
                  </a:lnTo>
                  <a:lnTo>
                    <a:pt x="1034" y="810"/>
                  </a:lnTo>
                  <a:lnTo>
                    <a:pt x="1034" y="807"/>
                  </a:lnTo>
                  <a:lnTo>
                    <a:pt x="1031" y="802"/>
                  </a:lnTo>
                  <a:lnTo>
                    <a:pt x="1028" y="797"/>
                  </a:lnTo>
                  <a:lnTo>
                    <a:pt x="1023" y="792"/>
                  </a:lnTo>
                  <a:lnTo>
                    <a:pt x="1018" y="789"/>
                  </a:lnTo>
                  <a:lnTo>
                    <a:pt x="1013" y="787"/>
                  </a:lnTo>
                  <a:lnTo>
                    <a:pt x="1016" y="782"/>
                  </a:lnTo>
                  <a:lnTo>
                    <a:pt x="1016" y="777"/>
                  </a:lnTo>
                  <a:lnTo>
                    <a:pt x="1016" y="772"/>
                  </a:lnTo>
                  <a:lnTo>
                    <a:pt x="1016" y="769"/>
                  </a:lnTo>
                  <a:lnTo>
                    <a:pt x="1016" y="764"/>
                  </a:lnTo>
                  <a:lnTo>
                    <a:pt x="1016" y="759"/>
                  </a:lnTo>
                  <a:lnTo>
                    <a:pt x="1016" y="756"/>
                  </a:lnTo>
                  <a:lnTo>
                    <a:pt x="1016" y="754"/>
                  </a:lnTo>
                  <a:lnTo>
                    <a:pt x="1013" y="749"/>
                  </a:lnTo>
                  <a:lnTo>
                    <a:pt x="1011" y="746"/>
                  </a:lnTo>
                  <a:lnTo>
                    <a:pt x="1011" y="744"/>
                  </a:lnTo>
                  <a:lnTo>
                    <a:pt x="1011" y="738"/>
                  </a:lnTo>
                  <a:lnTo>
                    <a:pt x="1006" y="733"/>
                  </a:lnTo>
                  <a:lnTo>
                    <a:pt x="1000" y="731"/>
                  </a:lnTo>
                  <a:lnTo>
                    <a:pt x="998" y="728"/>
                  </a:lnTo>
                  <a:lnTo>
                    <a:pt x="995" y="726"/>
                  </a:lnTo>
                  <a:lnTo>
                    <a:pt x="990" y="728"/>
                  </a:lnTo>
                  <a:lnTo>
                    <a:pt x="985" y="731"/>
                  </a:lnTo>
                  <a:lnTo>
                    <a:pt x="983" y="731"/>
                  </a:lnTo>
                  <a:lnTo>
                    <a:pt x="980" y="731"/>
                  </a:lnTo>
                  <a:lnTo>
                    <a:pt x="975" y="731"/>
                  </a:lnTo>
                  <a:lnTo>
                    <a:pt x="970" y="733"/>
                  </a:lnTo>
                  <a:lnTo>
                    <a:pt x="962" y="733"/>
                  </a:lnTo>
                  <a:lnTo>
                    <a:pt x="955" y="733"/>
                  </a:lnTo>
                  <a:lnTo>
                    <a:pt x="947" y="728"/>
                  </a:lnTo>
                  <a:lnTo>
                    <a:pt x="944" y="726"/>
                  </a:lnTo>
                  <a:lnTo>
                    <a:pt x="939" y="723"/>
                  </a:lnTo>
                  <a:lnTo>
                    <a:pt x="934" y="723"/>
                  </a:lnTo>
                  <a:lnTo>
                    <a:pt x="927" y="721"/>
                  </a:lnTo>
                  <a:lnTo>
                    <a:pt x="922" y="718"/>
                  </a:lnTo>
                  <a:lnTo>
                    <a:pt x="924" y="713"/>
                  </a:lnTo>
                  <a:lnTo>
                    <a:pt x="924" y="710"/>
                  </a:lnTo>
                  <a:lnTo>
                    <a:pt x="924" y="703"/>
                  </a:lnTo>
                  <a:lnTo>
                    <a:pt x="922" y="698"/>
                  </a:lnTo>
                  <a:lnTo>
                    <a:pt x="922" y="693"/>
                  </a:lnTo>
                  <a:lnTo>
                    <a:pt x="922" y="688"/>
                  </a:lnTo>
                  <a:lnTo>
                    <a:pt x="919" y="685"/>
                  </a:lnTo>
                  <a:lnTo>
                    <a:pt x="916" y="685"/>
                  </a:lnTo>
                  <a:lnTo>
                    <a:pt x="916" y="690"/>
                  </a:lnTo>
                  <a:lnTo>
                    <a:pt x="914" y="693"/>
                  </a:lnTo>
                  <a:lnTo>
                    <a:pt x="909" y="693"/>
                  </a:lnTo>
                  <a:lnTo>
                    <a:pt x="904" y="695"/>
                  </a:lnTo>
                  <a:lnTo>
                    <a:pt x="899" y="695"/>
                  </a:lnTo>
                  <a:lnTo>
                    <a:pt x="894" y="700"/>
                  </a:lnTo>
                  <a:lnTo>
                    <a:pt x="888" y="700"/>
                  </a:lnTo>
                  <a:lnTo>
                    <a:pt x="886" y="700"/>
                  </a:lnTo>
                  <a:lnTo>
                    <a:pt x="881" y="700"/>
                  </a:lnTo>
                  <a:lnTo>
                    <a:pt x="876" y="700"/>
                  </a:lnTo>
                  <a:lnTo>
                    <a:pt x="871" y="703"/>
                  </a:lnTo>
                  <a:lnTo>
                    <a:pt x="866" y="705"/>
                  </a:lnTo>
                  <a:lnTo>
                    <a:pt x="863" y="705"/>
                  </a:lnTo>
                  <a:lnTo>
                    <a:pt x="855" y="703"/>
                  </a:lnTo>
                  <a:lnTo>
                    <a:pt x="850" y="710"/>
                  </a:lnTo>
                  <a:lnTo>
                    <a:pt x="850" y="716"/>
                  </a:lnTo>
                  <a:lnTo>
                    <a:pt x="850" y="718"/>
                  </a:lnTo>
                  <a:lnTo>
                    <a:pt x="848" y="718"/>
                  </a:lnTo>
                  <a:lnTo>
                    <a:pt x="845" y="718"/>
                  </a:lnTo>
                  <a:lnTo>
                    <a:pt x="843" y="721"/>
                  </a:lnTo>
                  <a:lnTo>
                    <a:pt x="843" y="723"/>
                  </a:lnTo>
                  <a:lnTo>
                    <a:pt x="840" y="726"/>
                  </a:lnTo>
                  <a:lnTo>
                    <a:pt x="843" y="726"/>
                  </a:lnTo>
                  <a:lnTo>
                    <a:pt x="843" y="728"/>
                  </a:lnTo>
                  <a:lnTo>
                    <a:pt x="843" y="731"/>
                  </a:lnTo>
                  <a:lnTo>
                    <a:pt x="840" y="731"/>
                  </a:lnTo>
                  <a:lnTo>
                    <a:pt x="838" y="731"/>
                  </a:lnTo>
                  <a:lnTo>
                    <a:pt x="838" y="733"/>
                  </a:lnTo>
                  <a:lnTo>
                    <a:pt x="840" y="736"/>
                  </a:lnTo>
                  <a:lnTo>
                    <a:pt x="840" y="738"/>
                  </a:lnTo>
                  <a:lnTo>
                    <a:pt x="838" y="741"/>
                  </a:lnTo>
                  <a:lnTo>
                    <a:pt x="835" y="741"/>
                  </a:lnTo>
                  <a:lnTo>
                    <a:pt x="835" y="744"/>
                  </a:lnTo>
                  <a:lnTo>
                    <a:pt x="832" y="746"/>
                  </a:lnTo>
                  <a:lnTo>
                    <a:pt x="830" y="749"/>
                  </a:lnTo>
                  <a:lnTo>
                    <a:pt x="827" y="749"/>
                  </a:lnTo>
                  <a:lnTo>
                    <a:pt x="825" y="746"/>
                  </a:lnTo>
                  <a:lnTo>
                    <a:pt x="822" y="749"/>
                  </a:lnTo>
                  <a:lnTo>
                    <a:pt x="825" y="749"/>
                  </a:lnTo>
                  <a:lnTo>
                    <a:pt x="827" y="751"/>
                  </a:lnTo>
                  <a:lnTo>
                    <a:pt x="827" y="754"/>
                  </a:lnTo>
                  <a:lnTo>
                    <a:pt x="830" y="756"/>
                  </a:lnTo>
                  <a:lnTo>
                    <a:pt x="827" y="756"/>
                  </a:lnTo>
                  <a:lnTo>
                    <a:pt x="827" y="759"/>
                  </a:lnTo>
                  <a:lnTo>
                    <a:pt x="825" y="759"/>
                  </a:lnTo>
                  <a:lnTo>
                    <a:pt x="822" y="759"/>
                  </a:lnTo>
                  <a:lnTo>
                    <a:pt x="822" y="761"/>
                  </a:lnTo>
                  <a:lnTo>
                    <a:pt x="825" y="764"/>
                  </a:lnTo>
                  <a:lnTo>
                    <a:pt x="822" y="764"/>
                  </a:lnTo>
                  <a:lnTo>
                    <a:pt x="825" y="766"/>
                  </a:lnTo>
                  <a:lnTo>
                    <a:pt x="822" y="766"/>
                  </a:lnTo>
                  <a:lnTo>
                    <a:pt x="822" y="769"/>
                  </a:lnTo>
                  <a:lnTo>
                    <a:pt x="822" y="774"/>
                  </a:lnTo>
                  <a:lnTo>
                    <a:pt x="820" y="774"/>
                  </a:lnTo>
                  <a:lnTo>
                    <a:pt x="817" y="777"/>
                  </a:lnTo>
                  <a:lnTo>
                    <a:pt x="817" y="779"/>
                  </a:lnTo>
                  <a:lnTo>
                    <a:pt x="815" y="782"/>
                  </a:lnTo>
                  <a:lnTo>
                    <a:pt x="817" y="782"/>
                  </a:lnTo>
                  <a:lnTo>
                    <a:pt x="817" y="784"/>
                  </a:lnTo>
                  <a:lnTo>
                    <a:pt x="817" y="787"/>
                  </a:lnTo>
                  <a:lnTo>
                    <a:pt x="815" y="787"/>
                  </a:lnTo>
                  <a:lnTo>
                    <a:pt x="817" y="789"/>
                  </a:lnTo>
                  <a:lnTo>
                    <a:pt x="817" y="792"/>
                  </a:lnTo>
                  <a:lnTo>
                    <a:pt x="815" y="794"/>
                  </a:lnTo>
                  <a:lnTo>
                    <a:pt x="812" y="797"/>
                  </a:lnTo>
                  <a:lnTo>
                    <a:pt x="812" y="800"/>
                  </a:lnTo>
                  <a:lnTo>
                    <a:pt x="810" y="802"/>
                  </a:lnTo>
                  <a:lnTo>
                    <a:pt x="807" y="802"/>
                  </a:lnTo>
                  <a:lnTo>
                    <a:pt x="804" y="802"/>
                  </a:lnTo>
                  <a:lnTo>
                    <a:pt x="802" y="802"/>
                  </a:lnTo>
                  <a:lnTo>
                    <a:pt x="799" y="800"/>
                  </a:lnTo>
                  <a:lnTo>
                    <a:pt x="797" y="800"/>
                  </a:lnTo>
                  <a:lnTo>
                    <a:pt x="797" y="802"/>
                  </a:lnTo>
                  <a:lnTo>
                    <a:pt x="799" y="802"/>
                  </a:lnTo>
                  <a:lnTo>
                    <a:pt x="804" y="805"/>
                  </a:lnTo>
                  <a:lnTo>
                    <a:pt x="804" y="807"/>
                  </a:lnTo>
                  <a:lnTo>
                    <a:pt x="802" y="807"/>
                  </a:lnTo>
                  <a:lnTo>
                    <a:pt x="799" y="807"/>
                  </a:lnTo>
                  <a:lnTo>
                    <a:pt x="799" y="810"/>
                  </a:lnTo>
                  <a:lnTo>
                    <a:pt x="802" y="812"/>
                  </a:lnTo>
                  <a:lnTo>
                    <a:pt x="804" y="815"/>
                  </a:lnTo>
                  <a:lnTo>
                    <a:pt x="804" y="817"/>
                  </a:lnTo>
                  <a:lnTo>
                    <a:pt x="802" y="820"/>
                  </a:lnTo>
                  <a:lnTo>
                    <a:pt x="799" y="820"/>
                  </a:lnTo>
                  <a:lnTo>
                    <a:pt x="797" y="822"/>
                  </a:lnTo>
                  <a:lnTo>
                    <a:pt x="794" y="825"/>
                  </a:lnTo>
                  <a:lnTo>
                    <a:pt x="797" y="825"/>
                  </a:lnTo>
                  <a:lnTo>
                    <a:pt x="799" y="828"/>
                  </a:lnTo>
                  <a:lnTo>
                    <a:pt x="799" y="830"/>
                  </a:lnTo>
                  <a:lnTo>
                    <a:pt x="797" y="835"/>
                  </a:lnTo>
                  <a:lnTo>
                    <a:pt x="794" y="835"/>
                  </a:lnTo>
                  <a:lnTo>
                    <a:pt x="792" y="838"/>
                  </a:lnTo>
                  <a:lnTo>
                    <a:pt x="789" y="840"/>
                  </a:lnTo>
                  <a:lnTo>
                    <a:pt x="789" y="843"/>
                  </a:lnTo>
                  <a:lnTo>
                    <a:pt x="789" y="845"/>
                  </a:lnTo>
                  <a:lnTo>
                    <a:pt x="789" y="848"/>
                  </a:lnTo>
                  <a:lnTo>
                    <a:pt x="792" y="850"/>
                  </a:lnTo>
                  <a:lnTo>
                    <a:pt x="792" y="853"/>
                  </a:lnTo>
                  <a:lnTo>
                    <a:pt x="789" y="856"/>
                  </a:lnTo>
                  <a:lnTo>
                    <a:pt x="787" y="858"/>
                  </a:lnTo>
                  <a:lnTo>
                    <a:pt x="784" y="861"/>
                  </a:lnTo>
                  <a:lnTo>
                    <a:pt x="782" y="861"/>
                  </a:lnTo>
                  <a:lnTo>
                    <a:pt x="776" y="861"/>
                  </a:lnTo>
                  <a:lnTo>
                    <a:pt x="774" y="861"/>
                  </a:lnTo>
                  <a:lnTo>
                    <a:pt x="774" y="858"/>
                  </a:lnTo>
                  <a:lnTo>
                    <a:pt x="771" y="858"/>
                  </a:lnTo>
                  <a:lnTo>
                    <a:pt x="771" y="861"/>
                  </a:lnTo>
                  <a:lnTo>
                    <a:pt x="771" y="863"/>
                  </a:lnTo>
                  <a:lnTo>
                    <a:pt x="771" y="866"/>
                  </a:lnTo>
                  <a:lnTo>
                    <a:pt x="771" y="868"/>
                  </a:lnTo>
                  <a:lnTo>
                    <a:pt x="769" y="871"/>
                  </a:lnTo>
                  <a:lnTo>
                    <a:pt x="766" y="873"/>
                  </a:lnTo>
                  <a:lnTo>
                    <a:pt x="766" y="876"/>
                  </a:lnTo>
                  <a:lnTo>
                    <a:pt x="769" y="878"/>
                  </a:lnTo>
                  <a:lnTo>
                    <a:pt x="771" y="881"/>
                  </a:lnTo>
                  <a:lnTo>
                    <a:pt x="774" y="884"/>
                  </a:lnTo>
                  <a:lnTo>
                    <a:pt x="779" y="884"/>
                  </a:lnTo>
                  <a:lnTo>
                    <a:pt x="782" y="886"/>
                  </a:lnTo>
                  <a:lnTo>
                    <a:pt x="787" y="886"/>
                  </a:lnTo>
                  <a:lnTo>
                    <a:pt x="789" y="889"/>
                  </a:lnTo>
                  <a:lnTo>
                    <a:pt x="792" y="889"/>
                  </a:lnTo>
                  <a:lnTo>
                    <a:pt x="794" y="891"/>
                  </a:lnTo>
                  <a:lnTo>
                    <a:pt x="799" y="894"/>
                  </a:lnTo>
                  <a:lnTo>
                    <a:pt x="802" y="896"/>
                  </a:lnTo>
                  <a:lnTo>
                    <a:pt x="802" y="901"/>
                  </a:lnTo>
                  <a:lnTo>
                    <a:pt x="804" y="901"/>
                  </a:lnTo>
                  <a:lnTo>
                    <a:pt x="807" y="904"/>
                  </a:lnTo>
                  <a:lnTo>
                    <a:pt x="810" y="909"/>
                  </a:lnTo>
                  <a:lnTo>
                    <a:pt x="810" y="911"/>
                  </a:lnTo>
                  <a:lnTo>
                    <a:pt x="807" y="914"/>
                  </a:lnTo>
                  <a:lnTo>
                    <a:pt x="804" y="914"/>
                  </a:lnTo>
                  <a:lnTo>
                    <a:pt x="802" y="914"/>
                  </a:lnTo>
                  <a:lnTo>
                    <a:pt x="797" y="911"/>
                  </a:lnTo>
                  <a:lnTo>
                    <a:pt x="794" y="909"/>
                  </a:lnTo>
                  <a:lnTo>
                    <a:pt x="792" y="906"/>
                  </a:lnTo>
                  <a:lnTo>
                    <a:pt x="787" y="909"/>
                  </a:lnTo>
                  <a:lnTo>
                    <a:pt x="784" y="911"/>
                  </a:lnTo>
                  <a:lnTo>
                    <a:pt x="787" y="909"/>
                  </a:lnTo>
                  <a:lnTo>
                    <a:pt x="789" y="911"/>
                  </a:lnTo>
                  <a:lnTo>
                    <a:pt x="792" y="914"/>
                  </a:lnTo>
                  <a:lnTo>
                    <a:pt x="794" y="914"/>
                  </a:lnTo>
                  <a:lnTo>
                    <a:pt x="794" y="919"/>
                  </a:lnTo>
                  <a:lnTo>
                    <a:pt x="794" y="922"/>
                  </a:lnTo>
                  <a:lnTo>
                    <a:pt x="792" y="924"/>
                  </a:lnTo>
                  <a:lnTo>
                    <a:pt x="789" y="924"/>
                  </a:lnTo>
                  <a:lnTo>
                    <a:pt x="787" y="927"/>
                  </a:lnTo>
                  <a:lnTo>
                    <a:pt x="784" y="927"/>
                  </a:lnTo>
                  <a:lnTo>
                    <a:pt x="784" y="924"/>
                  </a:lnTo>
                  <a:lnTo>
                    <a:pt x="782" y="922"/>
                  </a:lnTo>
                  <a:lnTo>
                    <a:pt x="782" y="919"/>
                  </a:lnTo>
                  <a:lnTo>
                    <a:pt x="779" y="922"/>
                  </a:lnTo>
                  <a:lnTo>
                    <a:pt x="779" y="924"/>
                  </a:lnTo>
                  <a:lnTo>
                    <a:pt x="779" y="927"/>
                  </a:lnTo>
                  <a:lnTo>
                    <a:pt x="779" y="929"/>
                  </a:lnTo>
                  <a:lnTo>
                    <a:pt x="779" y="934"/>
                  </a:lnTo>
                  <a:lnTo>
                    <a:pt x="776" y="937"/>
                  </a:lnTo>
                  <a:lnTo>
                    <a:pt x="776" y="939"/>
                  </a:lnTo>
                  <a:lnTo>
                    <a:pt x="779" y="939"/>
                  </a:lnTo>
                  <a:lnTo>
                    <a:pt x="782" y="942"/>
                  </a:lnTo>
                  <a:lnTo>
                    <a:pt x="784" y="942"/>
                  </a:lnTo>
                  <a:lnTo>
                    <a:pt x="787" y="942"/>
                  </a:lnTo>
                  <a:lnTo>
                    <a:pt x="787" y="945"/>
                  </a:lnTo>
                  <a:lnTo>
                    <a:pt x="787" y="947"/>
                  </a:lnTo>
                  <a:lnTo>
                    <a:pt x="787" y="950"/>
                  </a:lnTo>
                  <a:lnTo>
                    <a:pt x="787" y="952"/>
                  </a:lnTo>
                  <a:lnTo>
                    <a:pt x="784" y="957"/>
                  </a:lnTo>
                  <a:lnTo>
                    <a:pt x="782" y="957"/>
                  </a:lnTo>
                  <a:lnTo>
                    <a:pt x="779" y="957"/>
                  </a:lnTo>
                  <a:lnTo>
                    <a:pt x="776" y="955"/>
                  </a:lnTo>
                  <a:lnTo>
                    <a:pt x="774" y="952"/>
                  </a:lnTo>
                  <a:lnTo>
                    <a:pt x="769" y="952"/>
                  </a:lnTo>
                  <a:lnTo>
                    <a:pt x="769" y="955"/>
                  </a:lnTo>
                  <a:lnTo>
                    <a:pt x="771" y="957"/>
                  </a:lnTo>
                  <a:lnTo>
                    <a:pt x="774" y="960"/>
                  </a:lnTo>
                  <a:lnTo>
                    <a:pt x="776" y="960"/>
                  </a:lnTo>
                  <a:lnTo>
                    <a:pt x="779" y="960"/>
                  </a:lnTo>
                  <a:lnTo>
                    <a:pt x="782" y="960"/>
                  </a:lnTo>
                  <a:lnTo>
                    <a:pt x="787" y="962"/>
                  </a:lnTo>
                  <a:lnTo>
                    <a:pt x="789" y="965"/>
                  </a:lnTo>
                  <a:lnTo>
                    <a:pt x="792" y="967"/>
                  </a:lnTo>
                  <a:lnTo>
                    <a:pt x="789" y="970"/>
                  </a:lnTo>
                  <a:lnTo>
                    <a:pt x="789" y="973"/>
                  </a:lnTo>
                  <a:lnTo>
                    <a:pt x="787" y="975"/>
                  </a:lnTo>
                  <a:lnTo>
                    <a:pt x="782" y="975"/>
                  </a:lnTo>
                  <a:lnTo>
                    <a:pt x="779" y="978"/>
                  </a:lnTo>
                  <a:lnTo>
                    <a:pt x="776" y="978"/>
                  </a:lnTo>
                  <a:lnTo>
                    <a:pt x="776" y="980"/>
                  </a:lnTo>
                  <a:lnTo>
                    <a:pt x="774" y="978"/>
                  </a:lnTo>
                  <a:lnTo>
                    <a:pt x="771" y="978"/>
                  </a:lnTo>
                  <a:lnTo>
                    <a:pt x="771" y="975"/>
                  </a:lnTo>
                  <a:lnTo>
                    <a:pt x="769" y="975"/>
                  </a:lnTo>
                  <a:lnTo>
                    <a:pt x="766" y="973"/>
                  </a:lnTo>
                  <a:lnTo>
                    <a:pt x="764" y="973"/>
                  </a:lnTo>
                  <a:lnTo>
                    <a:pt x="759" y="970"/>
                  </a:lnTo>
                  <a:lnTo>
                    <a:pt x="754" y="970"/>
                  </a:lnTo>
                  <a:lnTo>
                    <a:pt x="751" y="970"/>
                  </a:lnTo>
                  <a:lnTo>
                    <a:pt x="748" y="970"/>
                  </a:lnTo>
                  <a:lnTo>
                    <a:pt x="746" y="970"/>
                  </a:lnTo>
                  <a:lnTo>
                    <a:pt x="741" y="973"/>
                  </a:lnTo>
                  <a:lnTo>
                    <a:pt x="738" y="973"/>
                  </a:lnTo>
                  <a:lnTo>
                    <a:pt x="736" y="970"/>
                  </a:lnTo>
                  <a:lnTo>
                    <a:pt x="731" y="973"/>
                  </a:lnTo>
                  <a:lnTo>
                    <a:pt x="728" y="973"/>
                  </a:lnTo>
                  <a:lnTo>
                    <a:pt x="726" y="973"/>
                  </a:lnTo>
                  <a:lnTo>
                    <a:pt x="723" y="973"/>
                  </a:lnTo>
                  <a:lnTo>
                    <a:pt x="720" y="973"/>
                  </a:lnTo>
                  <a:lnTo>
                    <a:pt x="718" y="973"/>
                  </a:lnTo>
                  <a:lnTo>
                    <a:pt x="715" y="973"/>
                  </a:lnTo>
                  <a:lnTo>
                    <a:pt x="715" y="975"/>
                  </a:lnTo>
                  <a:lnTo>
                    <a:pt x="713" y="978"/>
                  </a:lnTo>
                  <a:lnTo>
                    <a:pt x="713" y="980"/>
                  </a:lnTo>
                  <a:lnTo>
                    <a:pt x="713" y="983"/>
                  </a:lnTo>
                  <a:lnTo>
                    <a:pt x="710" y="985"/>
                  </a:lnTo>
                  <a:lnTo>
                    <a:pt x="708" y="988"/>
                  </a:lnTo>
                  <a:lnTo>
                    <a:pt x="705" y="988"/>
                  </a:lnTo>
                  <a:lnTo>
                    <a:pt x="703" y="988"/>
                  </a:lnTo>
                  <a:lnTo>
                    <a:pt x="700" y="990"/>
                  </a:lnTo>
                  <a:lnTo>
                    <a:pt x="698" y="990"/>
                  </a:lnTo>
                  <a:lnTo>
                    <a:pt x="695" y="990"/>
                  </a:lnTo>
                  <a:lnTo>
                    <a:pt x="690" y="990"/>
                  </a:lnTo>
                  <a:lnTo>
                    <a:pt x="687" y="993"/>
                  </a:lnTo>
                  <a:lnTo>
                    <a:pt x="685" y="993"/>
                  </a:lnTo>
                  <a:lnTo>
                    <a:pt x="682" y="990"/>
                  </a:lnTo>
                  <a:lnTo>
                    <a:pt x="680" y="990"/>
                  </a:lnTo>
                  <a:lnTo>
                    <a:pt x="675" y="990"/>
                  </a:lnTo>
                  <a:lnTo>
                    <a:pt x="657" y="1018"/>
                  </a:lnTo>
                  <a:lnTo>
                    <a:pt x="654" y="1021"/>
                  </a:lnTo>
                  <a:lnTo>
                    <a:pt x="654" y="1023"/>
                  </a:lnTo>
                  <a:lnTo>
                    <a:pt x="659" y="1026"/>
                  </a:lnTo>
                  <a:lnTo>
                    <a:pt x="667" y="1031"/>
                  </a:lnTo>
                  <a:lnTo>
                    <a:pt x="667" y="1034"/>
                  </a:lnTo>
                  <a:lnTo>
                    <a:pt x="664" y="1034"/>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5" name="Freeform 15">
              <a:extLst>
                <a:ext uri="{FF2B5EF4-FFF2-40B4-BE49-F238E27FC236}">
                  <a16:creationId xmlns:a16="http://schemas.microsoft.com/office/drawing/2014/main" id="{9F753061-67EC-264C-A993-778CBBF12709}"/>
                </a:ext>
              </a:extLst>
            </p:cNvPr>
            <p:cNvSpPr>
              <a:spLocks/>
            </p:cNvSpPr>
            <p:nvPr/>
          </p:nvSpPr>
          <p:spPr bwMode="auto">
            <a:xfrm>
              <a:off x="2920" y="1331"/>
              <a:ext cx="957" cy="1143"/>
            </a:xfrm>
            <a:custGeom>
              <a:avLst/>
              <a:gdLst>
                <a:gd name="T0" fmla="*/ 237 w 957"/>
                <a:gd name="T1" fmla="*/ 1130 h 1143"/>
                <a:gd name="T2" fmla="*/ 188 w 957"/>
                <a:gd name="T3" fmla="*/ 1138 h 1143"/>
                <a:gd name="T4" fmla="*/ 158 w 957"/>
                <a:gd name="T5" fmla="*/ 1110 h 1143"/>
                <a:gd name="T6" fmla="*/ 117 w 957"/>
                <a:gd name="T7" fmla="*/ 1117 h 1143"/>
                <a:gd name="T8" fmla="*/ 56 w 957"/>
                <a:gd name="T9" fmla="*/ 1122 h 1143"/>
                <a:gd name="T10" fmla="*/ 18 w 957"/>
                <a:gd name="T11" fmla="*/ 1074 h 1143"/>
                <a:gd name="T12" fmla="*/ 28 w 957"/>
                <a:gd name="T13" fmla="*/ 982 h 1143"/>
                <a:gd name="T14" fmla="*/ 36 w 957"/>
                <a:gd name="T15" fmla="*/ 924 h 1143"/>
                <a:gd name="T16" fmla="*/ 36 w 957"/>
                <a:gd name="T17" fmla="*/ 875 h 1143"/>
                <a:gd name="T18" fmla="*/ 46 w 957"/>
                <a:gd name="T19" fmla="*/ 827 h 1143"/>
                <a:gd name="T20" fmla="*/ 61 w 957"/>
                <a:gd name="T21" fmla="*/ 792 h 1143"/>
                <a:gd name="T22" fmla="*/ 81 w 957"/>
                <a:gd name="T23" fmla="*/ 748 h 1143"/>
                <a:gd name="T24" fmla="*/ 104 w 957"/>
                <a:gd name="T25" fmla="*/ 713 h 1143"/>
                <a:gd name="T26" fmla="*/ 120 w 957"/>
                <a:gd name="T27" fmla="*/ 687 h 1143"/>
                <a:gd name="T28" fmla="*/ 160 w 957"/>
                <a:gd name="T29" fmla="*/ 690 h 1143"/>
                <a:gd name="T30" fmla="*/ 176 w 957"/>
                <a:gd name="T31" fmla="*/ 657 h 1143"/>
                <a:gd name="T32" fmla="*/ 199 w 957"/>
                <a:gd name="T33" fmla="*/ 629 h 1143"/>
                <a:gd name="T34" fmla="*/ 191 w 957"/>
                <a:gd name="T35" fmla="*/ 601 h 1143"/>
                <a:gd name="T36" fmla="*/ 137 w 957"/>
                <a:gd name="T37" fmla="*/ 560 h 1143"/>
                <a:gd name="T38" fmla="*/ 84 w 957"/>
                <a:gd name="T39" fmla="*/ 532 h 1143"/>
                <a:gd name="T40" fmla="*/ 87 w 957"/>
                <a:gd name="T41" fmla="*/ 506 h 1143"/>
                <a:gd name="T42" fmla="*/ 69 w 957"/>
                <a:gd name="T43" fmla="*/ 481 h 1143"/>
                <a:gd name="T44" fmla="*/ 48 w 957"/>
                <a:gd name="T45" fmla="*/ 445 h 1143"/>
                <a:gd name="T46" fmla="*/ 25 w 957"/>
                <a:gd name="T47" fmla="*/ 422 h 1143"/>
                <a:gd name="T48" fmla="*/ 31 w 957"/>
                <a:gd name="T49" fmla="*/ 377 h 1143"/>
                <a:gd name="T50" fmla="*/ 15 w 957"/>
                <a:gd name="T51" fmla="*/ 338 h 1143"/>
                <a:gd name="T52" fmla="*/ 87 w 957"/>
                <a:gd name="T53" fmla="*/ 288 h 1143"/>
                <a:gd name="T54" fmla="*/ 153 w 957"/>
                <a:gd name="T55" fmla="*/ 282 h 1143"/>
                <a:gd name="T56" fmla="*/ 137 w 957"/>
                <a:gd name="T57" fmla="*/ 252 h 1143"/>
                <a:gd name="T58" fmla="*/ 163 w 957"/>
                <a:gd name="T59" fmla="*/ 229 h 1143"/>
                <a:gd name="T60" fmla="*/ 132 w 957"/>
                <a:gd name="T61" fmla="*/ 178 h 1143"/>
                <a:gd name="T62" fmla="*/ 160 w 957"/>
                <a:gd name="T63" fmla="*/ 135 h 1143"/>
                <a:gd name="T64" fmla="*/ 178 w 957"/>
                <a:gd name="T65" fmla="*/ 102 h 1143"/>
                <a:gd name="T66" fmla="*/ 188 w 957"/>
                <a:gd name="T67" fmla="*/ 64 h 1143"/>
                <a:gd name="T68" fmla="*/ 227 w 957"/>
                <a:gd name="T69" fmla="*/ 20 h 1143"/>
                <a:gd name="T70" fmla="*/ 305 w 957"/>
                <a:gd name="T71" fmla="*/ 41 h 1143"/>
                <a:gd name="T72" fmla="*/ 377 w 957"/>
                <a:gd name="T73" fmla="*/ 92 h 1143"/>
                <a:gd name="T74" fmla="*/ 435 w 957"/>
                <a:gd name="T75" fmla="*/ 158 h 1143"/>
                <a:gd name="T76" fmla="*/ 407 w 957"/>
                <a:gd name="T77" fmla="*/ 247 h 1143"/>
                <a:gd name="T78" fmla="*/ 680 w 957"/>
                <a:gd name="T79" fmla="*/ 290 h 1143"/>
                <a:gd name="T80" fmla="*/ 743 w 957"/>
                <a:gd name="T81" fmla="*/ 361 h 1143"/>
                <a:gd name="T82" fmla="*/ 797 w 957"/>
                <a:gd name="T83" fmla="*/ 402 h 1143"/>
                <a:gd name="T84" fmla="*/ 866 w 957"/>
                <a:gd name="T85" fmla="*/ 407 h 1143"/>
                <a:gd name="T86" fmla="*/ 942 w 957"/>
                <a:gd name="T87" fmla="*/ 410 h 1143"/>
                <a:gd name="T88" fmla="*/ 919 w 957"/>
                <a:gd name="T89" fmla="*/ 476 h 1143"/>
                <a:gd name="T90" fmla="*/ 909 w 957"/>
                <a:gd name="T91" fmla="*/ 522 h 1143"/>
                <a:gd name="T92" fmla="*/ 932 w 957"/>
                <a:gd name="T93" fmla="*/ 562 h 1143"/>
                <a:gd name="T94" fmla="*/ 876 w 957"/>
                <a:gd name="T95" fmla="*/ 593 h 1143"/>
                <a:gd name="T96" fmla="*/ 914 w 957"/>
                <a:gd name="T97" fmla="*/ 657 h 1143"/>
                <a:gd name="T98" fmla="*/ 909 w 957"/>
                <a:gd name="T99" fmla="*/ 687 h 1143"/>
                <a:gd name="T100" fmla="*/ 832 w 957"/>
                <a:gd name="T101" fmla="*/ 741 h 1143"/>
                <a:gd name="T102" fmla="*/ 664 w 957"/>
                <a:gd name="T103" fmla="*/ 837 h 1143"/>
                <a:gd name="T104" fmla="*/ 621 w 957"/>
                <a:gd name="T105" fmla="*/ 855 h 1143"/>
                <a:gd name="T106" fmla="*/ 639 w 957"/>
                <a:gd name="T107" fmla="*/ 906 h 1143"/>
                <a:gd name="T108" fmla="*/ 611 w 957"/>
                <a:gd name="T109" fmla="*/ 942 h 1143"/>
                <a:gd name="T110" fmla="*/ 570 w 957"/>
                <a:gd name="T111" fmla="*/ 970 h 1143"/>
                <a:gd name="T112" fmla="*/ 529 w 957"/>
                <a:gd name="T113" fmla="*/ 990 h 1143"/>
                <a:gd name="T114" fmla="*/ 471 w 957"/>
                <a:gd name="T115" fmla="*/ 972 h 1143"/>
                <a:gd name="T116" fmla="*/ 428 w 957"/>
                <a:gd name="T117" fmla="*/ 990 h 1143"/>
                <a:gd name="T118" fmla="*/ 392 w 957"/>
                <a:gd name="T119" fmla="*/ 1015 h 1143"/>
                <a:gd name="T120" fmla="*/ 379 w 957"/>
                <a:gd name="T121" fmla="*/ 1046 h 1143"/>
                <a:gd name="T122" fmla="*/ 336 w 957"/>
                <a:gd name="T123" fmla="*/ 1074 h 1143"/>
                <a:gd name="T124" fmla="*/ 285 w 957"/>
                <a:gd name="T125" fmla="*/ 1089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7" h="1143">
                  <a:moveTo>
                    <a:pt x="277" y="1105"/>
                  </a:moveTo>
                  <a:lnTo>
                    <a:pt x="277" y="1110"/>
                  </a:lnTo>
                  <a:lnTo>
                    <a:pt x="275" y="1112"/>
                  </a:lnTo>
                  <a:lnTo>
                    <a:pt x="272" y="1112"/>
                  </a:lnTo>
                  <a:lnTo>
                    <a:pt x="272" y="1110"/>
                  </a:lnTo>
                  <a:lnTo>
                    <a:pt x="270" y="1110"/>
                  </a:lnTo>
                  <a:lnTo>
                    <a:pt x="267" y="1110"/>
                  </a:lnTo>
                  <a:lnTo>
                    <a:pt x="267" y="1112"/>
                  </a:lnTo>
                  <a:lnTo>
                    <a:pt x="265" y="1112"/>
                  </a:lnTo>
                  <a:lnTo>
                    <a:pt x="265" y="1115"/>
                  </a:lnTo>
                  <a:lnTo>
                    <a:pt x="262" y="1115"/>
                  </a:lnTo>
                  <a:lnTo>
                    <a:pt x="260" y="1112"/>
                  </a:lnTo>
                  <a:lnTo>
                    <a:pt x="257" y="1112"/>
                  </a:lnTo>
                  <a:lnTo>
                    <a:pt x="255" y="1112"/>
                  </a:lnTo>
                  <a:lnTo>
                    <a:pt x="252" y="1110"/>
                  </a:lnTo>
                  <a:lnTo>
                    <a:pt x="252" y="1112"/>
                  </a:lnTo>
                  <a:lnTo>
                    <a:pt x="249" y="1115"/>
                  </a:lnTo>
                  <a:lnTo>
                    <a:pt x="247" y="1117"/>
                  </a:lnTo>
                  <a:lnTo>
                    <a:pt x="244" y="1120"/>
                  </a:lnTo>
                  <a:lnTo>
                    <a:pt x="242" y="1122"/>
                  </a:lnTo>
                  <a:lnTo>
                    <a:pt x="239" y="1125"/>
                  </a:lnTo>
                  <a:lnTo>
                    <a:pt x="239" y="1127"/>
                  </a:lnTo>
                  <a:lnTo>
                    <a:pt x="237" y="1127"/>
                  </a:lnTo>
                  <a:lnTo>
                    <a:pt x="237" y="1130"/>
                  </a:lnTo>
                  <a:lnTo>
                    <a:pt x="234" y="1133"/>
                  </a:lnTo>
                  <a:lnTo>
                    <a:pt x="234" y="1135"/>
                  </a:lnTo>
                  <a:lnTo>
                    <a:pt x="232" y="1138"/>
                  </a:lnTo>
                  <a:lnTo>
                    <a:pt x="232" y="1140"/>
                  </a:lnTo>
                  <a:lnTo>
                    <a:pt x="229" y="1143"/>
                  </a:lnTo>
                  <a:lnTo>
                    <a:pt x="227" y="1143"/>
                  </a:lnTo>
                  <a:lnTo>
                    <a:pt x="224" y="1143"/>
                  </a:lnTo>
                  <a:lnTo>
                    <a:pt x="224" y="1140"/>
                  </a:lnTo>
                  <a:lnTo>
                    <a:pt x="221" y="1138"/>
                  </a:lnTo>
                  <a:lnTo>
                    <a:pt x="219" y="1138"/>
                  </a:lnTo>
                  <a:lnTo>
                    <a:pt x="219" y="1140"/>
                  </a:lnTo>
                  <a:lnTo>
                    <a:pt x="216" y="1138"/>
                  </a:lnTo>
                  <a:lnTo>
                    <a:pt x="214" y="1138"/>
                  </a:lnTo>
                  <a:lnTo>
                    <a:pt x="211" y="1138"/>
                  </a:lnTo>
                  <a:lnTo>
                    <a:pt x="209" y="1138"/>
                  </a:lnTo>
                  <a:lnTo>
                    <a:pt x="209" y="1135"/>
                  </a:lnTo>
                  <a:lnTo>
                    <a:pt x="206" y="1135"/>
                  </a:lnTo>
                  <a:lnTo>
                    <a:pt x="204" y="1138"/>
                  </a:lnTo>
                  <a:lnTo>
                    <a:pt x="201" y="1138"/>
                  </a:lnTo>
                  <a:lnTo>
                    <a:pt x="199" y="1138"/>
                  </a:lnTo>
                  <a:lnTo>
                    <a:pt x="196" y="1138"/>
                  </a:lnTo>
                  <a:lnTo>
                    <a:pt x="193" y="1138"/>
                  </a:lnTo>
                  <a:lnTo>
                    <a:pt x="191" y="1138"/>
                  </a:lnTo>
                  <a:lnTo>
                    <a:pt x="188" y="1138"/>
                  </a:lnTo>
                  <a:lnTo>
                    <a:pt x="186" y="1138"/>
                  </a:lnTo>
                  <a:lnTo>
                    <a:pt x="183" y="1138"/>
                  </a:lnTo>
                  <a:lnTo>
                    <a:pt x="181" y="1138"/>
                  </a:lnTo>
                  <a:lnTo>
                    <a:pt x="178" y="1138"/>
                  </a:lnTo>
                  <a:lnTo>
                    <a:pt x="178" y="1135"/>
                  </a:lnTo>
                  <a:lnTo>
                    <a:pt x="176" y="1135"/>
                  </a:lnTo>
                  <a:lnTo>
                    <a:pt x="176" y="1133"/>
                  </a:lnTo>
                  <a:lnTo>
                    <a:pt x="176" y="1130"/>
                  </a:lnTo>
                  <a:lnTo>
                    <a:pt x="176" y="1127"/>
                  </a:lnTo>
                  <a:lnTo>
                    <a:pt x="176" y="1125"/>
                  </a:lnTo>
                  <a:lnTo>
                    <a:pt x="173" y="1125"/>
                  </a:lnTo>
                  <a:lnTo>
                    <a:pt x="173" y="1122"/>
                  </a:lnTo>
                  <a:lnTo>
                    <a:pt x="171" y="1120"/>
                  </a:lnTo>
                  <a:lnTo>
                    <a:pt x="171" y="1117"/>
                  </a:lnTo>
                  <a:lnTo>
                    <a:pt x="168" y="1117"/>
                  </a:lnTo>
                  <a:lnTo>
                    <a:pt x="165" y="1115"/>
                  </a:lnTo>
                  <a:lnTo>
                    <a:pt x="163" y="1117"/>
                  </a:lnTo>
                  <a:lnTo>
                    <a:pt x="163" y="1115"/>
                  </a:lnTo>
                  <a:lnTo>
                    <a:pt x="163" y="1117"/>
                  </a:lnTo>
                  <a:lnTo>
                    <a:pt x="160" y="1117"/>
                  </a:lnTo>
                  <a:lnTo>
                    <a:pt x="158" y="1117"/>
                  </a:lnTo>
                  <a:lnTo>
                    <a:pt x="158" y="1115"/>
                  </a:lnTo>
                  <a:lnTo>
                    <a:pt x="158" y="1112"/>
                  </a:lnTo>
                  <a:lnTo>
                    <a:pt x="158" y="1110"/>
                  </a:lnTo>
                  <a:lnTo>
                    <a:pt x="158" y="1107"/>
                  </a:lnTo>
                  <a:lnTo>
                    <a:pt x="158" y="1105"/>
                  </a:lnTo>
                  <a:lnTo>
                    <a:pt x="155" y="1105"/>
                  </a:lnTo>
                  <a:lnTo>
                    <a:pt x="153" y="1105"/>
                  </a:lnTo>
                  <a:lnTo>
                    <a:pt x="150" y="1105"/>
                  </a:lnTo>
                  <a:lnTo>
                    <a:pt x="148" y="1105"/>
                  </a:lnTo>
                  <a:lnTo>
                    <a:pt x="145" y="1107"/>
                  </a:lnTo>
                  <a:lnTo>
                    <a:pt x="143" y="1107"/>
                  </a:lnTo>
                  <a:lnTo>
                    <a:pt x="140" y="1107"/>
                  </a:lnTo>
                  <a:lnTo>
                    <a:pt x="137" y="1105"/>
                  </a:lnTo>
                  <a:lnTo>
                    <a:pt x="135" y="1105"/>
                  </a:lnTo>
                  <a:lnTo>
                    <a:pt x="132" y="1102"/>
                  </a:lnTo>
                  <a:lnTo>
                    <a:pt x="132" y="1105"/>
                  </a:lnTo>
                  <a:lnTo>
                    <a:pt x="130" y="1107"/>
                  </a:lnTo>
                  <a:lnTo>
                    <a:pt x="127" y="1107"/>
                  </a:lnTo>
                  <a:lnTo>
                    <a:pt x="125" y="1107"/>
                  </a:lnTo>
                  <a:lnTo>
                    <a:pt x="125" y="1110"/>
                  </a:lnTo>
                  <a:lnTo>
                    <a:pt x="125" y="1112"/>
                  </a:lnTo>
                  <a:lnTo>
                    <a:pt x="122" y="1112"/>
                  </a:lnTo>
                  <a:lnTo>
                    <a:pt x="122" y="1115"/>
                  </a:lnTo>
                  <a:lnTo>
                    <a:pt x="122" y="1117"/>
                  </a:lnTo>
                  <a:lnTo>
                    <a:pt x="122" y="1120"/>
                  </a:lnTo>
                  <a:lnTo>
                    <a:pt x="120" y="1120"/>
                  </a:lnTo>
                  <a:lnTo>
                    <a:pt x="117" y="1117"/>
                  </a:lnTo>
                  <a:lnTo>
                    <a:pt x="115" y="1117"/>
                  </a:lnTo>
                  <a:lnTo>
                    <a:pt x="112" y="1115"/>
                  </a:lnTo>
                  <a:lnTo>
                    <a:pt x="112" y="1112"/>
                  </a:lnTo>
                  <a:lnTo>
                    <a:pt x="109" y="1112"/>
                  </a:lnTo>
                  <a:lnTo>
                    <a:pt x="107" y="1112"/>
                  </a:lnTo>
                  <a:lnTo>
                    <a:pt x="104" y="1112"/>
                  </a:lnTo>
                  <a:lnTo>
                    <a:pt x="102" y="1112"/>
                  </a:lnTo>
                  <a:lnTo>
                    <a:pt x="99" y="1112"/>
                  </a:lnTo>
                  <a:lnTo>
                    <a:pt x="97" y="1115"/>
                  </a:lnTo>
                  <a:lnTo>
                    <a:pt x="94" y="1115"/>
                  </a:lnTo>
                  <a:lnTo>
                    <a:pt x="89" y="1115"/>
                  </a:lnTo>
                  <a:lnTo>
                    <a:pt x="87" y="1117"/>
                  </a:lnTo>
                  <a:lnTo>
                    <a:pt x="84" y="1117"/>
                  </a:lnTo>
                  <a:lnTo>
                    <a:pt x="81" y="1117"/>
                  </a:lnTo>
                  <a:lnTo>
                    <a:pt x="79" y="1117"/>
                  </a:lnTo>
                  <a:lnTo>
                    <a:pt x="76" y="1120"/>
                  </a:lnTo>
                  <a:lnTo>
                    <a:pt x="74" y="1120"/>
                  </a:lnTo>
                  <a:lnTo>
                    <a:pt x="71" y="1120"/>
                  </a:lnTo>
                  <a:lnTo>
                    <a:pt x="69" y="1122"/>
                  </a:lnTo>
                  <a:lnTo>
                    <a:pt x="66" y="1125"/>
                  </a:lnTo>
                  <a:lnTo>
                    <a:pt x="64" y="1125"/>
                  </a:lnTo>
                  <a:lnTo>
                    <a:pt x="61" y="1125"/>
                  </a:lnTo>
                  <a:lnTo>
                    <a:pt x="59" y="1125"/>
                  </a:lnTo>
                  <a:lnTo>
                    <a:pt x="56" y="1122"/>
                  </a:lnTo>
                  <a:lnTo>
                    <a:pt x="53" y="1125"/>
                  </a:lnTo>
                  <a:lnTo>
                    <a:pt x="51" y="1125"/>
                  </a:lnTo>
                  <a:lnTo>
                    <a:pt x="51" y="1127"/>
                  </a:lnTo>
                  <a:lnTo>
                    <a:pt x="48" y="1130"/>
                  </a:lnTo>
                  <a:lnTo>
                    <a:pt x="46" y="1133"/>
                  </a:lnTo>
                  <a:lnTo>
                    <a:pt x="46" y="1135"/>
                  </a:lnTo>
                  <a:lnTo>
                    <a:pt x="46" y="1133"/>
                  </a:lnTo>
                  <a:lnTo>
                    <a:pt x="46" y="1130"/>
                  </a:lnTo>
                  <a:lnTo>
                    <a:pt x="46" y="1127"/>
                  </a:lnTo>
                  <a:lnTo>
                    <a:pt x="46" y="1122"/>
                  </a:lnTo>
                  <a:lnTo>
                    <a:pt x="36" y="1112"/>
                  </a:lnTo>
                  <a:lnTo>
                    <a:pt x="33" y="1110"/>
                  </a:lnTo>
                  <a:lnTo>
                    <a:pt x="28" y="1110"/>
                  </a:lnTo>
                  <a:lnTo>
                    <a:pt x="23" y="1107"/>
                  </a:lnTo>
                  <a:lnTo>
                    <a:pt x="20" y="1105"/>
                  </a:lnTo>
                  <a:lnTo>
                    <a:pt x="13" y="1097"/>
                  </a:lnTo>
                  <a:lnTo>
                    <a:pt x="10" y="1097"/>
                  </a:lnTo>
                  <a:lnTo>
                    <a:pt x="10" y="1094"/>
                  </a:lnTo>
                  <a:lnTo>
                    <a:pt x="23" y="1087"/>
                  </a:lnTo>
                  <a:lnTo>
                    <a:pt x="25" y="1084"/>
                  </a:lnTo>
                  <a:lnTo>
                    <a:pt x="28" y="1079"/>
                  </a:lnTo>
                  <a:lnTo>
                    <a:pt x="25" y="1077"/>
                  </a:lnTo>
                  <a:lnTo>
                    <a:pt x="20" y="1074"/>
                  </a:lnTo>
                  <a:lnTo>
                    <a:pt x="18" y="1074"/>
                  </a:lnTo>
                  <a:lnTo>
                    <a:pt x="13" y="1074"/>
                  </a:lnTo>
                  <a:lnTo>
                    <a:pt x="10" y="1074"/>
                  </a:lnTo>
                  <a:lnTo>
                    <a:pt x="5" y="1066"/>
                  </a:lnTo>
                  <a:lnTo>
                    <a:pt x="5" y="1054"/>
                  </a:lnTo>
                  <a:lnTo>
                    <a:pt x="5" y="1051"/>
                  </a:lnTo>
                  <a:lnTo>
                    <a:pt x="8" y="1049"/>
                  </a:lnTo>
                  <a:lnTo>
                    <a:pt x="8" y="1041"/>
                  </a:lnTo>
                  <a:lnTo>
                    <a:pt x="13" y="1036"/>
                  </a:lnTo>
                  <a:lnTo>
                    <a:pt x="13" y="1033"/>
                  </a:lnTo>
                  <a:lnTo>
                    <a:pt x="13" y="1026"/>
                  </a:lnTo>
                  <a:lnTo>
                    <a:pt x="8" y="1023"/>
                  </a:lnTo>
                  <a:lnTo>
                    <a:pt x="5" y="1018"/>
                  </a:lnTo>
                  <a:lnTo>
                    <a:pt x="3" y="1015"/>
                  </a:lnTo>
                  <a:lnTo>
                    <a:pt x="0" y="1013"/>
                  </a:lnTo>
                  <a:lnTo>
                    <a:pt x="0" y="1005"/>
                  </a:lnTo>
                  <a:lnTo>
                    <a:pt x="3" y="1003"/>
                  </a:lnTo>
                  <a:lnTo>
                    <a:pt x="10" y="1000"/>
                  </a:lnTo>
                  <a:lnTo>
                    <a:pt x="13" y="998"/>
                  </a:lnTo>
                  <a:lnTo>
                    <a:pt x="13" y="993"/>
                  </a:lnTo>
                  <a:lnTo>
                    <a:pt x="15" y="990"/>
                  </a:lnTo>
                  <a:lnTo>
                    <a:pt x="18" y="990"/>
                  </a:lnTo>
                  <a:lnTo>
                    <a:pt x="20" y="987"/>
                  </a:lnTo>
                  <a:lnTo>
                    <a:pt x="23" y="985"/>
                  </a:lnTo>
                  <a:lnTo>
                    <a:pt x="28" y="982"/>
                  </a:lnTo>
                  <a:lnTo>
                    <a:pt x="33" y="980"/>
                  </a:lnTo>
                  <a:lnTo>
                    <a:pt x="38" y="980"/>
                  </a:lnTo>
                  <a:lnTo>
                    <a:pt x="38" y="977"/>
                  </a:lnTo>
                  <a:lnTo>
                    <a:pt x="38" y="975"/>
                  </a:lnTo>
                  <a:lnTo>
                    <a:pt x="33" y="972"/>
                  </a:lnTo>
                  <a:lnTo>
                    <a:pt x="28" y="972"/>
                  </a:lnTo>
                  <a:lnTo>
                    <a:pt x="25" y="970"/>
                  </a:lnTo>
                  <a:lnTo>
                    <a:pt x="20" y="962"/>
                  </a:lnTo>
                  <a:lnTo>
                    <a:pt x="20" y="959"/>
                  </a:lnTo>
                  <a:lnTo>
                    <a:pt x="31" y="954"/>
                  </a:lnTo>
                  <a:lnTo>
                    <a:pt x="33" y="954"/>
                  </a:lnTo>
                  <a:lnTo>
                    <a:pt x="36" y="952"/>
                  </a:lnTo>
                  <a:lnTo>
                    <a:pt x="41" y="952"/>
                  </a:lnTo>
                  <a:lnTo>
                    <a:pt x="51" y="947"/>
                  </a:lnTo>
                  <a:lnTo>
                    <a:pt x="53" y="947"/>
                  </a:lnTo>
                  <a:lnTo>
                    <a:pt x="53" y="944"/>
                  </a:lnTo>
                  <a:lnTo>
                    <a:pt x="51" y="942"/>
                  </a:lnTo>
                  <a:lnTo>
                    <a:pt x="41" y="939"/>
                  </a:lnTo>
                  <a:lnTo>
                    <a:pt x="38" y="939"/>
                  </a:lnTo>
                  <a:lnTo>
                    <a:pt x="31" y="934"/>
                  </a:lnTo>
                  <a:lnTo>
                    <a:pt x="25" y="931"/>
                  </a:lnTo>
                  <a:lnTo>
                    <a:pt x="25" y="929"/>
                  </a:lnTo>
                  <a:lnTo>
                    <a:pt x="36" y="926"/>
                  </a:lnTo>
                  <a:lnTo>
                    <a:pt x="36" y="924"/>
                  </a:lnTo>
                  <a:lnTo>
                    <a:pt x="38" y="924"/>
                  </a:lnTo>
                  <a:lnTo>
                    <a:pt x="36" y="921"/>
                  </a:lnTo>
                  <a:lnTo>
                    <a:pt x="33" y="919"/>
                  </a:lnTo>
                  <a:lnTo>
                    <a:pt x="31" y="919"/>
                  </a:lnTo>
                  <a:lnTo>
                    <a:pt x="28" y="919"/>
                  </a:lnTo>
                  <a:lnTo>
                    <a:pt x="23" y="919"/>
                  </a:lnTo>
                  <a:lnTo>
                    <a:pt x="20" y="916"/>
                  </a:lnTo>
                  <a:lnTo>
                    <a:pt x="20" y="911"/>
                  </a:lnTo>
                  <a:lnTo>
                    <a:pt x="23" y="909"/>
                  </a:lnTo>
                  <a:lnTo>
                    <a:pt x="31" y="909"/>
                  </a:lnTo>
                  <a:lnTo>
                    <a:pt x="33" y="903"/>
                  </a:lnTo>
                  <a:lnTo>
                    <a:pt x="25" y="898"/>
                  </a:lnTo>
                  <a:lnTo>
                    <a:pt x="25" y="896"/>
                  </a:lnTo>
                  <a:lnTo>
                    <a:pt x="25" y="893"/>
                  </a:lnTo>
                  <a:lnTo>
                    <a:pt x="28" y="893"/>
                  </a:lnTo>
                  <a:lnTo>
                    <a:pt x="28" y="891"/>
                  </a:lnTo>
                  <a:lnTo>
                    <a:pt x="31" y="891"/>
                  </a:lnTo>
                  <a:lnTo>
                    <a:pt x="31" y="888"/>
                  </a:lnTo>
                  <a:lnTo>
                    <a:pt x="31" y="886"/>
                  </a:lnTo>
                  <a:lnTo>
                    <a:pt x="33" y="883"/>
                  </a:lnTo>
                  <a:lnTo>
                    <a:pt x="33" y="881"/>
                  </a:lnTo>
                  <a:lnTo>
                    <a:pt x="33" y="878"/>
                  </a:lnTo>
                  <a:lnTo>
                    <a:pt x="33" y="875"/>
                  </a:lnTo>
                  <a:lnTo>
                    <a:pt x="36" y="875"/>
                  </a:lnTo>
                  <a:lnTo>
                    <a:pt x="38" y="875"/>
                  </a:lnTo>
                  <a:lnTo>
                    <a:pt x="38" y="873"/>
                  </a:lnTo>
                  <a:lnTo>
                    <a:pt x="41" y="873"/>
                  </a:lnTo>
                  <a:lnTo>
                    <a:pt x="38" y="870"/>
                  </a:lnTo>
                  <a:lnTo>
                    <a:pt x="38" y="868"/>
                  </a:lnTo>
                  <a:lnTo>
                    <a:pt x="38" y="865"/>
                  </a:lnTo>
                  <a:lnTo>
                    <a:pt x="36" y="863"/>
                  </a:lnTo>
                  <a:lnTo>
                    <a:pt x="36" y="860"/>
                  </a:lnTo>
                  <a:lnTo>
                    <a:pt x="36" y="853"/>
                  </a:lnTo>
                  <a:lnTo>
                    <a:pt x="36" y="850"/>
                  </a:lnTo>
                  <a:lnTo>
                    <a:pt x="38" y="847"/>
                  </a:lnTo>
                  <a:lnTo>
                    <a:pt x="41" y="845"/>
                  </a:lnTo>
                  <a:lnTo>
                    <a:pt x="43" y="842"/>
                  </a:lnTo>
                  <a:lnTo>
                    <a:pt x="43" y="840"/>
                  </a:lnTo>
                  <a:lnTo>
                    <a:pt x="43" y="837"/>
                  </a:lnTo>
                  <a:lnTo>
                    <a:pt x="43" y="835"/>
                  </a:lnTo>
                  <a:lnTo>
                    <a:pt x="41" y="835"/>
                  </a:lnTo>
                  <a:lnTo>
                    <a:pt x="41" y="832"/>
                  </a:lnTo>
                  <a:lnTo>
                    <a:pt x="38" y="832"/>
                  </a:lnTo>
                  <a:lnTo>
                    <a:pt x="38" y="830"/>
                  </a:lnTo>
                  <a:lnTo>
                    <a:pt x="38" y="827"/>
                  </a:lnTo>
                  <a:lnTo>
                    <a:pt x="41" y="827"/>
                  </a:lnTo>
                  <a:lnTo>
                    <a:pt x="43" y="827"/>
                  </a:lnTo>
                  <a:lnTo>
                    <a:pt x="46" y="827"/>
                  </a:lnTo>
                  <a:lnTo>
                    <a:pt x="48" y="830"/>
                  </a:lnTo>
                  <a:lnTo>
                    <a:pt x="51" y="830"/>
                  </a:lnTo>
                  <a:lnTo>
                    <a:pt x="53" y="832"/>
                  </a:lnTo>
                  <a:lnTo>
                    <a:pt x="56" y="832"/>
                  </a:lnTo>
                  <a:lnTo>
                    <a:pt x="59" y="830"/>
                  </a:lnTo>
                  <a:lnTo>
                    <a:pt x="61" y="827"/>
                  </a:lnTo>
                  <a:lnTo>
                    <a:pt x="61" y="825"/>
                  </a:lnTo>
                  <a:lnTo>
                    <a:pt x="64" y="825"/>
                  </a:lnTo>
                  <a:lnTo>
                    <a:pt x="64" y="822"/>
                  </a:lnTo>
                  <a:lnTo>
                    <a:pt x="64" y="819"/>
                  </a:lnTo>
                  <a:lnTo>
                    <a:pt x="64" y="817"/>
                  </a:lnTo>
                  <a:lnTo>
                    <a:pt x="61" y="817"/>
                  </a:lnTo>
                  <a:lnTo>
                    <a:pt x="61" y="814"/>
                  </a:lnTo>
                  <a:lnTo>
                    <a:pt x="59" y="812"/>
                  </a:lnTo>
                  <a:lnTo>
                    <a:pt x="59" y="809"/>
                  </a:lnTo>
                  <a:lnTo>
                    <a:pt x="59" y="807"/>
                  </a:lnTo>
                  <a:lnTo>
                    <a:pt x="59" y="804"/>
                  </a:lnTo>
                  <a:lnTo>
                    <a:pt x="56" y="804"/>
                  </a:lnTo>
                  <a:lnTo>
                    <a:pt x="56" y="802"/>
                  </a:lnTo>
                  <a:lnTo>
                    <a:pt x="56" y="799"/>
                  </a:lnTo>
                  <a:lnTo>
                    <a:pt x="59" y="797"/>
                  </a:lnTo>
                  <a:lnTo>
                    <a:pt x="59" y="794"/>
                  </a:lnTo>
                  <a:lnTo>
                    <a:pt x="61" y="794"/>
                  </a:lnTo>
                  <a:lnTo>
                    <a:pt x="61" y="792"/>
                  </a:lnTo>
                  <a:lnTo>
                    <a:pt x="64" y="792"/>
                  </a:lnTo>
                  <a:lnTo>
                    <a:pt x="64" y="789"/>
                  </a:lnTo>
                  <a:lnTo>
                    <a:pt x="66" y="789"/>
                  </a:lnTo>
                  <a:lnTo>
                    <a:pt x="69" y="786"/>
                  </a:lnTo>
                  <a:lnTo>
                    <a:pt x="69" y="784"/>
                  </a:lnTo>
                  <a:lnTo>
                    <a:pt x="69" y="781"/>
                  </a:lnTo>
                  <a:lnTo>
                    <a:pt x="69" y="779"/>
                  </a:lnTo>
                  <a:lnTo>
                    <a:pt x="69" y="776"/>
                  </a:lnTo>
                  <a:lnTo>
                    <a:pt x="71" y="776"/>
                  </a:lnTo>
                  <a:lnTo>
                    <a:pt x="71" y="774"/>
                  </a:lnTo>
                  <a:lnTo>
                    <a:pt x="74" y="774"/>
                  </a:lnTo>
                  <a:lnTo>
                    <a:pt x="74" y="771"/>
                  </a:lnTo>
                  <a:lnTo>
                    <a:pt x="71" y="771"/>
                  </a:lnTo>
                  <a:lnTo>
                    <a:pt x="74" y="769"/>
                  </a:lnTo>
                  <a:lnTo>
                    <a:pt x="74" y="766"/>
                  </a:lnTo>
                  <a:lnTo>
                    <a:pt x="74" y="764"/>
                  </a:lnTo>
                  <a:lnTo>
                    <a:pt x="74" y="761"/>
                  </a:lnTo>
                  <a:lnTo>
                    <a:pt x="76" y="761"/>
                  </a:lnTo>
                  <a:lnTo>
                    <a:pt x="76" y="758"/>
                  </a:lnTo>
                  <a:lnTo>
                    <a:pt x="79" y="758"/>
                  </a:lnTo>
                  <a:lnTo>
                    <a:pt x="79" y="756"/>
                  </a:lnTo>
                  <a:lnTo>
                    <a:pt x="81" y="753"/>
                  </a:lnTo>
                  <a:lnTo>
                    <a:pt x="81" y="751"/>
                  </a:lnTo>
                  <a:lnTo>
                    <a:pt x="81" y="748"/>
                  </a:lnTo>
                  <a:lnTo>
                    <a:pt x="84" y="748"/>
                  </a:lnTo>
                  <a:lnTo>
                    <a:pt x="84" y="746"/>
                  </a:lnTo>
                  <a:lnTo>
                    <a:pt x="87" y="746"/>
                  </a:lnTo>
                  <a:lnTo>
                    <a:pt x="87" y="743"/>
                  </a:lnTo>
                  <a:lnTo>
                    <a:pt x="87" y="741"/>
                  </a:lnTo>
                  <a:lnTo>
                    <a:pt x="84" y="738"/>
                  </a:lnTo>
                  <a:lnTo>
                    <a:pt x="84" y="736"/>
                  </a:lnTo>
                  <a:lnTo>
                    <a:pt x="87" y="736"/>
                  </a:lnTo>
                  <a:lnTo>
                    <a:pt x="87" y="733"/>
                  </a:lnTo>
                  <a:lnTo>
                    <a:pt x="89" y="730"/>
                  </a:lnTo>
                  <a:lnTo>
                    <a:pt x="92" y="730"/>
                  </a:lnTo>
                  <a:lnTo>
                    <a:pt x="94" y="730"/>
                  </a:lnTo>
                  <a:lnTo>
                    <a:pt x="92" y="728"/>
                  </a:lnTo>
                  <a:lnTo>
                    <a:pt x="89" y="725"/>
                  </a:lnTo>
                  <a:lnTo>
                    <a:pt x="92" y="725"/>
                  </a:lnTo>
                  <a:lnTo>
                    <a:pt x="94" y="725"/>
                  </a:lnTo>
                  <a:lnTo>
                    <a:pt x="97" y="725"/>
                  </a:lnTo>
                  <a:lnTo>
                    <a:pt x="97" y="723"/>
                  </a:lnTo>
                  <a:lnTo>
                    <a:pt x="99" y="720"/>
                  </a:lnTo>
                  <a:lnTo>
                    <a:pt x="97" y="718"/>
                  </a:lnTo>
                  <a:lnTo>
                    <a:pt x="99" y="715"/>
                  </a:lnTo>
                  <a:lnTo>
                    <a:pt x="102" y="715"/>
                  </a:lnTo>
                  <a:lnTo>
                    <a:pt x="102" y="713"/>
                  </a:lnTo>
                  <a:lnTo>
                    <a:pt x="104" y="713"/>
                  </a:lnTo>
                  <a:lnTo>
                    <a:pt x="107" y="713"/>
                  </a:lnTo>
                  <a:lnTo>
                    <a:pt x="107" y="710"/>
                  </a:lnTo>
                  <a:lnTo>
                    <a:pt x="107" y="708"/>
                  </a:lnTo>
                  <a:lnTo>
                    <a:pt x="107" y="705"/>
                  </a:lnTo>
                  <a:lnTo>
                    <a:pt x="107" y="702"/>
                  </a:lnTo>
                  <a:lnTo>
                    <a:pt x="109" y="705"/>
                  </a:lnTo>
                  <a:lnTo>
                    <a:pt x="112" y="705"/>
                  </a:lnTo>
                  <a:lnTo>
                    <a:pt x="112" y="702"/>
                  </a:lnTo>
                  <a:lnTo>
                    <a:pt x="112" y="700"/>
                  </a:lnTo>
                  <a:lnTo>
                    <a:pt x="109" y="697"/>
                  </a:lnTo>
                  <a:lnTo>
                    <a:pt x="112" y="695"/>
                  </a:lnTo>
                  <a:lnTo>
                    <a:pt x="112" y="692"/>
                  </a:lnTo>
                  <a:lnTo>
                    <a:pt x="112" y="690"/>
                  </a:lnTo>
                  <a:lnTo>
                    <a:pt x="109" y="690"/>
                  </a:lnTo>
                  <a:lnTo>
                    <a:pt x="109" y="687"/>
                  </a:lnTo>
                  <a:lnTo>
                    <a:pt x="107" y="687"/>
                  </a:lnTo>
                  <a:lnTo>
                    <a:pt x="107" y="685"/>
                  </a:lnTo>
                  <a:lnTo>
                    <a:pt x="109" y="682"/>
                  </a:lnTo>
                  <a:lnTo>
                    <a:pt x="112" y="682"/>
                  </a:lnTo>
                  <a:lnTo>
                    <a:pt x="115" y="680"/>
                  </a:lnTo>
                  <a:lnTo>
                    <a:pt x="115" y="682"/>
                  </a:lnTo>
                  <a:lnTo>
                    <a:pt x="117" y="685"/>
                  </a:lnTo>
                  <a:lnTo>
                    <a:pt x="117" y="687"/>
                  </a:lnTo>
                  <a:lnTo>
                    <a:pt x="120" y="687"/>
                  </a:lnTo>
                  <a:lnTo>
                    <a:pt x="122" y="687"/>
                  </a:lnTo>
                  <a:lnTo>
                    <a:pt x="122" y="690"/>
                  </a:lnTo>
                  <a:lnTo>
                    <a:pt x="125" y="687"/>
                  </a:lnTo>
                  <a:lnTo>
                    <a:pt x="127" y="687"/>
                  </a:lnTo>
                  <a:lnTo>
                    <a:pt x="127" y="685"/>
                  </a:lnTo>
                  <a:lnTo>
                    <a:pt x="127" y="682"/>
                  </a:lnTo>
                  <a:lnTo>
                    <a:pt x="130" y="682"/>
                  </a:lnTo>
                  <a:lnTo>
                    <a:pt x="132" y="682"/>
                  </a:lnTo>
                  <a:lnTo>
                    <a:pt x="132" y="685"/>
                  </a:lnTo>
                  <a:lnTo>
                    <a:pt x="135" y="685"/>
                  </a:lnTo>
                  <a:lnTo>
                    <a:pt x="135" y="687"/>
                  </a:lnTo>
                  <a:lnTo>
                    <a:pt x="135" y="690"/>
                  </a:lnTo>
                  <a:lnTo>
                    <a:pt x="137" y="690"/>
                  </a:lnTo>
                  <a:lnTo>
                    <a:pt x="140" y="690"/>
                  </a:lnTo>
                  <a:lnTo>
                    <a:pt x="143" y="690"/>
                  </a:lnTo>
                  <a:lnTo>
                    <a:pt x="143" y="687"/>
                  </a:lnTo>
                  <a:lnTo>
                    <a:pt x="145" y="685"/>
                  </a:lnTo>
                  <a:lnTo>
                    <a:pt x="148" y="685"/>
                  </a:lnTo>
                  <a:lnTo>
                    <a:pt x="150" y="687"/>
                  </a:lnTo>
                  <a:lnTo>
                    <a:pt x="153" y="687"/>
                  </a:lnTo>
                  <a:lnTo>
                    <a:pt x="155" y="687"/>
                  </a:lnTo>
                  <a:lnTo>
                    <a:pt x="158" y="687"/>
                  </a:lnTo>
                  <a:lnTo>
                    <a:pt x="158" y="690"/>
                  </a:lnTo>
                  <a:lnTo>
                    <a:pt x="160" y="690"/>
                  </a:lnTo>
                  <a:lnTo>
                    <a:pt x="163" y="692"/>
                  </a:lnTo>
                  <a:lnTo>
                    <a:pt x="163" y="690"/>
                  </a:lnTo>
                  <a:lnTo>
                    <a:pt x="163" y="687"/>
                  </a:lnTo>
                  <a:lnTo>
                    <a:pt x="163" y="685"/>
                  </a:lnTo>
                  <a:lnTo>
                    <a:pt x="165" y="685"/>
                  </a:lnTo>
                  <a:lnTo>
                    <a:pt x="168" y="685"/>
                  </a:lnTo>
                  <a:lnTo>
                    <a:pt x="171" y="687"/>
                  </a:lnTo>
                  <a:lnTo>
                    <a:pt x="173" y="690"/>
                  </a:lnTo>
                  <a:lnTo>
                    <a:pt x="176" y="687"/>
                  </a:lnTo>
                  <a:lnTo>
                    <a:pt x="176" y="685"/>
                  </a:lnTo>
                  <a:lnTo>
                    <a:pt x="176" y="682"/>
                  </a:lnTo>
                  <a:lnTo>
                    <a:pt x="176" y="680"/>
                  </a:lnTo>
                  <a:lnTo>
                    <a:pt x="176" y="677"/>
                  </a:lnTo>
                  <a:lnTo>
                    <a:pt x="176" y="674"/>
                  </a:lnTo>
                  <a:lnTo>
                    <a:pt x="176" y="672"/>
                  </a:lnTo>
                  <a:lnTo>
                    <a:pt x="176" y="669"/>
                  </a:lnTo>
                  <a:lnTo>
                    <a:pt x="173" y="667"/>
                  </a:lnTo>
                  <a:lnTo>
                    <a:pt x="173" y="664"/>
                  </a:lnTo>
                  <a:lnTo>
                    <a:pt x="171" y="664"/>
                  </a:lnTo>
                  <a:lnTo>
                    <a:pt x="171" y="662"/>
                  </a:lnTo>
                  <a:lnTo>
                    <a:pt x="171" y="659"/>
                  </a:lnTo>
                  <a:lnTo>
                    <a:pt x="173" y="659"/>
                  </a:lnTo>
                  <a:lnTo>
                    <a:pt x="173" y="657"/>
                  </a:lnTo>
                  <a:lnTo>
                    <a:pt x="176" y="657"/>
                  </a:lnTo>
                  <a:lnTo>
                    <a:pt x="176" y="659"/>
                  </a:lnTo>
                  <a:lnTo>
                    <a:pt x="178" y="659"/>
                  </a:lnTo>
                  <a:lnTo>
                    <a:pt x="178" y="657"/>
                  </a:lnTo>
                  <a:lnTo>
                    <a:pt x="181" y="657"/>
                  </a:lnTo>
                  <a:lnTo>
                    <a:pt x="183" y="659"/>
                  </a:lnTo>
                  <a:lnTo>
                    <a:pt x="186" y="659"/>
                  </a:lnTo>
                  <a:lnTo>
                    <a:pt x="188" y="657"/>
                  </a:lnTo>
                  <a:lnTo>
                    <a:pt x="191" y="657"/>
                  </a:lnTo>
                  <a:lnTo>
                    <a:pt x="193" y="659"/>
                  </a:lnTo>
                  <a:lnTo>
                    <a:pt x="196" y="659"/>
                  </a:lnTo>
                  <a:lnTo>
                    <a:pt x="199" y="657"/>
                  </a:lnTo>
                  <a:lnTo>
                    <a:pt x="199" y="654"/>
                  </a:lnTo>
                  <a:lnTo>
                    <a:pt x="201" y="654"/>
                  </a:lnTo>
                  <a:lnTo>
                    <a:pt x="201" y="652"/>
                  </a:lnTo>
                  <a:lnTo>
                    <a:pt x="201" y="649"/>
                  </a:lnTo>
                  <a:lnTo>
                    <a:pt x="199" y="646"/>
                  </a:lnTo>
                  <a:lnTo>
                    <a:pt x="199" y="644"/>
                  </a:lnTo>
                  <a:lnTo>
                    <a:pt x="199" y="639"/>
                  </a:lnTo>
                  <a:lnTo>
                    <a:pt x="199" y="636"/>
                  </a:lnTo>
                  <a:lnTo>
                    <a:pt x="201" y="634"/>
                  </a:lnTo>
                  <a:lnTo>
                    <a:pt x="204" y="631"/>
                  </a:lnTo>
                  <a:lnTo>
                    <a:pt x="204" y="629"/>
                  </a:lnTo>
                  <a:lnTo>
                    <a:pt x="201" y="629"/>
                  </a:lnTo>
                  <a:lnTo>
                    <a:pt x="199" y="629"/>
                  </a:lnTo>
                  <a:lnTo>
                    <a:pt x="199" y="626"/>
                  </a:lnTo>
                  <a:lnTo>
                    <a:pt x="196" y="624"/>
                  </a:lnTo>
                  <a:lnTo>
                    <a:pt x="193" y="624"/>
                  </a:lnTo>
                  <a:lnTo>
                    <a:pt x="193" y="621"/>
                  </a:lnTo>
                  <a:lnTo>
                    <a:pt x="191" y="621"/>
                  </a:lnTo>
                  <a:lnTo>
                    <a:pt x="191" y="618"/>
                  </a:lnTo>
                  <a:lnTo>
                    <a:pt x="188" y="616"/>
                  </a:lnTo>
                  <a:lnTo>
                    <a:pt x="188" y="613"/>
                  </a:lnTo>
                  <a:lnTo>
                    <a:pt x="188" y="611"/>
                  </a:lnTo>
                  <a:lnTo>
                    <a:pt x="188" y="608"/>
                  </a:lnTo>
                  <a:lnTo>
                    <a:pt x="191" y="608"/>
                  </a:lnTo>
                  <a:lnTo>
                    <a:pt x="193" y="611"/>
                  </a:lnTo>
                  <a:lnTo>
                    <a:pt x="196" y="611"/>
                  </a:lnTo>
                  <a:lnTo>
                    <a:pt x="199" y="613"/>
                  </a:lnTo>
                  <a:lnTo>
                    <a:pt x="201" y="613"/>
                  </a:lnTo>
                  <a:lnTo>
                    <a:pt x="206" y="613"/>
                  </a:lnTo>
                  <a:lnTo>
                    <a:pt x="209" y="613"/>
                  </a:lnTo>
                  <a:lnTo>
                    <a:pt x="206" y="611"/>
                  </a:lnTo>
                  <a:lnTo>
                    <a:pt x="204" y="608"/>
                  </a:lnTo>
                  <a:lnTo>
                    <a:pt x="201" y="606"/>
                  </a:lnTo>
                  <a:lnTo>
                    <a:pt x="199" y="606"/>
                  </a:lnTo>
                  <a:lnTo>
                    <a:pt x="196" y="603"/>
                  </a:lnTo>
                  <a:lnTo>
                    <a:pt x="193" y="603"/>
                  </a:lnTo>
                  <a:lnTo>
                    <a:pt x="191" y="601"/>
                  </a:lnTo>
                  <a:lnTo>
                    <a:pt x="188" y="601"/>
                  </a:lnTo>
                  <a:lnTo>
                    <a:pt x="183" y="601"/>
                  </a:lnTo>
                  <a:lnTo>
                    <a:pt x="181" y="601"/>
                  </a:lnTo>
                  <a:lnTo>
                    <a:pt x="178" y="598"/>
                  </a:lnTo>
                  <a:lnTo>
                    <a:pt x="178" y="593"/>
                  </a:lnTo>
                  <a:lnTo>
                    <a:pt x="178" y="590"/>
                  </a:lnTo>
                  <a:lnTo>
                    <a:pt x="178" y="585"/>
                  </a:lnTo>
                  <a:lnTo>
                    <a:pt x="176" y="585"/>
                  </a:lnTo>
                  <a:lnTo>
                    <a:pt x="173" y="585"/>
                  </a:lnTo>
                  <a:lnTo>
                    <a:pt x="171" y="583"/>
                  </a:lnTo>
                  <a:lnTo>
                    <a:pt x="168" y="583"/>
                  </a:lnTo>
                  <a:lnTo>
                    <a:pt x="165" y="580"/>
                  </a:lnTo>
                  <a:lnTo>
                    <a:pt x="163" y="578"/>
                  </a:lnTo>
                  <a:lnTo>
                    <a:pt x="160" y="575"/>
                  </a:lnTo>
                  <a:lnTo>
                    <a:pt x="158" y="573"/>
                  </a:lnTo>
                  <a:lnTo>
                    <a:pt x="155" y="568"/>
                  </a:lnTo>
                  <a:lnTo>
                    <a:pt x="153" y="568"/>
                  </a:lnTo>
                  <a:lnTo>
                    <a:pt x="150" y="565"/>
                  </a:lnTo>
                  <a:lnTo>
                    <a:pt x="148" y="565"/>
                  </a:lnTo>
                  <a:lnTo>
                    <a:pt x="145" y="562"/>
                  </a:lnTo>
                  <a:lnTo>
                    <a:pt x="143" y="560"/>
                  </a:lnTo>
                  <a:lnTo>
                    <a:pt x="140" y="562"/>
                  </a:lnTo>
                  <a:lnTo>
                    <a:pt x="140" y="560"/>
                  </a:lnTo>
                  <a:lnTo>
                    <a:pt x="137" y="560"/>
                  </a:lnTo>
                  <a:lnTo>
                    <a:pt x="135" y="557"/>
                  </a:lnTo>
                  <a:lnTo>
                    <a:pt x="132" y="557"/>
                  </a:lnTo>
                  <a:lnTo>
                    <a:pt x="130" y="557"/>
                  </a:lnTo>
                  <a:lnTo>
                    <a:pt x="127" y="557"/>
                  </a:lnTo>
                  <a:lnTo>
                    <a:pt x="125" y="555"/>
                  </a:lnTo>
                  <a:lnTo>
                    <a:pt x="122" y="555"/>
                  </a:lnTo>
                  <a:lnTo>
                    <a:pt x="122" y="552"/>
                  </a:lnTo>
                  <a:lnTo>
                    <a:pt x="120" y="550"/>
                  </a:lnTo>
                  <a:lnTo>
                    <a:pt x="122" y="547"/>
                  </a:lnTo>
                  <a:lnTo>
                    <a:pt x="120" y="545"/>
                  </a:lnTo>
                  <a:lnTo>
                    <a:pt x="117" y="547"/>
                  </a:lnTo>
                  <a:lnTo>
                    <a:pt x="115" y="547"/>
                  </a:lnTo>
                  <a:lnTo>
                    <a:pt x="112" y="547"/>
                  </a:lnTo>
                  <a:lnTo>
                    <a:pt x="109" y="547"/>
                  </a:lnTo>
                  <a:lnTo>
                    <a:pt x="107" y="547"/>
                  </a:lnTo>
                  <a:lnTo>
                    <a:pt x="104" y="547"/>
                  </a:lnTo>
                  <a:lnTo>
                    <a:pt x="102" y="547"/>
                  </a:lnTo>
                  <a:lnTo>
                    <a:pt x="99" y="545"/>
                  </a:lnTo>
                  <a:lnTo>
                    <a:pt x="97" y="545"/>
                  </a:lnTo>
                  <a:lnTo>
                    <a:pt x="94" y="545"/>
                  </a:lnTo>
                  <a:lnTo>
                    <a:pt x="92" y="542"/>
                  </a:lnTo>
                  <a:lnTo>
                    <a:pt x="89" y="540"/>
                  </a:lnTo>
                  <a:lnTo>
                    <a:pt x="87" y="537"/>
                  </a:lnTo>
                  <a:lnTo>
                    <a:pt x="84" y="532"/>
                  </a:lnTo>
                  <a:lnTo>
                    <a:pt x="81" y="529"/>
                  </a:lnTo>
                  <a:lnTo>
                    <a:pt x="79" y="527"/>
                  </a:lnTo>
                  <a:lnTo>
                    <a:pt x="74" y="527"/>
                  </a:lnTo>
                  <a:lnTo>
                    <a:pt x="71" y="524"/>
                  </a:lnTo>
                  <a:lnTo>
                    <a:pt x="66" y="522"/>
                  </a:lnTo>
                  <a:lnTo>
                    <a:pt x="61" y="522"/>
                  </a:lnTo>
                  <a:lnTo>
                    <a:pt x="59" y="519"/>
                  </a:lnTo>
                  <a:lnTo>
                    <a:pt x="56" y="517"/>
                  </a:lnTo>
                  <a:lnTo>
                    <a:pt x="53" y="517"/>
                  </a:lnTo>
                  <a:lnTo>
                    <a:pt x="53" y="514"/>
                  </a:lnTo>
                  <a:lnTo>
                    <a:pt x="53" y="512"/>
                  </a:lnTo>
                  <a:lnTo>
                    <a:pt x="53" y="509"/>
                  </a:lnTo>
                  <a:lnTo>
                    <a:pt x="56" y="506"/>
                  </a:lnTo>
                  <a:lnTo>
                    <a:pt x="59" y="506"/>
                  </a:lnTo>
                  <a:lnTo>
                    <a:pt x="64" y="506"/>
                  </a:lnTo>
                  <a:lnTo>
                    <a:pt x="66" y="506"/>
                  </a:lnTo>
                  <a:lnTo>
                    <a:pt x="66" y="504"/>
                  </a:lnTo>
                  <a:lnTo>
                    <a:pt x="69" y="504"/>
                  </a:lnTo>
                  <a:lnTo>
                    <a:pt x="74" y="501"/>
                  </a:lnTo>
                  <a:lnTo>
                    <a:pt x="76" y="501"/>
                  </a:lnTo>
                  <a:lnTo>
                    <a:pt x="79" y="501"/>
                  </a:lnTo>
                  <a:lnTo>
                    <a:pt x="81" y="501"/>
                  </a:lnTo>
                  <a:lnTo>
                    <a:pt x="87" y="504"/>
                  </a:lnTo>
                  <a:lnTo>
                    <a:pt x="87" y="506"/>
                  </a:lnTo>
                  <a:lnTo>
                    <a:pt x="89" y="506"/>
                  </a:lnTo>
                  <a:lnTo>
                    <a:pt x="92" y="509"/>
                  </a:lnTo>
                  <a:lnTo>
                    <a:pt x="94" y="512"/>
                  </a:lnTo>
                  <a:lnTo>
                    <a:pt x="97" y="512"/>
                  </a:lnTo>
                  <a:lnTo>
                    <a:pt x="102" y="512"/>
                  </a:lnTo>
                  <a:lnTo>
                    <a:pt x="104" y="509"/>
                  </a:lnTo>
                  <a:lnTo>
                    <a:pt x="104" y="506"/>
                  </a:lnTo>
                  <a:lnTo>
                    <a:pt x="107" y="504"/>
                  </a:lnTo>
                  <a:lnTo>
                    <a:pt x="109" y="504"/>
                  </a:lnTo>
                  <a:lnTo>
                    <a:pt x="112" y="504"/>
                  </a:lnTo>
                  <a:lnTo>
                    <a:pt x="107" y="501"/>
                  </a:lnTo>
                  <a:lnTo>
                    <a:pt x="104" y="499"/>
                  </a:lnTo>
                  <a:lnTo>
                    <a:pt x="102" y="499"/>
                  </a:lnTo>
                  <a:lnTo>
                    <a:pt x="99" y="496"/>
                  </a:lnTo>
                  <a:lnTo>
                    <a:pt x="97" y="494"/>
                  </a:lnTo>
                  <a:lnTo>
                    <a:pt x="92" y="494"/>
                  </a:lnTo>
                  <a:lnTo>
                    <a:pt x="89" y="491"/>
                  </a:lnTo>
                  <a:lnTo>
                    <a:pt x="87" y="491"/>
                  </a:lnTo>
                  <a:lnTo>
                    <a:pt x="84" y="491"/>
                  </a:lnTo>
                  <a:lnTo>
                    <a:pt x="81" y="489"/>
                  </a:lnTo>
                  <a:lnTo>
                    <a:pt x="79" y="486"/>
                  </a:lnTo>
                  <a:lnTo>
                    <a:pt x="76" y="486"/>
                  </a:lnTo>
                  <a:lnTo>
                    <a:pt x="71" y="484"/>
                  </a:lnTo>
                  <a:lnTo>
                    <a:pt x="69" y="481"/>
                  </a:lnTo>
                  <a:lnTo>
                    <a:pt x="64" y="478"/>
                  </a:lnTo>
                  <a:lnTo>
                    <a:pt x="64" y="476"/>
                  </a:lnTo>
                  <a:lnTo>
                    <a:pt x="61" y="473"/>
                  </a:lnTo>
                  <a:lnTo>
                    <a:pt x="61" y="471"/>
                  </a:lnTo>
                  <a:lnTo>
                    <a:pt x="61" y="468"/>
                  </a:lnTo>
                  <a:lnTo>
                    <a:pt x="61" y="466"/>
                  </a:lnTo>
                  <a:lnTo>
                    <a:pt x="64" y="466"/>
                  </a:lnTo>
                  <a:lnTo>
                    <a:pt x="64" y="463"/>
                  </a:lnTo>
                  <a:lnTo>
                    <a:pt x="64" y="456"/>
                  </a:lnTo>
                  <a:lnTo>
                    <a:pt x="61" y="456"/>
                  </a:lnTo>
                  <a:lnTo>
                    <a:pt x="59" y="456"/>
                  </a:lnTo>
                  <a:lnTo>
                    <a:pt x="56" y="456"/>
                  </a:lnTo>
                  <a:lnTo>
                    <a:pt x="59" y="456"/>
                  </a:lnTo>
                  <a:lnTo>
                    <a:pt x="59" y="458"/>
                  </a:lnTo>
                  <a:lnTo>
                    <a:pt x="56" y="458"/>
                  </a:lnTo>
                  <a:lnTo>
                    <a:pt x="53" y="456"/>
                  </a:lnTo>
                  <a:lnTo>
                    <a:pt x="51" y="456"/>
                  </a:lnTo>
                  <a:lnTo>
                    <a:pt x="48" y="456"/>
                  </a:lnTo>
                  <a:lnTo>
                    <a:pt x="48" y="453"/>
                  </a:lnTo>
                  <a:lnTo>
                    <a:pt x="51" y="453"/>
                  </a:lnTo>
                  <a:lnTo>
                    <a:pt x="53" y="450"/>
                  </a:lnTo>
                  <a:lnTo>
                    <a:pt x="53" y="448"/>
                  </a:lnTo>
                  <a:lnTo>
                    <a:pt x="51" y="448"/>
                  </a:lnTo>
                  <a:lnTo>
                    <a:pt x="48" y="445"/>
                  </a:lnTo>
                  <a:lnTo>
                    <a:pt x="51" y="445"/>
                  </a:lnTo>
                  <a:lnTo>
                    <a:pt x="51" y="443"/>
                  </a:lnTo>
                  <a:lnTo>
                    <a:pt x="48" y="440"/>
                  </a:lnTo>
                  <a:lnTo>
                    <a:pt x="46" y="438"/>
                  </a:lnTo>
                  <a:lnTo>
                    <a:pt x="46" y="435"/>
                  </a:lnTo>
                  <a:lnTo>
                    <a:pt x="48" y="435"/>
                  </a:lnTo>
                  <a:lnTo>
                    <a:pt x="51" y="435"/>
                  </a:lnTo>
                  <a:lnTo>
                    <a:pt x="53" y="435"/>
                  </a:lnTo>
                  <a:lnTo>
                    <a:pt x="56" y="435"/>
                  </a:lnTo>
                  <a:lnTo>
                    <a:pt x="56" y="430"/>
                  </a:lnTo>
                  <a:lnTo>
                    <a:pt x="53" y="428"/>
                  </a:lnTo>
                  <a:lnTo>
                    <a:pt x="53" y="425"/>
                  </a:lnTo>
                  <a:lnTo>
                    <a:pt x="51" y="422"/>
                  </a:lnTo>
                  <a:lnTo>
                    <a:pt x="46" y="420"/>
                  </a:lnTo>
                  <a:lnTo>
                    <a:pt x="43" y="420"/>
                  </a:lnTo>
                  <a:lnTo>
                    <a:pt x="41" y="420"/>
                  </a:lnTo>
                  <a:lnTo>
                    <a:pt x="38" y="417"/>
                  </a:lnTo>
                  <a:lnTo>
                    <a:pt x="36" y="420"/>
                  </a:lnTo>
                  <a:lnTo>
                    <a:pt x="33" y="420"/>
                  </a:lnTo>
                  <a:lnTo>
                    <a:pt x="31" y="422"/>
                  </a:lnTo>
                  <a:lnTo>
                    <a:pt x="28" y="425"/>
                  </a:lnTo>
                  <a:lnTo>
                    <a:pt x="28" y="428"/>
                  </a:lnTo>
                  <a:lnTo>
                    <a:pt x="25" y="425"/>
                  </a:lnTo>
                  <a:lnTo>
                    <a:pt x="25" y="422"/>
                  </a:lnTo>
                  <a:lnTo>
                    <a:pt x="23" y="422"/>
                  </a:lnTo>
                  <a:lnTo>
                    <a:pt x="20" y="420"/>
                  </a:lnTo>
                  <a:lnTo>
                    <a:pt x="18" y="417"/>
                  </a:lnTo>
                  <a:lnTo>
                    <a:pt x="20" y="415"/>
                  </a:lnTo>
                  <a:lnTo>
                    <a:pt x="20" y="412"/>
                  </a:lnTo>
                  <a:lnTo>
                    <a:pt x="18" y="410"/>
                  </a:lnTo>
                  <a:lnTo>
                    <a:pt x="15" y="407"/>
                  </a:lnTo>
                  <a:lnTo>
                    <a:pt x="15" y="405"/>
                  </a:lnTo>
                  <a:lnTo>
                    <a:pt x="15" y="402"/>
                  </a:lnTo>
                  <a:lnTo>
                    <a:pt x="18" y="402"/>
                  </a:lnTo>
                  <a:lnTo>
                    <a:pt x="20" y="402"/>
                  </a:lnTo>
                  <a:lnTo>
                    <a:pt x="23" y="402"/>
                  </a:lnTo>
                  <a:lnTo>
                    <a:pt x="25" y="400"/>
                  </a:lnTo>
                  <a:lnTo>
                    <a:pt x="25" y="397"/>
                  </a:lnTo>
                  <a:lnTo>
                    <a:pt x="25" y="394"/>
                  </a:lnTo>
                  <a:lnTo>
                    <a:pt x="23" y="392"/>
                  </a:lnTo>
                  <a:lnTo>
                    <a:pt x="25" y="392"/>
                  </a:lnTo>
                  <a:lnTo>
                    <a:pt x="28" y="389"/>
                  </a:lnTo>
                  <a:lnTo>
                    <a:pt x="28" y="387"/>
                  </a:lnTo>
                  <a:lnTo>
                    <a:pt x="28" y="384"/>
                  </a:lnTo>
                  <a:lnTo>
                    <a:pt x="28" y="382"/>
                  </a:lnTo>
                  <a:lnTo>
                    <a:pt x="28" y="379"/>
                  </a:lnTo>
                  <a:lnTo>
                    <a:pt x="31" y="379"/>
                  </a:lnTo>
                  <a:lnTo>
                    <a:pt x="31" y="377"/>
                  </a:lnTo>
                  <a:lnTo>
                    <a:pt x="31" y="374"/>
                  </a:lnTo>
                  <a:lnTo>
                    <a:pt x="28" y="372"/>
                  </a:lnTo>
                  <a:lnTo>
                    <a:pt x="23" y="369"/>
                  </a:lnTo>
                  <a:lnTo>
                    <a:pt x="20" y="369"/>
                  </a:lnTo>
                  <a:lnTo>
                    <a:pt x="18" y="369"/>
                  </a:lnTo>
                  <a:lnTo>
                    <a:pt x="18" y="366"/>
                  </a:lnTo>
                  <a:lnTo>
                    <a:pt x="20" y="366"/>
                  </a:lnTo>
                  <a:lnTo>
                    <a:pt x="23" y="364"/>
                  </a:lnTo>
                  <a:lnTo>
                    <a:pt x="28" y="366"/>
                  </a:lnTo>
                  <a:lnTo>
                    <a:pt x="33" y="364"/>
                  </a:lnTo>
                  <a:lnTo>
                    <a:pt x="36" y="364"/>
                  </a:lnTo>
                  <a:lnTo>
                    <a:pt x="36" y="361"/>
                  </a:lnTo>
                  <a:lnTo>
                    <a:pt x="36" y="359"/>
                  </a:lnTo>
                  <a:lnTo>
                    <a:pt x="33" y="359"/>
                  </a:lnTo>
                  <a:lnTo>
                    <a:pt x="31" y="356"/>
                  </a:lnTo>
                  <a:lnTo>
                    <a:pt x="25" y="354"/>
                  </a:lnTo>
                  <a:lnTo>
                    <a:pt x="23" y="354"/>
                  </a:lnTo>
                  <a:lnTo>
                    <a:pt x="20" y="351"/>
                  </a:lnTo>
                  <a:lnTo>
                    <a:pt x="23" y="351"/>
                  </a:lnTo>
                  <a:lnTo>
                    <a:pt x="25" y="349"/>
                  </a:lnTo>
                  <a:lnTo>
                    <a:pt x="28" y="349"/>
                  </a:lnTo>
                  <a:lnTo>
                    <a:pt x="28" y="346"/>
                  </a:lnTo>
                  <a:lnTo>
                    <a:pt x="20" y="341"/>
                  </a:lnTo>
                  <a:lnTo>
                    <a:pt x="15" y="338"/>
                  </a:lnTo>
                  <a:lnTo>
                    <a:pt x="15" y="336"/>
                  </a:lnTo>
                  <a:lnTo>
                    <a:pt x="18" y="333"/>
                  </a:lnTo>
                  <a:lnTo>
                    <a:pt x="36" y="305"/>
                  </a:lnTo>
                  <a:lnTo>
                    <a:pt x="41" y="305"/>
                  </a:lnTo>
                  <a:lnTo>
                    <a:pt x="43" y="305"/>
                  </a:lnTo>
                  <a:lnTo>
                    <a:pt x="46" y="308"/>
                  </a:lnTo>
                  <a:lnTo>
                    <a:pt x="48" y="308"/>
                  </a:lnTo>
                  <a:lnTo>
                    <a:pt x="51" y="305"/>
                  </a:lnTo>
                  <a:lnTo>
                    <a:pt x="56" y="305"/>
                  </a:lnTo>
                  <a:lnTo>
                    <a:pt x="59" y="305"/>
                  </a:lnTo>
                  <a:lnTo>
                    <a:pt x="61" y="305"/>
                  </a:lnTo>
                  <a:lnTo>
                    <a:pt x="64" y="303"/>
                  </a:lnTo>
                  <a:lnTo>
                    <a:pt x="66" y="303"/>
                  </a:lnTo>
                  <a:lnTo>
                    <a:pt x="69" y="303"/>
                  </a:lnTo>
                  <a:lnTo>
                    <a:pt x="71" y="300"/>
                  </a:lnTo>
                  <a:lnTo>
                    <a:pt x="74" y="298"/>
                  </a:lnTo>
                  <a:lnTo>
                    <a:pt x="74" y="295"/>
                  </a:lnTo>
                  <a:lnTo>
                    <a:pt x="74" y="293"/>
                  </a:lnTo>
                  <a:lnTo>
                    <a:pt x="76" y="290"/>
                  </a:lnTo>
                  <a:lnTo>
                    <a:pt x="76" y="288"/>
                  </a:lnTo>
                  <a:lnTo>
                    <a:pt x="79" y="288"/>
                  </a:lnTo>
                  <a:lnTo>
                    <a:pt x="81" y="288"/>
                  </a:lnTo>
                  <a:lnTo>
                    <a:pt x="84" y="288"/>
                  </a:lnTo>
                  <a:lnTo>
                    <a:pt x="87" y="288"/>
                  </a:lnTo>
                  <a:lnTo>
                    <a:pt x="89" y="288"/>
                  </a:lnTo>
                  <a:lnTo>
                    <a:pt x="92" y="288"/>
                  </a:lnTo>
                  <a:lnTo>
                    <a:pt x="97" y="285"/>
                  </a:lnTo>
                  <a:lnTo>
                    <a:pt x="99" y="288"/>
                  </a:lnTo>
                  <a:lnTo>
                    <a:pt x="102" y="288"/>
                  </a:lnTo>
                  <a:lnTo>
                    <a:pt x="107" y="285"/>
                  </a:lnTo>
                  <a:lnTo>
                    <a:pt x="109" y="285"/>
                  </a:lnTo>
                  <a:lnTo>
                    <a:pt x="112" y="285"/>
                  </a:lnTo>
                  <a:lnTo>
                    <a:pt x="115" y="285"/>
                  </a:lnTo>
                  <a:lnTo>
                    <a:pt x="120" y="285"/>
                  </a:lnTo>
                  <a:lnTo>
                    <a:pt x="125" y="288"/>
                  </a:lnTo>
                  <a:lnTo>
                    <a:pt x="127" y="288"/>
                  </a:lnTo>
                  <a:lnTo>
                    <a:pt x="130" y="290"/>
                  </a:lnTo>
                  <a:lnTo>
                    <a:pt x="132" y="290"/>
                  </a:lnTo>
                  <a:lnTo>
                    <a:pt x="132" y="293"/>
                  </a:lnTo>
                  <a:lnTo>
                    <a:pt x="135" y="293"/>
                  </a:lnTo>
                  <a:lnTo>
                    <a:pt x="137" y="295"/>
                  </a:lnTo>
                  <a:lnTo>
                    <a:pt x="137" y="293"/>
                  </a:lnTo>
                  <a:lnTo>
                    <a:pt x="140" y="293"/>
                  </a:lnTo>
                  <a:lnTo>
                    <a:pt x="143" y="290"/>
                  </a:lnTo>
                  <a:lnTo>
                    <a:pt x="148" y="290"/>
                  </a:lnTo>
                  <a:lnTo>
                    <a:pt x="150" y="288"/>
                  </a:lnTo>
                  <a:lnTo>
                    <a:pt x="150" y="285"/>
                  </a:lnTo>
                  <a:lnTo>
                    <a:pt x="153" y="282"/>
                  </a:lnTo>
                  <a:lnTo>
                    <a:pt x="150" y="280"/>
                  </a:lnTo>
                  <a:lnTo>
                    <a:pt x="148" y="277"/>
                  </a:lnTo>
                  <a:lnTo>
                    <a:pt x="143" y="275"/>
                  </a:lnTo>
                  <a:lnTo>
                    <a:pt x="140" y="275"/>
                  </a:lnTo>
                  <a:lnTo>
                    <a:pt x="137" y="275"/>
                  </a:lnTo>
                  <a:lnTo>
                    <a:pt x="135" y="275"/>
                  </a:lnTo>
                  <a:lnTo>
                    <a:pt x="132" y="272"/>
                  </a:lnTo>
                  <a:lnTo>
                    <a:pt x="130" y="270"/>
                  </a:lnTo>
                  <a:lnTo>
                    <a:pt x="130" y="267"/>
                  </a:lnTo>
                  <a:lnTo>
                    <a:pt x="135" y="267"/>
                  </a:lnTo>
                  <a:lnTo>
                    <a:pt x="137" y="270"/>
                  </a:lnTo>
                  <a:lnTo>
                    <a:pt x="140" y="272"/>
                  </a:lnTo>
                  <a:lnTo>
                    <a:pt x="143" y="272"/>
                  </a:lnTo>
                  <a:lnTo>
                    <a:pt x="145" y="272"/>
                  </a:lnTo>
                  <a:lnTo>
                    <a:pt x="148" y="267"/>
                  </a:lnTo>
                  <a:lnTo>
                    <a:pt x="148" y="265"/>
                  </a:lnTo>
                  <a:lnTo>
                    <a:pt x="148" y="262"/>
                  </a:lnTo>
                  <a:lnTo>
                    <a:pt x="148" y="260"/>
                  </a:lnTo>
                  <a:lnTo>
                    <a:pt x="148" y="257"/>
                  </a:lnTo>
                  <a:lnTo>
                    <a:pt x="145" y="257"/>
                  </a:lnTo>
                  <a:lnTo>
                    <a:pt x="143" y="257"/>
                  </a:lnTo>
                  <a:lnTo>
                    <a:pt x="140" y="254"/>
                  </a:lnTo>
                  <a:lnTo>
                    <a:pt x="137" y="254"/>
                  </a:lnTo>
                  <a:lnTo>
                    <a:pt x="137" y="252"/>
                  </a:lnTo>
                  <a:lnTo>
                    <a:pt x="140" y="249"/>
                  </a:lnTo>
                  <a:lnTo>
                    <a:pt x="140" y="244"/>
                  </a:lnTo>
                  <a:lnTo>
                    <a:pt x="140" y="242"/>
                  </a:lnTo>
                  <a:lnTo>
                    <a:pt x="140" y="239"/>
                  </a:lnTo>
                  <a:lnTo>
                    <a:pt x="140" y="237"/>
                  </a:lnTo>
                  <a:lnTo>
                    <a:pt x="143" y="234"/>
                  </a:lnTo>
                  <a:lnTo>
                    <a:pt x="143" y="237"/>
                  </a:lnTo>
                  <a:lnTo>
                    <a:pt x="145" y="239"/>
                  </a:lnTo>
                  <a:lnTo>
                    <a:pt x="145" y="242"/>
                  </a:lnTo>
                  <a:lnTo>
                    <a:pt x="148" y="242"/>
                  </a:lnTo>
                  <a:lnTo>
                    <a:pt x="150" y="239"/>
                  </a:lnTo>
                  <a:lnTo>
                    <a:pt x="153" y="239"/>
                  </a:lnTo>
                  <a:lnTo>
                    <a:pt x="155" y="237"/>
                  </a:lnTo>
                  <a:lnTo>
                    <a:pt x="155" y="234"/>
                  </a:lnTo>
                  <a:lnTo>
                    <a:pt x="155" y="229"/>
                  </a:lnTo>
                  <a:lnTo>
                    <a:pt x="153" y="229"/>
                  </a:lnTo>
                  <a:lnTo>
                    <a:pt x="150" y="226"/>
                  </a:lnTo>
                  <a:lnTo>
                    <a:pt x="148" y="224"/>
                  </a:lnTo>
                  <a:lnTo>
                    <a:pt x="145" y="226"/>
                  </a:lnTo>
                  <a:lnTo>
                    <a:pt x="148" y="224"/>
                  </a:lnTo>
                  <a:lnTo>
                    <a:pt x="153" y="221"/>
                  </a:lnTo>
                  <a:lnTo>
                    <a:pt x="155" y="224"/>
                  </a:lnTo>
                  <a:lnTo>
                    <a:pt x="158" y="226"/>
                  </a:lnTo>
                  <a:lnTo>
                    <a:pt x="163" y="229"/>
                  </a:lnTo>
                  <a:lnTo>
                    <a:pt x="165" y="229"/>
                  </a:lnTo>
                  <a:lnTo>
                    <a:pt x="168" y="229"/>
                  </a:lnTo>
                  <a:lnTo>
                    <a:pt x="171" y="226"/>
                  </a:lnTo>
                  <a:lnTo>
                    <a:pt x="171" y="224"/>
                  </a:lnTo>
                  <a:lnTo>
                    <a:pt x="168" y="219"/>
                  </a:lnTo>
                  <a:lnTo>
                    <a:pt x="165" y="216"/>
                  </a:lnTo>
                  <a:lnTo>
                    <a:pt x="163" y="216"/>
                  </a:lnTo>
                  <a:lnTo>
                    <a:pt x="163" y="211"/>
                  </a:lnTo>
                  <a:lnTo>
                    <a:pt x="160" y="209"/>
                  </a:lnTo>
                  <a:lnTo>
                    <a:pt x="155" y="206"/>
                  </a:lnTo>
                  <a:lnTo>
                    <a:pt x="153" y="204"/>
                  </a:lnTo>
                  <a:lnTo>
                    <a:pt x="150" y="204"/>
                  </a:lnTo>
                  <a:lnTo>
                    <a:pt x="148" y="201"/>
                  </a:lnTo>
                  <a:lnTo>
                    <a:pt x="143" y="201"/>
                  </a:lnTo>
                  <a:lnTo>
                    <a:pt x="140" y="199"/>
                  </a:lnTo>
                  <a:lnTo>
                    <a:pt x="135" y="199"/>
                  </a:lnTo>
                  <a:lnTo>
                    <a:pt x="132" y="196"/>
                  </a:lnTo>
                  <a:lnTo>
                    <a:pt x="130" y="193"/>
                  </a:lnTo>
                  <a:lnTo>
                    <a:pt x="127" y="191"/>
                  </a:lnTo>
                  <a:lnTo>
                    <a:pt x="127" y="188"/>
                  </a:lnTo>
                  <a:lnTo>
                    <a:pt x="130" y="186"/>
                  </a:lnTo>
                  <a:lnTo>
                    <a:pt x="132" y="183"/>
                  </a:lnTo>
                  <a:lnTo>
                    <a:pt x="132" y="181"/>
                  </a:lnTo>
                  <a:lnTo>
                    <a:pt x="132" y="178"/>
                  </a:lnTo>
                  <a:lnTo>
                    <a:pt x="132" y="176"/>
                  </a:lnTo>
                  <a:lnTo>
                    <a:pt x="132" y="173"/>
                  </a:lnTo>
                  <a:lnTo>
                    <a:pt x="135" y="173"/>
                  </a:lnTo>
                  <a:lnTo>
                    <a:pt x="135" y="176"/>
                  </a:lnTo>
                  <a:lnTo>
                    <a:pt x="137" y="176"/>
                  </a:lnTo>
                  <a:lnTo>
                    <a:pt x="143" y="176"/>
                  </a:lnTo>
                  <a:lnTo>
                    <a:pt x="145" y="176"/>
                  </a:lnTo>
                  <a:lnTo>
                    <a:pt x="148" y="173"/>
                  </a:lnTo>
                  <a:lnTo>
                    <a:pt x="150" y="171"/>
                  </a:lnTo>
                  <a:lnTo>
                    <a:pt x="153" y="168"/>
                  </a:lnTo>
                  <a:lnTo>
                    <a:pt x="153" y="165"/>
                  </a:lnTo>
                  <a:lnTo>
                    <a:pt x="150" y="163"/>
                  </a:lnTo>
                  <a:lnTo>
                    <a:pt x="150" y="160"/>
                  </a:lnTo>
                  <a:lnTo>
                    <a:pt x="150" y="158"/>
                  </a:lnTo>
                  <a:lnTo>
                    <a:pt x="150" y="155"/>
                  </a:lnTo>
                  <a:lnTo>
                    <a:pt x="153" y="153"/>
                  </a:lnTo>
                  <a:lnTo>
                    <a:pt x="155" y="150"/>
                  </a:lnTo>
                  <a:lnTo>
                    <a:pt x="158" y="150"/>
                  </a:lnTo>
                  <a:lnTo>
                    <a:pt x="160" y="145"/>
                  </a:lnTo>
                  <a:lnTo>
                    <a:pt x="160" y="143"/>
                  </a:lnTo>
                  <a:lnTo>
                    <a:pt x="158" y="140"/>
                  </a:lnTo>
                  <a:lnTo>
                    <a:pt x="155" y="140"/>
                  </a:lnTo>
                  <a:lnTo>
                    <a:pt x="158" y="137"/>
                  </a:lnTo>
                  <a:lnTo>
                    <a:pt x="160" y="135"/>
                  </a:lnTo>
                  <a:lnTo>
                    <a:pt x="163" y="135"/>
                  </a:lnTo>
                  <a:lnTo>
                    <a:pt x="165" y="132"/>
                  </a:lnTo>
                  <a:lnTo>
                    <a:pt x="165" y="130"/>
                  </a:lnTo>
                  <a:lnTo>
                    <a:pt x="163" y="127"/>
                  </a:lnTo>
                  <a:lnTo>
                    <a:pt x="160" y="125"/>
                  </a:lnTo>
                  <a:lnTo>
                    <a:pt x="160" y="122"/>
                  </a:lnTo>
                  <a:lnTo>
                    <a:pt x="163" y="122"/>
                  </a:lnTo>
                  <a:lnTo>
                    <a:pt x="165" y="122"/>
                  </a:lnTo>
                  <a:lnTo>
                    <a:pt x="165" y="120"/>
                  </a:lnTo>
                  <a:lnTo>
                    <a:pt x="160" y="117"/>
                  </a:lnTo>
                  <a:lnTo>
                    <a:pt x="158" y="117"/>
                  </a:lnTo>
                  <a:lnTo>
                    <a:pt x="158" y="115"/>
                  </a:lnTo>
                  <a:lnTo>
                    <a:pt x="160" y="115"/>
                  </a:lnTo>
                  <a:lnTo>
                    <a:pt x="163" y="117"/>
                  </a:lnTo>
                  <a:lnTo>
                    <a:pt x="165" y="117"/>
                  </a:lnTo>
                  <a:lnTo>
                    <a:pt x="168" y="117"/>
                  </a:lnTo>
                  <a:lnTo>
                    <a:pt x="171" y="117"/>
                  </a:lnTo>
                  <a:lnTo>
                    <a:pt x="173" y="115"/>
                  </a:lnTo>
                  <a:lnTo>
                    <a:pt x="173" y="112"/>
                  </a:lnTo>
                  <a:lnTo>
                    <a:pt x="176" y="109"/>
                  </a:lnTo>
                  <a:lnTo>
                    <a:pt x="178" y="107"/>
                  </a:lnTo>
                  <a:lnTo>
                    <a:pt x="178" y="104"/>
                  </a:lnTo>
                  <a:lnTo>
                    <a:pt x="176" y="102"/>
                  </a:lnTo>
                  <a:lnTo>
                    <a:pt x="178" y="102"/>
                  </a:lnTo>
                  <a:lnTo>
                    <a:pt x="178" y="99"/>
                  </a:lnTo>
                  <a:lnTo>
                    <a:pt x="178" y="97"/>
                  </a:lnTo>
                  <a:lnTo>
                    <a:pt x="176" y="97"/>
                  </a:lnTo>
                  <a:lnTo>
                    <a:pt x="178" y="94"/>
                  </a:lnTo>
                  <a:lnTo>
                    <a:pt x="178" y="92"/>
                  </a:lnTo>
                  <a:lnTo>
                    <a:pt x="181" y="89"/>
                  </a:lnTo>
                  <a:lnTo>
                    <a:pt x="183" y="89"/>
                  </a:lnTo>
                  <a:lnTo>
                    <a:pt x="183" y="84"/>
                  </a:lnTo>
                  <a:lnTo>
                    <a:pt x="183" y="81"/>
                  </a:lnTo>
                  <a:lnTo>
                    <a:pt x="186" y="81"/>
                  </a:lnTo>
                  <a:lnTo>
                    <a:pt x="183" y="79"/>
                  </a:lnTo>
                  <a:lnTo>
                    <a:pt x="186" y="79"/>
                  </a:lnTo>
                  <a:lnTo>
                    <a:pt x="183" y="76"/>
                  </a:lnTo>
                  <a:lnTo>
                    <a:pt x="183" y="74"/>
                  </a:lnTo>
                  <a:lnTo>
                    <a:pt x="186" y="74"/>
                  </a:lnTo>
                  <a:lnTo>
                    <a:pt x="188" y="74"/>
                  </a:lnTo>
                  <a:lnTo>
                    <a:pt x="188" y="71"/>
                  </a:lnTo>
                  <a:lnTo>
                    <a:pt x="191" y="71"/>
                  </a:lnTo>
                  <a:lnTo>
                    <a:pt x="188" y="69"/>
                  </a:lnTo>
                  <a:lnTo>
                    <a:pt x="188" y="66"/>
                  </a:lnTo>
                  <a:lnTo>
                    <a:pt x="186" y="64"/>
                  </a:lnTo>
                  <a:lnTo>
                    <a:pt x="183" y="64"/>
                  </a:lnTo>
                  <a:lnTo>
                    <a:pt x="186" y="61"/>
                  </a:lnTo>
                  <a:lnTo>
                    <a:pt x="188" y="64"/>
                  </a:lnTo>
                  <a:lnTo>
                    <a:pt x="191" y="64"/>
                  </a:lnTo>
                  <a:lnTo>
                    <a:pt x="193" y="61"/>
                  </a:lnTo>
                  <a:lnTo>
                    <a:pt x="196" y="59"/>
                  </a:lnTo>
                  <a:lnTo>
                    <a:pt x="196" y="56"/>
                  </a:lnTo>
                  <a:lnTo>
                    <a:pt x="199" y="56"/>
                  </a:lnTo>
                  <a:lnTo>
                    <a:pt x="201" y="53"/>
                  </a:lnTo>
                  <a:lnTo>
                    <a:pt x="201" y="51"/>
                  </a:lnTo>
                  <a:lnTo>
                    <a:pt x="199" y="48"/>
                  </a:lnTo>
                  <a:lnTo>
                    <a:pt x="199" y="46"/>
                  </a:lnTo>
                  <a:lnTo>
                    <a:pt x="201" y="46"/>
                  </a:lnTo>
                  <a:lnTo>
                    <a:pt x="204" y="46"/>
                  </a:lnTo>
                  <a:lnTo>
                    <a:pt x="204" y="43"/>
                  </a:lnTo>
                  <a:lnTo>
                    <a:pt x="204" y="41"/>
                  </a:lnTo>
                  <a:lnTo>
                    <a:pt x="201" y="41"/>
                  </a:lnTo>
                  <a:lnTo>
                    <a:pt x="204" y="38"/>
                  </a:lnTo>
                  <a:lnTo>
                    <a:pt x="204" y="36"/>
                  </a:lnTo>
                  <a:lnTo>
                    <a:pt x="206" y="33"/>
                  </a:lnTo>
                  <a:lnTo>
                    <a:pt x="209" y="33"/>
                  </a:lnTo>
                  <a:lnTo>
                    <a:pt x="211" y="33"/>
                  </a:lnTo>
                  <a:lnTo>
                    <a:pt x="211" y="31"/>
                  </a:lnTo>
                  <a:lnTo>
                    <a:pt x="211" y="25"/>
                  </a:lnTo>
                  <a:lnTo>
                    <a:pt x="216" y="18"/>
                  </a:lnTo>
                  <a:lnTo>
                    <a:pt x="224" y="20"/>
                  </a:lnTo>
                  <a:lnTo>
                    <a:pt x="227" y="20"/>
                  </a:lnTo>
                  <a:lnTo>
                    <a:pt x="232" y="18"/>
                  </a:lnTo>
                  <a:lnTo>
                    <a:pt x="237" y="15"/>
                  </a:lnTo>
                  <a:lnTo>
                    <a:pt x="242" y="15"/>
                  </a:lnTo>
                  <a:lnTo>
                    <a:pt x="247" y="15"/>
                  </a:lnTo>
                  <a:lnTo>
                    <a:pt x="249" y="15"/>
                  </a:lnTo>
                  <a:lnTo>
                    <a:pt x="255" y="15"/>
                  </a:lnTo>
                  <a:lnTo>
                    <a:pt x="260" y="10"/>
                  </a:lnTo>
                  <a:lnTo>
                    <a:pt x="265" y="10"/>
                  </a:lnTo>
                  <a:lnTo>
                    <a:pt x="270" y="8"/>
                  </a:lnTo>
                  <a:lnTo>
                    <a:pt x="275" y="8"/>
                  </a:lnTo>
                  <a:lnTo>
                    <a:pt x="277" y="5"/>
                  </a:lnTo>
                  <a:lnTo>
                    <a:pt x="277" y="0"/>
                  </a:lnTo>
                  <a:lnTo>
                    <a:pt x="280" y="0"/>
                  </a:lnTo>
                  <a:lnTo>
                    <a:pt x="283" y="3"/>
                  </a:lnTo>
                  <a:lnTo>
                    <a:pt x="283" y="8"/>
                  </a:lnTo>
                  <a:lnTo>
                    <a:pt x="283" y="13"/>
                  </a:lnTo>
                  <a:lnTo>
                    <a:pt x="285" y="18"/>
                  </a:lnTo>
                  <a:lnTo>
                    <a:pt x="285" y="25"/>
                  </a:lnTo>
                  <a:lnTo>
                    <a:pt x="285" y="28"/>
                  </a:lnTo>
                  <a:lnTo>
                    <a:pt x="283" y="33"/>
                  </a:lnTo>
                  <a:lnTo>
                    <a:pt x="288" y="36"/>
                  </a:lnTo>
                  <a:lnTo>
                    <a:pt x="295" y="38"/>
                  </a:lnTo>
                  <a:lnTo>
                    <a:pt x="300" y="38"/>
                  </a:lnTo>
                  <a:lnTo>
                    <a:pt x="305" y="41"/>
                  </a:lnTo>
                  <a:lnTo>
                    <a:pt x="308" y="43"/>
                  </a:lnTo>
                  <a:lnTo>
                    <a:pt x="316" y="48"/>
                  </a:lnTo>
                  <a:lnTo>
                    <a:pt x="323" y="48"/>
                  </a:lnTo>
                  <a:lnTo>
                    <a:pt x="331" y="48"/>
                  </a:lnTo>
                  <a:lnTo>
                    <a:pt x="336" y="46"/>
                  </a:lnTo>
                  <a:lnTo>
                    <a:pt x="341" y="46"/>
                  </a:lnTo>
                  <a:lnTo>
                    <a:pt x="344" y="46"/>
                  </a:lnTo>
                  <a:lnTo>
                    <a:pt x="346" y="46"/>
                  </a:lnTo>
                  <a:lnTo>
                    <a:pt x="351" y="43"/>
                  </a:lnTo>
                  <a:lnTo>
                    <a:pt x="356" y="41"/>
                  </a:lnTo>
                  <a:lnTo>
                    <a:pt x="359" y="43"/>
                  </a:lnTo>
                  <a:lnTo>
                    <a:pt x="361" y="46"/>
                  </a:lnTo>
                  <a:lnTo>
                    <a:pt x="367" y="48"/>
                  </a:lnTo>
                  <a:lnTo>
                    <a:pt x="372" y="53"/>
                  </a:lnTo>
                  <a:lnTo>
                    <a:pt x="372" y="59"/>
                  </a:lnTo>
                  <a:lnTo>
                    <a:pt x="372" y="61"/>
                  </a:lnTo>
                  <a:lnTo>
                    <a:pt x="374" y="64"/>
                  </a:lnTo>
                  <a:lnTo>
                    <a:pt x="377" y="69"/>
                  </a:lnTo>
                  <a:lnTo>
                    <a:pt x="377" y="71"/>
                  </a:lnTo>
                  <a:lnTo>
                    <a:pt x="377" y="74"/>
                  </a:lnTo>
                  <a:lnTo>
                    <a:pt x="377" y="79"/>
                  </a:lnTo>
                  <a:lnTo>
                    <a:pt x="377" y="84"/>
                  </a:lnTo>
                  <a:lnTo>
                    <a:pt x="377" y="87"/>
                  </a:lnTo>
                  <a:lnTo>
                    <a:pt x="377" y="92"/>
                  </a:lnTo>
                  <a:lnTo>
                    <a:pt x="377" y="97"/>
                  </a:lnTo>
                  <a:lnTo>
                    <a:pt x="374" y="102"/>
                  </a:lnTo>
                  <a:lnTo>
                    <a:pt x="379" y="104"/>
                  </a:lnTo>
                  <a:lnTo>
                    <a:pt x="384" y="107"/>
                  </a:lnTo>
                  <a:lnTo>
                    <a:pt x="389" y="112"/>
                  </a:lnTo>
                  <a:lnTo>
                    <a:pt x="392" y="117"/>
                  </a:lnTo>
                  <a:lnTo>
                    <a:pt x="395" y="122"/>
                  </a:lnTo>
                  <a:lnTo>
                    <a:pt x="395" y="125"/>
                  </a:lnTo>
                  <a:lnTo>
                    <a:pt x="392" y="127"/>
                  </a:lnTo>
                  <a:lnTo>
                    <a:pt x="392" y="130"/>
                  </a:lnTo>
                  <a:lnTo>
                    <a:pt x="392" y="132"/>
                  </a:lnTo>
                  <a:lnTo>
                    <a:pt x="397" y="135"/>
                  </a:lnTo>
                  <a:lnTo>
                    <a:pt x="402" y="137"/>
                  </a:lnTo>
                  <a:lnTo>
                    <a:pt x="405" y="140"/>
                  </a:lnTo>
                  <a:lnTo>
                    <a:pt x="407" y="140"/>
                  </a:lnTo>
                  <a:lnTo>
                    <a:pt x="407" y="145"/>
                  </a:lnTo>
                  <a:lnTo>
                    <a:pt x="410" y="150"/>
                  </a:lnTo>
                  <a:lnTo>
                    <a:pt x="415" y="150"/>
                  </a:lnTo>
                  <a:lnTo>
                    <a:pt x="420" y="153"/>
                  </a:lnTo>
                  <a:lnTo>
                    <a:pt x="423" y="155"/>
                  </a:lnTo>
                  <a:lnTo>
                    <a:pt x="425" y="153"/>
                  </a:lnTo>
                  <a:lnTo>
                    <a:pt x="428" y="155"/>
                  </a:lnTo>
                  <a:lnTo>
                    <a:pt x="433" y="158"/>
                  </a:lnTo>
                  <a:lnTo>
                    <a:pt x="435" y="158"/>
                  </a:lnTo>
                  <a:lnTo>
                    <a:pt x="438" y="155"/>
                  </a:lnTo>
                  <a:lnTo>
                    <a:pt x="440" y="155"/>
                  </a:lnTo>
                  <a:lnTo>
                    <a:pt x="440" y="158"/>
                  </a:lnTo>
                  <a:lnTo>
                    <a:pt x="443" y="163"/>
                  </a:lnTo>
                  <a:lnTo>
                    <a:pt x="443" y="171"/>
                  </a:lnTo>
                  <a:lnTo>
                    <a:pt x="440" y="183"/>
                  </a:lnTo>
                  <a:lnTo>
                    <a:pt x="438" y="193"/>
                  </a:lnTo>
                  <a:lnTo>
                    <a:pt x="438" y="199"/>
                  </a:lnTo>
                  <a:lnTo>
                    <a:pt x="433" y="201"/>
                  </a:lnTo>
                  <a:lnTo>
                    <a:pt x="433" y="206"/>
                  </a:lnTo>
                  <a:lnTo>
                    <a:pt x="433" y="211"/>
                  </a:lnTo>
                  <a:lnTo>
                    <a:pt x="433" y="216"/>
                  </a:lnTo>
                  <a:lnTo>
                    <a:pt x="430" y="224"/>
                  </a:lnTo>
                  <a:lnTo>
                    <a:pt x="433" y="224"/>
                  </a:lnTo>
                  <a:lnTo>
                    <a:pt x="430" y="229"/>
                  </a:lnTo>
                  <a:lnTo>
                    <a:pt x="428" y="232"/>
                  </a:lnTo>
                  <a:lnTo>
                    <a:pt x="428" y="237"/>
                  </a:lnTo>
                  <a:lnTo>
                    <a:pt x="425" y="239"/>
                  </a:lnTo>
                  <a:lnTo>
                    <a:pt x="423" y="239"/>
                  </a:lnTo>
                  <a:lnTo>
                    <a:pt x="420" y="244"/>
                  </a:lnTo>
                  <a:lnTo>
                    <a:pt x="415" y="247"/>
                  </a:lnTo>
                  <a:lnTo>
                    <a:pt x="412" y="252"/>
                  </a:lnTo>
                  <a:lnTo>
                    <a:pt x="410" y="247"/>
                  </a:lnTo>
                  <a:lnTo>
                    <a:pt x="407" y="247"/>
                  </a:lnTo>
                  <a:lnTo>
                    <a:pt x="402" y="252"/>
                  </a:lnTo>
                  <a:lnTo>
                    <a:pt x="405" y="254"/>
                  </a:lnTo>
                  <a:lnTo>
                    <a:pt x="405" y="260"/>
                  </a:lnTo>
                  <a:lnTo>
                    <a:pt x="407" y="262"/>
                  </a:lnTo>
                  <a:lnTo>
                    <a:pt x="608" y="267"/>
                  </a:lnTo>
                  <a:lnTo>
                    <a:pt x="614" y="262"/>
                  </a:lnTo>
                  <a:lnTo>
                    <a:pt x="616" y="262"/>
                  </a:lnTo>
                  <a:lnTo>
                    <a:pt x="619" y="267"/>
                  </a:lnTo>
                  <a:lnTo>
                    <a:pt x="624" y="267"/>
                  </a:lnTo>
                  <a:lnTo>
                    <a:pt x="626" y="270"/>
                  </a:lnTo>
                  <a:lnTo>
                    <a:pt x="634" y="270"/>
                  </a:lnTo>
                  <a:lnTo>
                    <a:pt x="639" y="267"/>
                  </a:lnTo>
                  <a:lnTo>
                    <a:pt x="642" y="275"/>
                  </a:lnTo>
                  <a:lnTo>
                    <a:pt x="644" y="277"/>
                  </a:lnTo>
                  <a:lnTo>
                    <a:pt x="647" y="282"/>
                  </a:lnTo>
                  <a:lnTo>
                    <a:pt x="649" y="285"/>
                  </a:lnTo>
                  <a:lnTo>
                    <a:pt x="657" y="282"/>
                  </a:lnTo>
                  <a:lnTo>
                    <a:pt x="659" y="280"/>
                  </a:lnTo>
                  <a:lnTo>
                    <a:pt x="662" y="282"/>
                  </a:lnTo>
                  <a:lnTo>
                    <a:pt x="664" y="280"/>
                  </a:lnTo>
                  <a:lnTo>
                    <a:pt x="667" y="285"/>
                  </a:lnTo>
                  <a:lnTo>
                    <a:pt x="672" y="285"/>
                  </a:lnTo>
                  <a:lnTo>
                    <a:pt x="675" y="288"/>
                  </a:lnTo>
                  <a:lnTo>
                    <a:pt x="680" y="290"/>
                  </a:lnTo>
                  <a:lnTo>
                    <a:pt x="680" y="293"/>
                  </a:lnTo>
                  <a:lnTo>
                    <a:pt x="682" y="295"/>
                  </a:lnTo>
                  <a:lnTo>
                    <a:pt x="685" y="298"/>
                  </a:lnTo>
                  <a:lnTo>
                    <a:pt x="687" y="298"/>
                  </a:lnTo>
                  <a:lnTo>
                    <a:pt x="692" y="293"/>
                  </a:lnTo>
                  <a:lnTo>
                    <a:pt x="695" y="298"/>
                  </a:lnTo>
                  <a:lnTo>
                    <a:pt x="698" y="300"/>
                  </a:lnTo>
                  <a:lnTo>
                    <a:pt x="700" y="303"/>
                  </a:lnTo>
                  <a:lnTo>
                    <a:pt x="703" y="310"/>
                  </a:lnTo>
                  <a:lnTo>
                    <a:pt x="708" y="313"/>
                  </a:lnTo>
                  <a:lnTo>
                    <a:pt x="708" y="316"/>
                  </a:lnTo>
                  <a:lnTo>
                    <a:pt x="708" y="318"/>
                  </a:lnTo>
                  <a:lnTo>
                    <a:pt x="705" y="323"/>
                  </a:lnTo>
                  <a:lnTo>
                    <a:pt x="708" y="328"/>
                  </a:lnTo>
                  <a:lnTo>
                    <a:pt x="708" y="333"/>
                  </a:lnTo>
                  <a:lnTo>
                    <a:pt x="710" y="341"/>
                  </a:lnTo>
                  <a:lnTo>
                    <a:pt x="720" y="364"/>
                  </a:lnTo>
                  <a:lnTo>
                    <a:pt x="723" y="366"/>
                  </a:lnTo>
                  <a:lnTo>
                    <a:pt x="726" y="366"/>
                  </a:lnTo>
                  <a:lnTo>
                    <a:pt x="728" y="366"/>
                  </a:lnTo>
                  <a:lnTo>
                    <a:pt x="733" y="361"/>
                  </a:lnTo>
                  <a:lnTo>
                    <a:pt x="736" y="361"/>
                  </a:lnTo>
                  <a:lnTo>
                    <a:pt x="741" y="361"/>
                  </a:lnTo>
                  <a:lnTo>
                    <a:pt x="743" y="361"/>
                  </a:lnTo>
                  <a:lnTo>
                    <a:pt x="748" y="359"/>
                  </a:lnTo>
                  <a:lnTo>
                    <a:pt x="751" y="356"/>
                  </a:lnTo>
                  <a:lnTo>
                    <a:pt x="754" y="359"/>
                  </a:lnTo>
                  <a:lnTo>
                    <a:pt x="756" y="356"/>
                  </a:lnTo>
                  <a:lnTo>
                    <a:pt x="759" y="356"/>
                  </a:lnTo>
                  <a:lnTo>
                    <a:pt x="759" y="361"/>
                  </a:lnTo>
                  <a:lnTo>
                    <a:pt x="759" y="364"/>
                  </a:lnTo>
                  <a:lnTo>
                    <a:pt x="764" y="369"/>
                  </a:lnTo>
                  <a:lnTo>
                    <a:pt x="761" y="369"/>
                  </a:lnTo>
                  <a:lnTo>
                    <a:pt x="761" y="372"/>
                  </a:lnTo>
                  <a:lnTo>
                    <a:pt x="764" y="374"/>
                  </a:lnTo>
                  <a:lnTo>
                    <a:pt x="766" y="377"/>
                  </a:lnTo>
                  <a:lnTo>
                    <a:pt x="769" y="377"/>
                  </a:lnTo>
                  <a:lnTo>
                    <a:pt x="769" y="379"/>
                  </a:lnTo>
                  <a:lnTo>
                    <a:pt x="769" y="384"/>
                  </a:lnTo>
                  <a:lnTo>
                    <a:pt x="771" y="387"/>
                  </a:lnTo>
                  <a:lnTo>
                    <a:pt x="776" y="389"/>
                  </a:lnTo>
                  <a:lnTo>
                    <a:pt x="776" y="392"/>
                  </a:lnTo>
                  <a:lnTo>
                    <a:pt x="782" y="394"/>
                  </a:lnTo>
                  <a:lnTo>
                    <a:pt x="784" y="397"/>
                  </a:lnTo>
                  <a:lnTo>
                    <a:pt x="789" y="400"/>
                  </a:lnTo>
                  <a:lnTo>
                    <a:pt x="789" y="402"/>
                  </a:lnTo>
                  <a:lnTo>
                    <a:pt x="794" y="405"/>
                  </a:lnTo>
                  <a:lnTo>
                    <a:pt x="797" y="402"/>
                  </a:lnTo>
                  <a:lnTo>
                    <a:pt x="799" y="400"/>
                  </a:lnTo>
                  <a:lnTo>
                    <a:pt x="802" y="397"/>
                  </a:lnTo>
                  <a:lnTo>
                    <a:pt x="799" y="394"/>
                  </a:lnTo>
                  <a:lnTo>
                    <a:pt x="804" y="392"/>
                  </a:lnTo>
                  <a:lnTo>
                    <a:pt x="812" y="397"/>
                  </a:lnTo>
                  <a:lnTo>
                    <a:pt x="817" y="400"/>
                  </a:lnTo>
                  <a:lnTo>
                    <a:pt x="815" y="402"/>
                  </a:lnTo>
                  <a:lnTo>
                    <a:pt x="817" y="405"/>
                  </a:lnTo>
                  <a:lnTo>
                    <a:pt x="820" y="407"/>
                  </a:lnTo>
                  <a:lnTo>
                    <a:pt x="820" y="402"/>
                  </a:lnTo>
                  <a:lnTo>
                    <a:pt x="822" y="400"/>
                  </a:lnTo>
                  <a:lnTo>
                    <a:pt x="825" y="400"/>
                  </a:lnTo>
                  <a:lnTo>
                    <a:pt x="830" y="402"/>
                  </a:lnTo>
                  <a:lnTo>
                    <a:pt x="832" y="405"/>
                  </a:lnTo>
                  <a:lnTo>
                    <a:pt x="838" y="407"/>
                  </a:lnTo>
                  <a:lnTo>
                    <a:pt x="840" y="407"/>
                  </a:lnTo>
                  <a:lnTo>
                    <a:pt x="848" y="407"/>
                  </a:lnTo>
                  <a:lnTo>
                    <a:pt x="850" y="407"/>
                  </a:lnTo>
                  <a:lnTo>
                    <a:pt x="850" y="405"/>
                  </a:lnTo>
                  <a:lnTo>
                    <a:pt x="858" y="407"/>
                  </a:lnTo>
                  <a:lnTo>
                    <a:pt x="858" y="405"/>
                  </a:lnTo>
                  <a:lnTo>
                    <a:pt x="860" y="405"/>
                  </a:lnTo>
                  <a:lnTo>
                    <a:pt x="863" y="405"/>
                  </a:lnTo>
                  <a:lnTo>
                    <a:pt x="866" y="407"/>
                  </a:lnTo>
                  <a:lnTo>
                    <a:pt x="866" y="402"/>
                  </a:lnTo>
                  <a:lnTo>
                    <a:pt x="866" y="400"/>
                  </a:lnTo>
                  <a:lnTo>
                    <a:pt x="868" y="400"/>
                  </a:lnTo>
                  <a:lnTo>
                    <a:pt x="873" y="407"/>
                  </a:lnTo>
                  <a:lnTo>
                    <a:pt x="876" y="405"/>
                  </a:lnTo>
                  <a:lnTo>
                    <a:pt x="878" y="407"/>
                  </a:lnTo>
                  <a:lnTo>
                    <a:pt x="881" y="407"/>
                  </a:lnTo>
                  <a:lnTo>
                    <a:pt x="886" y="405"/>
                  </a:lnTo>
                  <a:lnTo>
                    <a:pt x="888" y="402"/>
                  </a:lnTo>
                  <a:lnTo>
                    <a:pt x="894" y="405"/>
                  </a:lnTo>
                  <a:lnTo>
                    <a:pt x="901" y="407"/>
                  </a:lnTo>
                  <a:lnTo>
                    <a:pt x="906" y="410"/>
                  </a:lnTo>
                  <a:lnTo>
                    <a:pt x="911" y="407"/>
                  </a:lnTo>
                  <a:lnTo>
                    <a:pt x="911" y="410"/>
                  </a:lnTo>
                  <a:lnTo>
                    <a:pt x="914" y="410"/>
                  </a:lnTo>
                  <a:lnTo>
                    <a:pt x="914" y="412"/>
                  </a:lnTo>
                  <a:lnTo>
                    <a:pt x="914" y="415"/>
                  </a:lnTo>
                  <a:lnTo>
                    <a:pt x="919" y="415"/>
                  </a:lnTo>
                  <a:lnTo>
                    <a:pt x="922" y="417"/>
                  </a:lnTo>
                  <a:lnTo>
                    <a:pt x="927" y="417"/>
                  </a:lnTo>
                  <a:lnTo>
                    <a:pt x="932" y="417"/>
                  </a:lnTo>
                  <a:lnTo>
                    <a:pt x="937" y="412"/>
                  </a:lnTo>
                  <a:lnTo>
                    <a:pt x="939" y="412"/>
                  </a:lnTo>
                  <a:lnTo>
                    <a:pt x="942" y="410"/>
                  </a:lnTo>
                  <a:lnTo>
                    <a:pt x="942" y="412"/>
                  </a:lnTo>
                  <a:lnTo>
                    <a:pt x="942" y="415"/>
                  </a:lnTo>
                  <a:lnTo>
                    <a:pt x="942" y="420"/>
                  </a:lnTo>
                  <a:lnTo>
                    <a:pt x="944" y="422"/>
                  </a:lnTo>
                  <a:lnTo>
                    <a:pt x="950" y="425"/>
                  </a:lnTo>
                  <a:lnTo>
                    <a:pt x="950" y="430"/>
                  </a:lnTo>
                  <a:lnTo>
                    <a:pt x="952" y="435"/>
                  </a:lnTo>
                  <a:lnTo>
                    <a:pt x="955" y="438"/>
                  </a:lnTo>
                  <a:lnTo>
                    <a:pt x="957" y="440"/>
                  </a:lnTo>
                  <a:lnTo>
                    <a:pt x="952" y="443"/>
                  </a:lnTo>
                  <a:lnTo>
                    <a:pt x="947" y="445"/>
                  </a:lnTo>
                  <a:lnTo>
                    <a:pt x="944" y="448"/>
                  </a:lnTo>
                  <a:lnTo>
                    <a:pt x="942" y="450"/>
                  </a:lnTo>
                  <a:lnTo>
                    <a:pt x="939" y="453"/>
                  </a:lnTo>
                  <a:lnTo>
                    <a:pt x="937" y="456"/>
                  </a:lnTo>
                  <a:lnTo>
                    <a:pt x="932" y="456"/>
                  </a:lnTo>
                  <a:lnTo>
                    <a:pt x="927" y="456"/>
                  </a:lnTo>
                  <a:lnTo>
                    <a:pt x="924" y="456"/>
                  </a:lnTo>
                  <a:lnTo>
                    <a:pt x="922" y="458"/>
                  </a:lnTo>
                  <a:lnTo>
                    <a:pt x="919" y="461"/>
                  </a:lnTo>
                  <a:lnTo>
                    <a:pt x="916" y="466"/>
                  </a:lnTo>
                  <a:lnTo>
                    <a:pt x="916" y="471"/>
                  </a:lnTo>
                  <a:lnTo>
                    <a:pt x="916" y="473"/>
                  </a:lnTo>
                  <a:lnTo>
                    <a:pt x="919" y="476"/>
                  </a:lnTo>
                  <a:lnTo>
                    <a:pt x="924" y="478"/>
                  </a:lnTo>
                  <a:lnTo>
                    <a:pt x="929" y="478"/>
                  </a:lnTo>
                  <a:lnTo>
                    <a:pt x="932" y="478"/>
                  </a:lnTo>
                  <a:lnTo>
                    <a:pt x="937" y="481"/>
                  </a:lnTo>
                  <a:lnTo>
                    <a:pt x="939" y="484"/>
                  </a:lnTo>
                  <a:lnTo>
                    <a:pt x="944" y="484"/>
                  </a:lnTo>
                  <a:lnTo>
                    <a:pt x="944" y="489"/>
                  </a:lnTo>
                  <a:lnTo>
                    <a:pt x="942" y="494"/>
                  </a:lnTo>
                  <a:lnTo>
                    <a:pt x="939" y="496"/>
                  </a:lnTo>
                  <a:lnTo>
                    <a:pt x="939" y="499"/>
                  </a:lnTo>
                  <a:lnTo>
                    <a:pt x="939" y="506"/>
                  </a:lnTo>
                  <a:lnTo>
                    <a:pt x="939" y="509"/>
                  </a:lnTo>
                  <a:lnTo>
                    <a:pt x="937" y="512"/>
                  </a:lnTo>
                  <a:lnTo>
                    <a:pt x="934" y="512"/>
                  </a:lnTo>
                  <a:lnTo>
                    <a:pt x="932" y="514"/>
                  </a:lnTo>
                  <a:lnTo>
                    <a:pt x="929" y="517"/>
                  </a:lnTo>
                  <a:lnTo>
                    <a:pt x="924" y="517"/>
                  </a:lnTo>
                  <a:lnTo>
                    <a:pt x="922" y="519"/>
                  </a:lnTo>
                  <a:lnTo>
                    <a:pt x="919" y="519"/>
                  </a:lnTo>
                  <a:lnTo>
                    <a:pt x="916" y="517"/>
                  </a:lnTo>
                  <a:lnTo>
                    <a:pt x="911" y="517"/>
                  </a:lnTo>
                  <a:lnTo>
                    <a:pt x="909" y="517"/>
                  </a:lnTo>
                  <a:lnTo>
                    <a:pt x="909" y="519"/>
                  </a:lnTo>
                  <a:lnTo>
                    <a:pt x="909" y="522"/>
                  </a:lnTo>
                  <a:lnTo>
                    <a:pt x="909" y="524"/>
                  </a:lnTo>
                  <a:lnTo>
                    <a:pt x="911" y="527"/>
                  </a:lnTo>
                  <a:lnTo>
                    <a:pt x="911" y="532"/>
                  </a:lnTo>
                  <a:lnTo>
                    <a:pt x="914" y="534"/>
                  </a:lnTo>
                  <a:lnTo>
                    <a:pt x="916" y="534"/>
                  </a:lnTo>
                  <a:lnTo>
                    <a:pt x="919" y="534"/>
                  </a:lnTo>
                  <a:lnTo>
                    <a:pt x="924" y="534"/>
                  </a:lnTo>
                  <a:lnTo>
                    <a:pt x="929" y="534"/>
                  </a:lnTo>
                  <a:lnTo>
                    <a:pt x="932" y="534"/>
                  </a:lnTo>
                  <a:lnTo>
                    <a:pt x="932" y="537"/>
                  </a:lnTo>
                  <a:lnTo>
                    <a:pt x="932" y="540"/>
                  </a:lnTo>
                  <a:lnTo>
                    <a:pt x="932" y="542"/>
                  </a:lnTo>
                  <a:lnTo>
                    <a:pt x="929" y="545"/>
                  </a:lnTo>
                  <a:lnTo>
                    <a:pt x="927" y="547"/>
                  </a:lnTo>
                  <a:lnTo>
                    <a:pt x="924" y="547"/>
                  </a:lnTo>
                  <a:lnTo>
                    <a:pt x="919" y="547"/>
                  </a:lnTo>
                  <a:lnTo>
                    <a:pt x="916" y="550"/>
                  </a:lnTo>
                  <a:lnTo>
                    <a:pt x="914" y="552"/>
                  </a:lnTo>
                  <a:lnTo>
                    <a:pt x="916" y="555"/>
                  </a:lnTo>
                  <a:lnTo>
                    <a:pt x="919" y="557"/>
                  </a:lnTo>
                  <a:lnTo>
                    <a:pt x="919" y="560"/>
                  </a:lnTo>
                  <a:lnTo>
                    <a:pt x="922" y="560"/>
                  </a:lnTo>
                  <a:lnTo>
                    <a:pt x="929" y="562"/>
                  </a:lnTo>
                  <a:lnTo>
                    <a:pt x="932" y="562"/>
                  </a:lnTo>
                  <a:lnTo>
                    <a:pt x="932" y="568"/>
                  </a:lnTo>
                  <a:lnTo>
                    <a:pt x="929" y="568"/>
                  </a:lnTo>
                  <a:lnTo>
                    <a:pt x="929" y="570"/>
                  </a:lnTo>
                  <a:lnTo>
                    <a:pt x="927" y="573"/>
                  </a:lnTo>
                  <a:lnTo>
                    <a:pt x="927" y="578"/>
                  </a:lnTo>
                  <a:lnTo>
                    <a:pt x="927" y="580"/>
                  </a:lnTo>
                  <a:lnTo>
                    <a:pt x="927" y="583"/>
                  </a:lnTo>
                  <a:lnTo>
                    <a:pt x="924" y="585"/>
                  </a:lnTo>
                  <a:lnTo>
                    <a:pt x="924" y="588"/>
                  </a:lnTo>
                  <a:lnTo>
                    <a:pt x="922" y="588"/>
                  </a:lnTo>
                  <a:lnTo>
                    <a:pt x="916" y="588"/>
                  </a:lnTo>
                  <a:lnTo>
                    <a:pt x="914" y="585"/>
                  </a:lnTo>
                  <a:lnTo>
                    <a:pt x="909" y="585"/>
                  </a:lnTo>
                  <a:lnTo>
                    <a:pt x="906" y="585"/>
                  </a:lnTo>
                  <a:lnTo>
                    <a:pt x="901" y="583"/>
                  </a:lnTo>
                  <a:lnTo>
                    <a:pt x="896" y="583"/>
                  </a:lnTo>
                  <a:lnTo>
                    <a:pt x="894" y="583"/>
                  </a:lnTo>
                  <a:lnTo>
                    <a:pt x="891" y="583"/>
                  </a:lnTo>
                  <a:lnTo>
                    <a:pt x="888" y="583"/>
                  </a:lnTo>
                  <a:lnTo>
                    <a:pt x="883" y="583"/>
                  </a:lnTo>
                  <a:lnTo>
                    <a:pt x="881" y="583"/>
                  </a:lnTo>
                  <a:lnTo>
                    <a:pt x="878" y="588"/>
                  </a:lnTo>
                  <a:lnTo>
                    <a:pt x="878" y="590"/>
                  </a:lnTo>
                  <a:lnTo>
                    <a:pt x="876" y="593"/>
                  </a:lnTo>
                  <a:lnTo>
                    <a:pt x="878" y="596"/>
                  </a:lnTo>
                  <a:lnTo>
                    <a:pt x="881" y="598"/>
                  </a:lnTo>
                  <a:lnTo>
                    <a:pt x="883" y="601"/>
                  </a:lnTo>
                  <a:lnTo>
                    <a:pt x="886" y="603"/>
                  </a:lnTo>
                  <a:lnTo>
                    <a:pt x="891" y="608"/>
                  </a:lnTo>
                  <a:lnTo>
                    <a:pt x="894" y="611"/>
                  </a:lnTo>
                  <a:lnTo>
                    <a:pt x="896" y="613"/>
                  </a:lnTo>
                  <a:lnTo>
                    <a:pt x="899" y="613"/>
                  </a:lnTo>
                  <a:lnTo>
                    <a:pt x="904" y="618"/>
                  </a:lnTo>
                  <a:lnTo>
                    <a:pt x="904" y="621"/>
                  </a:lnTo>
                  <a:lnTo>
                    <a:pt x="904" y="624"/>
                  </a:lnTo>
                  <a:lnTo>
                    <a:pt x="901" y="629"/>
                  </a:lnTo>
                  <a:lnTo>
                    <a:pt x="899" y="631"/>
                  </a:lnTo>
                  <a:lnTo>
                    <a:pt x="894" y="636"/>
                  </a:lnTo>
                  <a:lnTo>
                    <a:pt x="894" y="639"/>
                  </a:lnTo>
                  <a:lnTo>
                    <a:pt x="891" y="644"/>
                  </a:lnTo>
                  <a:lnTo>
                    <a:pt x="891" y="646"/>
                  </a:lnTo>
                  <a:lnTo>
                    <a:pt x="894" y="649"/>
                  </a:lnTo>
                  <a:lnTo>
                    <a:pt x="896" y="654"/>
                  </a:lnTo>
                  <a:lnTo>
                    <a:pt x="899" y="652"/>
                  </a:lnTo>
                  <a:lnTo>
                    <a:pt x="901" y="652"/>
                  </a:lnTo>
                  <a:lnTo>
                    <a:pt x="906" y="654"/>
                  </a:lnTo>
                  <a:lnTo>
                    <a:pt x="911" y="654"/>
                  </a:lnTo>
                  <a:lnTo>
                    <a:pt x="914" y="657"/>
                  </a:lnTo>
                  <a:lnTo>
                    <a:pt x="919" y="657"/>
                  </a:lnTo>
                  <a:lnTo>
                    <a:pt x="919" y="659"/>
                  </a:lnTo>
                  <a:lnTo>
                    <a:pt x="919" y="662"/>
                  </a:lnTo>
                  <a:lnTo>
                    <a:pt x="924" y="664"/>
                  </a:lnTo>
                  <a:lnTo>
                    <a:pt x="927" y="667"/>
                  </a:lnTo>
                  <a:lnTo>
                    <a:pt x="927" y="669"/>
                  </a:lnTo>
                  <a:lnTo>
                    <a:pt x="929" y="672"/>
                  </a:lnTo>
                  <a:lnTo>
                    <a:pt x="932" y="672"/>
                  </a:lnTo>
                  <a:lnTo>
                    <a:pt x="934" y="677"/>
                  </a:lnTo>
                  <a:lnTo>
                    <a:pt x="934" y="680"/>
                  </a:lnTo>
                  <a:lnTo>
                    <a:pt x="939" y="680"/>
                  </a:lnTo>
                  <a:lnTo>
                    <a:pt x="942" y="680"/>
                  </a:lnTo>
                  <a:lnTo>
                    <a:pt x="944" y="685"/>
                  </a:lnTo>
                  <a:lnTo>
                    <a:pt x="944" y="687"/>
                  </a:lnTo>
                  <a:lnTo>
                    <a:pt x="942" y="687"/>
                  </a:lnTo>
                  <a:lnTo>
                    <a:pt x="939" y="690"/>
                  </a:lnTo>
                  <a:lnTo>
                    <a:pt x="934" y="690"/>
                  </a:lnTo>
                  <a:lnTo>
                    <a:pt x="932" y="687"/>
                  </a:lnTo>
                  <a:lnTo>
                    <a:pt x="929" y="687"/>
                  </a:lnTo>
                  <a:lnTo>
                    <a:pt x="924" y="687"/>
                  </a:lnTo>
                  <a:lnTo>
                    <a:pt x="922" y="687"/>
                  </a:lnTo>
                  <a:lnTo>
                    <a:pt x="916" y="687"/>
                  </a:lnTo>
                  <a:lnTo>
                    <a:pt x="914" y="687"/>
                  </a:lnTo>
                  <a:lnTo>
                    <a:pt x="909" y="687"/>
                  </a:lnTo>
                  <a:lnTo>
                    <a:pt x="906" y="690"/>
                  </a:lnTo>
                  <a:lnTo>
                    <a:pt x="906" y="695"/>
                  </a:lnTo>
                  <a:lnTo>
                    <a:pt x="906" y="697"/>
                  </a:lnTo>
                  <a:lnTo>
                    <a:pt x="906" y="700"/>
                  </a:lnTo>
                  <a:lnTo>
                    <a:pt x="906" y="702"/>
                  </a:lnTo>
                  <a:lnTo>
                    <a:pt x="904" y="705"/>
                  </a:lnTo>
                  <a:lnTo>
                    <a:pt x="899" y="708"/>
                  </a:lnTo>
                  <a:lnTo>
                    <a:pt x="899" y="718"/>
                  </a:lnTo>
                  <a:lnTo>
                    <a:pt x="896" y="718"/>
                  </a:lnTo>
                  <a:lnTo>
                    <a:pt x="896" y="720"/>
                  </a:lnTo>
                  <a:lnTo>
                    <a:pt x="891" y="720"/>
                  </a:lnTo>
                  <a:lnTo>
                    <a:pt x="883" y="728"/>
                  </a:lnTo>
                  <a:lnTo>
                    <a:pt x="876" y="730"/>
                  </a:lnTo>
                  <a:lnTo>
                    <a:pt x="873" y="733"/>
                  </a:lnTo>
                  <a:lnTo>
                    <a:pt x="871" y="733"/>
                  </a:lnTo>
                  <a:lnTo>
                    <a:pt x="868" y="736"/>
                  </a:lnTo>
                  <a:lnTo>
                    <a:pt x="866" y="736"/>
                  </a:lnTo>
                  <a:lnTo>
                    <a:pt x="860" y="738"/>
                  </a:lnTo>
                  <a:lnTo>
                    <a:pt x="858" y="738"/>
                  </a:lnTo>
                  <a:lnTo>
                    <a:pt x="855" y="741"/>
                  </a:lnTo>
                  <a:lnTo>
                    <a:pt x="850" y="741"/>
                  </a:lnTo>
                  <a:lnTo>
                    <a:pt x="838" y="741"/>
                  </a:lnTo>
                  <a:lnTo>
                    <a:pt x="835" y="741"/>
                  </a:lnTo>
                  <a:lnTo>
                    <a:pt x="832" y="741"/>
                  </a:lnTo>
                  <a:lnTo>
                    <a:pt x="830" y="741"/>
                  </a:lnTo>
                  <a:lnTo>
                    <a:pt x="827" y="741"/>
                  </a:lnTo>
                  <a:lnTo>
                    <a:pt x="825" y="738"/>
                  </a:lnTo>
                  <a:lnTo>
                    <a:pt x="822" y="738"/>
                  </a:lnTo>
                  <a:lnTo>
                    <a:pt x="820" y="738"/>
                  </a:lnTo>
                  <a:lnTo>
                    <a:pt x="817" y="738"/>
                  </a:lnTo>
                  <a:lnTo>
                    <a:pt x="812" y="741"/>
                  </a:lnTo>
                  <a:lnTo>
                    <a:pt x="810" y="743"/>
                  </a:lnTo>
                  <a:lnTo>
                    <a:pt x="807" y="746"/>
                  </a:lnTo>
                  <a:lnTo>
                    <a:pt x="802" y="748"/>
                  </a:lnTo>
                  <a:lnTo>
                    <a:pt x="797" y="756"/>
                  </a:lnTo>
                  <a:lnTo>
                    <a:pt x="789" y="766"/>
                  </a:lnTo>
                  <a:lnTo>
                    <a:pt x="771" y="784"/>
                  </a:lnTo>
                  <a:lnTo>
                    <a:pt x="766" y="786"/>
                  </a:lnTo>
                  <a:lnTo>
                    <a:pt x="759" y="802"/>
                  </a:lnTo>
                  <a:lnTo>
                    <a:pt x="748" y="819"/>
                  </a:lnTo>
                  <a:lnTo>
                    <a:pt x="720" y="819"/>
                  </a:lnTo>
                  <a:lnTo>
                    <a:pt x="680" y="837"/>
                  </a:lnTo>
                  <a:lnTo>
                    <a:pt x="675" y="837"/>
                  </a:lnTo>
                  <a:lnTo>
                    <a:pt x="672" y="837"/>
                  </a:lnTo>
                  <a:lnTo>
                    <a:pt x="670" y="837"/>
                  </a:lnTo>
                  <a:lnTo>
                    <a:pt x="667" y="840"/>
                  </a:lnTo>
                  <a:lnTo>
                    <a:pt x="664" y="840"/>
                  </a:lnTo>
                  <a:lnTo>
                    <a:pt x="664" y="837"/>
                  </a:lnTo>
                  <a:lnTo>
                    <a:pt x="662" y="840"/>
                  </a:lnTo>
                  <a:lnTo>
                    <a:pt x="659" y="840"/>
                  </a:lnTo>
                  <a:lnTo>
                    <a:pt x="657" y="840"/>
                  </a:lnTo>
                  <a:lnTo>
                    <a:pt x="654" y="840"/>
                  </a:lnTo>
                  <a:lnTo>
                    <a:pt x="652" y="837"/>
                  </a:lnTo>
                  <a:lnTo>
                    <a:pt x="649" y="837"/>
                  </a:lnTo>
                  <a:lnTo>
                    <a:pt x="647" y="835"/>
                  </a:lnTo>
                  <a:lnTo>
                    <a:pt x="644" y="837"/>
                  </a:lnTo>
                  <a:lnTo>
                    <a:pt x="642" y="837"/>
                  </a:lnTo>
                  <a:lnTo>
                    <a:pt x="639" y="835"/>
                  </a:lnTo>
                  <a:lnTo>
                    <a:pt x="636" y="837"/>
                  </a:lnTo>
                  <a:lnTo>
                    <a:pt x="636" y="835"/>
                  </a:lnTo>
                  <a:lnTo>
                    <a:pt x="634" y="835"/>
                  </a:lnTo>
                  <a:lnTo>
                    <a:pt x="631" y="835"/>
                  </a:lnTo>
                  <a:lnTo>
                    <a:pt x="629" y="832"/>
                  </a:lnTo>
                  <a:lnTo>
                    <a:pt x="626" y="832"/>
                  </a:lnTo>
                  <a:lnTo>
                    <a:pt x="624" y="837"/>
                  </a:lnTo>
                  <a:lnTo>
                    <a:pt x="624" y="840"/>
                  </a:lnTo>
                  <a:lnTo>
                    <a:pt x="621" y="842"/>
                  </a:lnTo>
                  <a:lnTo>
                    <a:pt x="619" y="845"/>
                  </a:lnTo>
                  <a:lnTo>
                    <a:pt x="619" y="847"/>
                  </a:lnTo>
                  <a:lnTo>
                    <a:pt x="619" y="850"/>
                  </a:lnTo>
                  <a:lnTo>
                    <a:pt x="621" y="853"/>
                  </a:lnTo>
                  <a:lnTo>
                    <a:pt x="621" y="855"/>
                  </a:lnTo>
                  <a:lnTo>
                    <a:pt x="624" y="855"/>
                  </a:lnTo>
                  <a:lnTo>
                    <a:pt x="621" y="858"/>
                  </a:lnTo>
                  <a:lnTo>
                    <a:pt x="624" y="860"/>
                  </a:lnTo>
                  <a:lnTo>
                    <a:pt x="624" y="863"/>
                  </a:lnTo>
                  <a:lnTo>
                    <a:pt x="626" y="863"/>
                  </a:lnTo>
                  <a:lnTo>
                    <a:pt x="626" y="865"/>
                  </a:lnTo>
                  <a:lnTo>
                    <a:pt x="629" y="865"/>
                  </a:lnTo>
                  <a:lnTo>
                    <a:pt x="629" y="868"/>
                  </a:lnTo>
                  <a:lnTo>
                    <a:pt x="631" y="870"/>
                  </a:lnTo>
                  <a:lnTo>
                    <a:pt x="631" y="873"/>
                  </a:lnTo>
                  <a:lnTo>
                    <a:pt x="631" y="875"/>
                  </a:lnTo>
                  <a:lnTo>
                    <a:pt x="634" y="875"/>
                  </a:lnTo>
                  <a:lnTo>
                    <a:pt x="634" y="878"/>
                  </a:lnTo>
                  <a:lnTo>
                    <a:pt x="634" y="881"/>
                  </a:lnTo>
                  <a:lnTo>
                    <a:pt x="634" y="883"/>
                  </a:lnTo>
                  <a:lnTo>
                    <a:pt x="634" y="886"/>
                  </a:lnTo>
                  <a:lnTo>
                    <a:pt x="636" y="888"/>
                  </a:lnTo>
                  <a:lnTo>
                    <a:pt x="636" y="891"/>
                  </a:lnTo>
                  <a:lnTo>
                    <a:pt x="636" y="893"/>
                  </a:lnTo>
                  <a:lnTo>
                    <a:pt x="636" y="896"/>
                  </a:lnTo>
                  <a:lnTo>
                    <a:pt x="636" y="898"/>
                  </a:lnTo>
                  <a:lnTo>
                    <a:pt x="639" y="901"/>
                  </a:lnTo>
                  <a:lnTo>
                    <a:pt x="639" y="903"/>
                  </a:lnTo>
                  <a:lnTo>
                    <a:pt x="639" y="906"/>
                  </a:lnTo>
                  <a:lnTo>
                    <a:pt x="639" y="911"/>
                  </a:lnTo>
                  <a:lnTo>
                    <a:pt x="642" y="914"/>
                  </a:lnTo>
                  <a:lnTo>
                    <a:pt x="644" y="916"/>
                  </a:lnTo>
                  <a:lnTo>
                    <a:pt x="647" y="929"/>
                  </a:lnTo>
                  <a:lnTo>
                    <a:pt x="644" y="931"/>
                  </a:lnTo>
                  <a:lnTo>
                    <a:pt x="644" y="934"/>
                  </a:lnTo>
                  <a:lnTo>
                    <a:pt x="647" y="934"/>
                  </a:lnTo>
                  <a:lnTo>
                    <a:pt x="647" y="939"/>
                  </a:lnTo>
                  <a:lnTo>
                    <a:pt x="644" y="942"/>
                  </a:lnTo>
                  <a:lnTo>
                    <a:pt x="642" y="944"/>
                  </a:lnTo>
                  <a:lnTo>
                    <a:pt x="639" y="944"/>
                  </a:lnTo>
                  <a:lnTo>
                    <a:pt x="636" y="947"/>
                  </a:lnTo>
                  <a:lnTo>
                    <a:pt x="634" y="947"/>
                  </a:lnTo>
                  <a:lnTo>
                    <a:pt x="634" y="949"/>
                  </a:lnTo>
                  <a:lnTo>
                    <a:pt x="631" y="949"/>
                  </a:lnTo>
                  <a:lnTo>
                    <a:pt x="629" y="949"/>
                  </a:lnTo>
                  <a:lnTo>
                    <a:pt x="626" y="949"/>
                  </a:lnTo>
                  <a:lnTo>
                    <a:pt x="624" y="947"/>
                  </a:lnTo>
                  <a:lnTo>
                    <a:pt x="624" y="944"/>
                  </a:lnTo>
                  <a:lnTo>
                    <a:pt x="621" y="942"/>
                  </a:lnTo>
                  <a:lnTo>
                    <a:pt x="619" y="942"/>
                  </a:lnTo>
                  <a:lnTo>
                    <a:pt x="616" y="942"/>
                  </a:lnTo>
                  <a:lnTo>
                    <a:pt x="614" y="942"/>
                  </a:lnTo>
                  <a:lnTo>
                    <a:pt x="611" y="942"/>
                  </a:lnTo>
                  <a:lnTo>
                    <a:pt x="608" y="942"/>
                  </a:lnTo>
                  <a:lnTo>
                    <a:pt x="606" y="942"/>
                  </a:lnTo>
                  <a:lnTo>
                    <a:pt x="603" y="942"/>
                  </a:lnTo>
                  <a:lnTo>
                    <a:pt x="603" y="944"/>
                  </a:lnTo>
                  <a:lnTo>
                    <a:pt x="601" y="944"/>
                  </a:lnTo>
                  <a:lnTo>
                    <a:pt x="601" y="947"/>
                  </a:lnTo>
                  <a:lnTo>
                    <a:pt x="598" y="947"/>
                  </a:lnTo>
                  <a:lnTo>
                    <a:pt x="596" y="947"/>
                  </a:lnTo>
                  <a:lnTo>
                    <a:pt x="593" y="949"/>
                  </a:lnTo>
                  <a:lnTo>
                    <a:pt x="593" y="952"/>
                  </a:lnTo>
                  <a:lnTo>
                    <a:pt x="593" y="954"/>
                  </a:lnTo>
                  <a:lnTo>
                    <a:pt x="591" y="957"/>
                  </a:lnTo>
                  <a:lnTo>
                    <a:pt x="591" y="959"/>
                  </a:lnTo>
                  <a:lnTo>
                    <a:pt x="588" y="959"/>
                  </a:lnTo>
                  <a:lnTo>
                    <a:pt x="588" y="962"/>
                  </a:lnTo>
                  <a:lnTo>
                    <a:pt x="588" y="965"/>
                  </a:lnTo>
                  <a:lnTo>
                    <a:pt x="586" y="965"/>
                  </a:lnTo>
                  <a:lnTo>
                    <a:pt x="583" y="967"/>
                  </a:lnTo>
                  <a:lnTo>
                    <a:pt x="580" y="967"/>
                  </a:lnTo>
                  <a:lnTo>
                    <a:pt x="578" y="967"/>
                  </a:lnTo>
                  <a:lnTo>
                    <a:pt x="578" y="970"/>
                  </a:lnTo>
                  <a:lnTo>
                    <a:pt x="575" y="970"/>
                  </a:lnTo>
                  <a:lnTo>
                    <a:pt x="573" y="970"/>
                  </a:lnTo>
                  <a:lnTo>
                    <a:pt x="570" y="970"/>
                  </a:lnTo>
                  <a:lnTo>
                    <a:pt x="568" y="970"/>
                  </a:lnTo>
                  <a:lnTo>
                    <a:pt x="565" y="970"/>
                  </a:lnTo>
                  <a:lnTo>
                    <a:pt x="565" y="972"/>
                  </a:lnTo>
                  <a:lnTo>
                    <a:pt x="563" y="975"/>
                  </a:lnTo>
                  <a:lnTo>
                    <a:pt x="560" y="975"/>
                  </a:lnTo>
                  <a:lnTo>
                    <a:pt x="563" y="977"/>
                  </a:lnTo>
                  <a:lnTo>
                    <a:pt x="563" y="980"/>
                  </a:lnTo>
                  <a:lnTo>
                    <a:pt x="563" y="982"/>
                  </a:lnTo>
                  <a:lnTo>
                    <a:pt x="560" y="985"/>
                  </a:lnTo>
                  <a:lnTo>
                    <a:pt x="557" y="987"/>
                  </a:lnTo>
                  <a:lnTo>
                    <a:pt x="555" y="987"/>
                  </a:lnTo>
                  <a:lnTo>
                    <a:pt x="555" y="990"/>
                  </a:lnTo>
                  <a:lnTo>
                    <a:pt x="552" y="990"/>
                  </a:lnTo>
                  <a:lnTo>
                    <a:pt x="552" y="993"/>
                  </a:lnTo>
                  <a:lnTo>
                    <a:pt x="550" y="993"/>
                  </a:lnTo>
                  <a:lnTo>
                    <a:pt x="547" y="993"/>
                  </a:lnTo>
                  <a:lnTo>
                    <a:pt x="547" y="995"/>
                  </a:lnTo>
                  <a:lnTo>
                    <a:pt x="545" y="993"/>
                  </a:lnTo>
                  <a:lnTo>
                    <a:pt x="542" y="993"/>
                  </a:lnTo>
                  <a:lnTo>
                    <a:pt x="540" y="993"/>
                  </a:lnTo>
                  <a:lnTo>
                    <a:pt x="537" y="993"/>
                  </a:lnTo>
                  <a:lnTo>
                    <a:pt x="535" y="990"/>
                  </a:lnTo>
                  <a:lnTo>
                    <a:pt x="532" y="990"/>
                  </a:lnTo>
                  <a:lnTo>
                    <a:pt x="529" y="990"/>
                  </a:lnTo>
                  <a:lnTo>
                    <a:pt x="529" y="987"/>
                  </a:lnTo>
                  <a:lnTo>
                    <a:pt x="527" y="987"/>
                  </a:lnTo>
                  <a:lnTo>
                    <a:pt x="527" y="990"/>
                  </a:lnTo>
                  <a:lnTo>
                    <a:pt x="524" y="990"/>
                  </a:lnTo>
                  <a:lnTo>
                    <a:pt x="522" y="990"/>
                  </a:lnTo>
                  <a:lnTo>
                    <a:pt x="519" y="987"/>
                  </a:lnTo>
                  <a:lnTo>
                    <a:pt x="519" y="985"/>
                  </a:lnTo>
                  <a:lnTo>
                    <a:pt x="519" y="982"/>
                  </a:lnTo>
                  <a:lnTo>
                    <a:pt x="517" y="980"/>
                  </a:lnTo>
                  <a:lnTo>
                    <a:pt x="517" y="977"/>
                  </a:lnTo>
                  <a:lnTo>
                    <a:pt x="514" y="975"/>
                  </a:lnTo>
                  <a:lnTo>
                    <a:pt x="512" y="975"/>
                  </a:lnTo>
                  <a:lnTo>
                    <a:pt x="501" y="959"/>
                  </a:lnTo>
                  <a:lnTo>
                    <a:pt x="494" y="970"/>
                  </a:lnTo>
                  <a:lnTo>
                    <a:pt x="491" y="967"/>
                  </a:lnTo>
                  <a:lnTo>
                    <a:pt x="489" y="967"/>
                  </a:lnTo>
                  <a:lnTo>
                    <a:pt x="486" y="967"/>
                  </a:lnTo>
                  <a:lnTo>
                    <a:pt x="484" y="967"/>
                  </a:lnTo>
                  <a:lnTo>
                    <a:pt x="481" y="967"/>
                  </a:lnTo>
                  <a:lnTo>
                    <a:pt x="479" y="965"/>
                  </a:lnTo>
                  <a:lnTo>
                    <a:pt x="476" y="967"/>
                  </a:lnTo>
                  <a:lnTo>
                    <a:pt x="473" y="967"/>
                  </a:lnTo>
                  <a:lnTo>
                    <a:pt x="473" y="970"/>
                  </a:lnTo>
                  <a:lnTo>
                    <a:pt x="471" y="972"/>
                  </a:lnTo>
                  <a:lnTo>
                    <a:pt x="468" y="972"/>
                  </a:lnTo>
                  <a:lnTo>
                    <a:pt x="468" y="975"/>
                  </a:lnTo>
                  <a:lnTo>
                    <a:pt x="466" y="975"/>
                  </a:lnTo>
                  <a:lnTo>
                    <a:pt x="463" y="975"/>
                  </a:lnTo>
                  <a:lnTo>
                    <a:pt x="461" y="975"/>
                  </a:lnTo>
                  <a:lnTo>
                    <a:pt x="458" y="975"/>
                  </a:lnTo>
                  <a:lnTo>
                    <a:pt x="456" y="975"/>
                  </a:lnTo>
                  <a:lnTo>
                    <a:pt x="453" y="972"/>
                  </a:lnTo>
                  <a:lnTo>
                    <a:pt x="451" y="972"/>
                  </a:lnTo>
                  <a:lnTo>
                    <a:pt x="451" y="970"/>
                  </a:lnTo>
                  <a:lnTo>
                    <a:pt x="448" y="967"/>
                  </a:lnTo>
                  <a:lnTo>
                    <a:pt x="445" y="967"/>
                  </a:lnTo>
                  <a:lnTo>
                    <a:pt x="443" y="967"/>
                  </a:lnTo>
                  <a:lnTo>
                    <a:pt x="440" y="970"/>
                  </a:lnTo>
                  <a:lnTo>
                    <a:pt x="440" y="972"/>
                  </a:lnTo>
                  <a:lnTo>
                    <a:pt x="438" y="972"/>
                  </a:lnTo>
                  <a:lnTo>
                    <a:pt x="438" y="975"/>
                  </a:lnTo>
                  <a:lnTo>
                    <a:pt x="435" y="977"/>
                  </a:lnTo>
                  <a:lnTo>
                    <a:pt x="435" y="980"/>
                  </a:lnTo>
                  <a:lnTo>
                    <a:pt x="435" y="982"/>
                  </a:lnTo>
                  <a:lnTo>
                    <a:pt x="433" y="982"/>
                  </a:lnTo>
                  <a:lnTo>
                    <a:pt x="430" y="985"/>
                  </a:lnTo>
                  <a:lnTo>
                    <a:pt x="428" y="987"/>
                  </a:lnTo>
                  <a:lnTo>
                    <a:pt x="428" y="990"/>
                  </a:lnTo>
                  <a:lnTo>
                    <a:pt x="425" y="993"/>
                  </a:lnTo>
                  <a:lnTo>
                    <a:pt x="423" y="993"/>
                  </a:lnTo>
                  <a:lnTo>
                    <a:pt x="420" y="995"/>
                  </a:lnTo>
                  <a:lnTo>
                    <a:pt x="423" y="998"/>
                  </a:lnTo>
                  <a:lnTo>
                    <a:pt x="423" y="1000"/>
                  </a:lnTo>
                  <a:lnTo>
                    <a:pt x="423" y="1003"/>
                  </a:lnTo>
                  <a:lnTo>
                    <a:pt x="420" y="1003"/>
                  </a:lnTo>
                  <a:lnTo>
                    <a:pt x="420" y="1005"/>
                  </a:lnTo>
                  <a:lnTo>
                    <a:pt x="420" y="1008"/>
                  </a:lnTo>
                  <a:lnTo>
                    <a:pt x="420" y="1010"/>
                  </a:lnTo>
                  <a:lnTo>
                    <a:pt x="417" y="1013"/>
                  </a:lnTo>
                  <a:lnTo>
                    <a:pt x="417" y="1010"/>
                  </a:lnTo>
                  <a:lnTo>
                    <a:pt x="415" y="1010"/>
                  </a:lnTo>
                  <a:lnTo>
                    <a:pt x="412" y="1010"/>
                  </a:lnTo>
                  <a:lnTo>
                    <a:pt x="410" y="1010"/>
                  </a:lnTo>
                  <a:lnTo>
                    <a:pt x="407" y="1010"/>
                  </a:lnTo>
                  <a:lnTo>
                    <a:pt x="405" y="1010"/>
                  </a:lnTo>
                  <a:lnTo>
                    <a:pt x="405" y="1008"/>
                  </a:lnTo>
                  <a:lnTo>
                    <a:pt x="402" y="1008"/>
                  </a:lnTo>
                  <a:lnTo>
                    <a:pt x="400" y="1008"/>
                  </a:lnTo>
                  <a:lnTo>
                    <a:pt x="397" y="1008"/>
                  </a:lnTo>
                  <a:lnTo>
                    <a:pt x="397" y="1010"/>
                  </a:lnTo>
                  <a:lnTo>
                    <a:pt x="395" y="1013"/>
                  </a:lnTo>
                  <a:lnTo>
                    <a:pt x="392" y="1015"/>
                  </a:lnTo>
                  <a:lnTo>
                    <a:pt x="389" y="1018"/>
                  </a:lnTo>
                  <a:lnTo>
                    <a:pt x="387" y="1021"/>
                  </a:lnTo>
                  <a:lnTo>
                    <a:pt x="387" y="1018"/>
                  </a:lnTo>
                  <a:lnTo>
                    <a:pt x="384" y="1018"/>
                  </a:lnTo>
                  <a:lnTo>
                    <a:pt x="382" y="1015"/>
                  </a:lnTo>
                  <a:lnTo>
                    <a:pt x="382" y="1018"/>
                  </a:lnTo>
                  <a:lnTo>
                    <a:pt x="379" y="1018"/>
                  </a:lnTo>
                  <a:lnTo>
                    <a:pt x="377" y="1021"/>
                  </a:lnTo>
                  <a:lnTo>
                    <a:pt x="377" y="1023"/>
                  </a:lnTo>
                  <a:lnTo>
                    <a:pt x="374" y="1023"/>
                  </a:lnTo>
                  <a:lnTo>
                    <a:pt x="372" y="1026"/>
                  </a:lnTo>
                  <a:lnTo>
                    <a:pt x="369" y="1028"/>
                  </a:lnTo>
                  <a:lnTo>
                    <a:pt x="367" y="1031"/>
                  </a:lnTo>
                  <a:lnTo>
                    <a:pt x="364" y="1033"/>
                  </a:lnTo>
                  <a:lnTo>
                    <a:pt x="364" y="1036"/>
                  </a:lnTo>
                  <a:lnTo>
                    <a:pt x="361" y="1036"/>
                  </a:lnTo>
                  <a:lnTo>
                    <a:pt x="361" y="1038"/>
                  </a:lnTo>
                  <a:lnTo>
                    <a:pt x="364" y="1041"/>
                  </a:lnTo>
                  <a:lnTo>
                    <a:pt x="367" y="1041"/>
                  </a:lnTo>
                  <a:lnTo>
                    <a:pt x="369" y="1041"/>
                  </a:lnTo>
                  <a:lnTo>
                    <a:pt x="374" y="1041"/>
                  </a:lnTo>
                  <a:lnTo>
                    <a:pt x="377" y="1043"/>
                  </a:lnTo>
                  <a:lnTo>
                    <a:pt x="379" y="1043"/>
                  </a:lnTo>
                  <a:lnTo>
                    <a:pt x="379" y="1046"/>
                  </a:lnTo>
                  <a:lnTo>
                    <a:pt x="377" y="1049"/>
                  </a:lnTo>
                  <a:lnTo>
                    <a:pt x="374" y="1049"/>
                  </a:lnTo>
                  <a:lnTo>
                    <a:pt x="372" y="1049"/>
                  </a:lnTo>
                  <a:lnTo>
                    <a:pt x="369" y="1046"/>
                  </a:lnTo>
                  <a:lnTo>
                    <a:pt x="367" y="1046"/>
                  </a:lnTo>
                  <a:lnTo>
                    <a:pt x="364" y="1049"/>
                  </a:lnTo>
                  <a:lnTo>
                    <a:pt x="361" y="1049"/>
                  </a:lnTo>
                  <a:lnTo>
                    <a:pt x="359" y="1049"/>
                  </a:lnTo>
                  <a:lnTo>
                    <a:pt x="356" y="1049"/>
                  </a:lnTo>
                  <a:lnTo>
                    <a:pt x="354" y="1049"/>
                  </a:lnTo>
                  <a:lnTo>
                    <a:pt x="354" y="1051"/>
                  </a:lnTo>
                  <a:lnTo>
                    <a:pt x="351" y="1051"/>
                  </a:lnTo>
                  <a:lnTo>
                    <a:pt x="354" y="1056"/>
                  </a:lnTo>
                  <a:lnTo>
                    <a:pt x="354" y="1059"/>
                  </a:lnTo>
                  <a:lnTo>
                    <a:pt x="356" y="1061"/>
                  </a:lnTo>
                  <a:lnTo>
                    <a:pt x="354" y="1064"/>
                  </a:lnTo>
                  <a:lnTo>
                    <a:pt x="354" y="1066"/>
                  </a:lnTo>
                  <a:lnTo>
                    <a:pt x="351" y="1066"/>
                  </a:lnTo>
                  <a:lnTo>
                    <a:pt x="349" y="1069"/>
                  </a:lnTo>
                  <a:lnTo>
                    <a:pt x="346" y="1069"/>
                  </a:lnTo>
                  <a:lnTo>
                    <a:pt x="344" y="1071"/>
                  </a:lnTo>
                  <a:lnTo>
                    <a:pt x="341" y="1071"/>
                  </a:lnTo>
                  <a:lnTo>
                    <a:pt x="339" y="1074"/>
                  </a:lnTo>
                  <a:lnTo>
                    <a:pt x="336" y="1074"/>
                  </a:lnTo>
                  <a:lnTo>
                    <a:pt x="336" y="1077"/>
                  </a:lnTo>
                  <a:lnTo>
                    <a:pt x="333" y="1077"/>
                  </a:lnTo>
                  <a:lnTo>
                    <a:pt x="331" y="1077"/>
                  </a:lnTo>
                  <a:lnTo>
                    <a:pt x="328" y="1079"/>
                  </a:lnTo>
                  <a:lnTo>
                    <a:pt x="326" y="1079"/>
                  </a:lnTo>
                  <a:lnTo>
                    <a:pt x="321" y="1079"/>
                  </a:lnTo>
                  <a:lnTo>
                    <a:pt x="318" y="1079"/>
                  </a:lnTo>
                  <a:lnTo>
                    <a:pt x="316" y="1079"/>
                  </a:lnTo>
                  <a:lnTo>
                    <a:pt x="313" y="1079"/>
                  </a:lnTo>
                  <a:lnTo>
                    <a:pt x="311" y="1079"/>
                  </a:lnTo>
                  <a:lnTo>
                    <a:pt x="311" y="1082"/>
                  </a:lnTo>
                  <a:lnTo>
                    <a:pt x="308" y="1082"/>
                  </a:lnTo>
                  <a:lnTo>
                    <a:pt x="305" y="1082"/>
                  </a:lnTo>
                  <a:lnTo>
                    <a:pt x="303" y="1082"/>
                  </a:lnTo>
                  <a:lnTo>
                    <a:pt x="303" y="1084"/>
                  </a:lnTo>
                  <a:lnTo>
                    <a:pt x="300" y="1084"/>
                  </a:lnTo>
                  <a:lnTo>
                    <a:pt x="298" y="1084"/>
                  </a:lnTo>
                  <a:lnTo>
                    <a:pt x="295" y="1084"/>
                  </a:lnTo>
                  <a:lnTo>
                    <a:pt x="293" y="1084"/>
                  </a:lnTo>
                  <a:lnTo>
                    <a:pt x="293" y="1087"/>
                  </a:lnTo>
                  <a:lnTo>
                    <a:pt x="290" y="1087"/>
                  </a:lnTo>
                  <a:lnTo>
                    <a:pt x="290" y="1089"/>
                  </a:lnTo>
                  <a:lnTo>
                    <a:pt x="288" y="1089"/>
                  </a:lnTo>
                  <a:lnTo>
                    <a:pt x="285" y="1089"/>
                  </a:lnTo>
                  <a:lnTo>
                    <a:pt x="285" y="1092"/>
                  </a:lnTo>
                  <a:lnTo>
                    <a:pt x="283" y="1094"/>
                  </a:lnTo>
                  <a:lnTo>
                    <a:pt x="283" y="1097"/>
                  </a:lnTo>
                  <a:lnTo>
                    <a:pt x="280" y="1099"/>
                  </a:lnTo>
                  <a:lnTo>
                    <a:pt x="277" y="1099"/>
                  </a:lnTo>
                  <a:lnTo>
                    <a:pt x="277" y="1102"/>
                  </a:lnTo>
                  <a:lnTo>
                    <a:pt x="277" y="1105"/>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6" name="Freeform 16">
              <a:extLst>
                <a:ext uri="{FF2B5EF4-FFF2-40B4-BE49-F238E27FC236}">
                  <a16:creationId xmlns:a16="http://schemas.microsoft.com/office/drawing/2014/main" id="{8B1632B5-C4F7-3C8A-593E-5DEF4DB64172}"/>
                </a:ext>
              </a:extLst>
            </p:cNvPr>
            <p:cNvSpPr>
              <a:spLocks/>
            </p:cNvSpPr>
            <p:nvPr/>
          </p:nvSpPr>
          <p:spPr bwMode="auto">
            <a:xfrm>
              <a:off x="1606" y="1440"/>
              <a:ext cx="1523" cy="825"/>
            </a:xfrm>
            <a:custGeom>
              <a:avLst/>
              <a:gdLst>
                <a:gd name="T0" fmla="*/ 1003 w 1523"/>
                <a:gd name="T1" fmla="*/ 741 h 825"/>
                <a:gd name="T2" fmla="*/ 889 w 1523"/>
                <a:gd name="T3" fmla="*/ 751 h 825"/>
                <a:gd name="T4" fmla="*/ 764 w 1523"/>
                <a:gd name="T5" fmla="*/ 749 h 825"/>
                <a:gd name="T6" fmla="*/ 616 w 1523"/>
                <a:gd name="T7" fmla="*/ 782 h 825"/>
                <a:gd name="T8" fmla="*/ 596 w 1523"/>
                <a:gd name="T9" fmla="*/ 708 h 825"/>
                <a:gd name="T10" fmla="*/ 548 w 1523"/>
                <a:gd name="T11" fmla="*/ 693 h 825"/>
                <a:gd name="T12" fmla="*/ 520 w 1523"/>
                <a:gd name="T13" fmla="*/ 629 h 825"/>
                <a:gd name="T14" fmla="*/ 469 w 1523"/>
                <a:gd name="T15" fmla="*/ 586 h 825"/>
                <a:gd name="T16" fmla="*/ 400 w 1523"/>
                <a:gd name="T17" fmla="*/ 568 h 825"/>
                <a:gd name="T18" fmla="*/ 390 w 1523"/>
                <a:gd name="T19" fmla="*/ 670 h 825"/>
                <a:gd name="T20" fmla="*/ 354 w 1523"/>
                <a:gd name="T21" fmla="*/ 703 h 825"/>
                <a:gd name="T22" fmla="*/ 291 w 1523"/>
                <a:gd name="T23" fmla="*/ 713 h 825"/>
                <a:gd name="T24" fmla="*/ 242 w 1523"/>
                <a:gd name="T25" fmla="*/ 685 h 825"/>
                <a:gd name="T26" fmla="*/ 212 w 1523"/>
                <a:gd name="T27" fmla="*/ 642 h 825"/>
                <a:gd name="T28" fmla="*/ 176 w 1523"/>
                <a:gd name="T29" fmla="*/ 627 h 825"/>
                <a:gd name="T30" fmla="*/ 133 w 1523"/>
                <a:gd name="T31" fmla="*/ 543 h 825"/>
                <a:gd name="T32" fmla="*/ 34 w 1523"/>
                <a:gd name="T33" fmla="*/ 527 h 825"/>
                <a:gd name="T34" fmla="*/ 3 w 1523"/>
                <a:gd name="T35" fmla="*/ 403 h 825"/>
                <a:gd name="T36" fmla="*/ 51 w 1523"/>
                <a:gd name="T37" fmla="*/ 380 h 825"/>
                <a:gd name="T38" fmla="*/ 120 w 1523"/>
                <a:gd name="T39" fmla="*/ 377 h 825"/>
                <a:gd name="T40" fmla="*/ 174 w 1523"/>
                <a:gd name="T41" fmla="*/ 392 h 825"/>
                <a:gd name="T42" fmla="*/ 230 w 1523"/>
                <a:gd name="T43" fmla="*/ 385 h 825"/>
                <a:gd name="T44" fmla="*/ 298 w 1523"/>
                <a:gd name="T45" fmla="*/ 405 h 825"/>
                <a:gd name="T46" fmla="*/ 260 w 1523"/>
                <a:gd name="T47" fmla="*/ 255 h 825"/>
                <a:gd name="T48" fmla="*/ 161 w 1523"/>
                <a:gd name="T49" fmla="*/ 163 h 825"/>
                <a:gd name="T50" fmla="*/ 268 w 1523"/>
                <a:gd name="T51" fmla="*/ 74 h 825"/>
                <a:gd name="T52" fmla="*/ 301 w 1523"/>
                <a:gd name="T53" fmla="*/ 130 h 825"/>
                <a:gd name="T54" fmla="*/ 354 w 1523"/>
                <a:gd name="T55" fmla="*/ 156 h 825"/>
                <a:gd name="T56" fmla="*/ 377 w 1523"/>
                <a:gd name="T57" fmla="*/ 196 h 825"/>
                <a:gd name="T58" fmla="*/ 431 w 1523"/>
                <a:gd name="T59" fmla="*/ 240 h 825"/>
                <a:gd name="T60" fmla="*/ 464 w 1523"/>
                <a:gd name="T61" fmla="*/ 278 h 825"/>
                <a:gd name="T62" fmla="*/ 530 w 1523"/>
                <a:gd name="T63" fmla="*/ 311 h 825"/>
                <a:gd name="T64" fmla="*/ 553 w 1523"/>
                <a:gd name="T65" fmla="*/ 367 h 825"/>
                <a:gd name="T66" fmla="*/ 550 w 1523"/>
                <a:gd name="T67" fmla="*/ 313 h 825"/>
                <a:gd name="T68" fmla="*/ 553 w 1523"/>
                <a:gd name="T69" fmla="*/ 252 h 825"/>
                <a:gd name="T70" fmla="*/ 550 w 1523"/>
                <a:gd name="T71" fmla="*/ 201 h 825"/>
                <a:gd name="T72" fmla="*/ 538 w 1523"/>
                <a:gd name="T73" fmla="*/ 145 h 825"/>
                <a:gd name="T74" fmla="*/ 591 w 1523"/>
                <a:gd name="T75" fmla="*/ 92 h 825"/>
                <a:gd name="T76" fmla="*/ 650 w 1523"/>
                <a:gd name="T77" fmla="*/ 130 h 825"/>
                <a:gd name="T78" fmla="*/ 700 w 1523"/>
                <a:gd name="T79" fmla="*/ 133 h 825"/>
                <a:gd name="T80" fmla="*/ 726 w 1523"/>
                <a:gd name="T81" fmla="*/ 77 h 825"/>
                <a:gd name="T82" fmla="*/ 833 w 1523"/>
                <a:gd name="T83" fmla="*/ 59 h 825"/>
                <a:gd name="T84" fmla="*/ 919 w 1523"/>
                <a:gd name="T85" fmla="*/ 67 h 825"/>
                <a:gd name="T86" fmla="*/ 996 w 1523"/>
                <a:gd name="T87" fmla="*/ 0 h 825"/>
                <a:gd name="T88" fmla="*/ 1072 w 1523"/>
                <a:gd name="T89" fmla="*/ 138 h 825"/>
                <a:gd name="T90" fmla="*/ 1126 w 1523"/>
                <a:gd name="T91" fmla="*/ 207 h 825"/>
                <a:gd name="T92" fmla="*/ 1215 w 1523"/>
                <a:gd name="T93" fmla="*/ 298 h 825"/>
                <a:gd name="T94" fmla="*/ 1378 w 1523"/>
                <a:gd name="T95" fmla="*/ 369 h 825"/>
                <a:gd name="T96" fmla="*/ 1401 w 1523"/>
                <a:gd name="T97" fmla="*/ 397 h 825"/>
                <a:gd name="T98" fmla="*/ 1401 w 1523"/>
                <a:gd name="T99" fmla="*/ 428 h 825"/>
                <a:gd name="T100" fmla="*/ 1454 w 1523"/>
                <a:gd name="T101" fmla="*/ 453 h 825"/>
                <a:gd name="T102" fmla="*/ 1513 w 1523"/>
                <a:gd name="T103" fmla="*/ 497 h 825"/>
                <a:gd name="T104" fmla="*/ 1515 w 1523"/>
                <a:gd name="T105" fmla="*/ 525 h 825"/>
                <a:gd name="T106" fmla="*/ 1485 w 1523"/>
                <a:gd name="T107" fmla="*/ 555 h 825"/>
                <a:gd name="T108" fmla="*/ 1462 w 1523"/>
                <a:gd name="T109" fmla="*/ 576 h 825"/>
                <a:gd name="T110" fmla="*/ 1421 w 1523"/>
                <a:gd name="T111" fmla="*/ 576 h 825"/>
                <a:gd name="T112" fmla="*/ 1408 w 1523"/>
                <a:gd name="T113" fmla="*/ 616 h 825"/>
                <a:gd name="T114" fmla="*/ 1388 w 1523"/>
                <a:gd name="T115" fmla="*/ 657 h 825"/>
                <a:gd name="T116" fmla="*/ 1373 w 1523"/>
                <a:gd name="T117" fmla="*/ 703 h 825"/>
                <a:gd name="T118" fmla="*/ 1357 w 1523"/>
                <a:gd name="T119" fmla="*/ 733 h 825"/>
                <a:gd name="T120" fmla="*/ 1332 w 1523"/>
                <a:gd name="T121" fmla="*/ 772 h 825"/>
                <a:gd name="T122" fmla="*/ 1166 w 1523"/>
                <a:gd name="T123" fmla="*/ 761 h 825"/>
                <a:gd name="T124" fmla="*/ 1128 w 1523"/>
                <a:gd name="T125"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3" h="825">
                  <a:moveTo>
                    <a:pt x="1087" y="812"/>
                  </a:moveTo>
                  <a:lnTo>
                    <a:pt x="1085" y="810"/>
                  </a:lnTo>
                  <a:lnTo>
                    <a:pt x="1080" y="805"/>
                  </a:lnTo>
                  <a:lnTo>
                    <a:pt x="1075" y="800"/>
                  </a:lnTo>
                  <a:lnTo>
                    <a:pt x="1070" y="800"/>
                  </a:lnTo>
                  <a:lnTo>
                    <a:pt x="1067" y="800"/>
                  </a:lnTo>
                  <a:lnTo>
                    <a:pt x="1065" y="797"/>
                  </a:lnTo>
                  <a:lnTo>
                    <a:pt x="1062" y="794"/>
                  </a:lnTo>
                  <a:lnTo>
                    <a:pt x="1062" y="792"/>
                  </a:lnTo>
                  <a:lnTo>
                    <a:pt x="1065" y="789"/>
                  </a:lnTo>
                  <a:lnTo>
                    <a:pt x="1065" y="784"/>
                  </a:lnTo>
                  <a:lnTo>
                    <a:pt x="1067" y="777"/>
                  </a:lnTo>
                  <a:lnTo>
                    <a:pt x="1059" y="772"/>
                  </a:lnTo>
                  <a:lnTo>
                    <a:pt x="1054" y="766"/>
                  </a:lnTo>
                  <a:lnTo>
                    <a:pt x="1052" y="761"/>
                  </a:lnTo>
                  <a:lnTo>
                    <a:pt x="1052" y="759"/>
                  </a:lnTo>
                  <a:lnTo>
                    <a:pt x="1052" y="751"/>
                  </a:lnTo>
                  <a:lnTo>
                    <a:pt x="1044" y="754"/>
                  </a:lnTo>
                  <a:lnTo>
                    <a:pt x="1039" y="751"/>
                  </a:lnTo>
                  <a:lnTo>
                    <a:pt x="1034" y="751"/>
                  </a:lnTo>
                  <a:lnTo>
                    <a:pt x="1026" y="744"/>
                  </a:lnTo>
                  <a:lnTo>
                    <a:pt x="1021" y="741"/>
                  </a:lnTo>
                  <a:lnTo>
                    <a:pt x="1016" y="744"/>
                  </a:lnTo>
                  <a:lnTo>
                    <a:pt x="1011" y="741"/>
                  </a:lnTo>
                  <a:lnTo>
                    <a:pt x="1003" y="741"/>
                  </a:lnTo>
                  <a:lnTo>
                    <a:pt x="1001" y="746"/>
                  </a:lnTo>
                  <a:lnTo>
                    <a:pt x="993" y="749"/>
                  </a:lnTo>
                  <a:lnTo>
                    <a:pt x="993" y="751"/>
                  </a:lnTo>
                  <a:lnTo>
                    <a:pt x="991" y="754"/>
                  </a:lnTo>
                  <a:lnTo>
                    <a:pt x="988" y="751"/>
                  </a:lnTo>
                  <a:lnTo>
                    <a:pt x="981" y="749"/>
                  </a:lnTo>
                  <a:lnTo>
                    <a:pt x="973" y="749"/>
                  </a:lnTo>
                  <a:lnTo>
                    <a:pt x="965" y="749"/>
                  </a:lnTo>
                  <a:lnTo>
                    <a:pt x="963" y="749"/>
                  </a:lnTo>
                  <a:lnTo>
                    <a:pt x="960" y="754"/>
                  </a:lnTo>
                  <a:lnTo>
                    <a:pt x="958" y="754"/>
                  </a:lnTo>
                  <a:lnTo>
                    <a:pt x="953" y="756"/>
                  </a:lnTo>
                  <a:lnTo>
                    <a:pt x="945" y="761"/>
                  </a:lnTo>
                  <a:lnTo>
                    <a:pt x="937" y="766"/>
                  </a:lnTo>
                  <a:lnTo>
                    <a:pt x="932" y="772"/>
                  </a:lnTo>
                  <a:lnTo>
                    <a:pt x="919" y="769"/>
                  </a:lnTo>
                  <a:lnTo>
                    <a:pt x="907" y="766"/>
                  </a:lnTo>
                  <a:lnTo>
                    <a:pt x="902" y="766"/>
                  </a:lnTo>
                  <a:lnTo>
                    <a:pt x="902" y="764"/>
                  </a:lnTo>
                  <a:lnTo>
                    <a:pt x="899" y="761"/>
                  </a:lnTo>
                  <a:lnTo>
                    <a:pt x="899" y="756"/>
                  </a:lnTo>
                  <a:lnTo>
                    <a:pt x="897" y="754"/>
                  </a:lnTo>
                  <a:lnTo>
                    <a:pt x="894" y="751"/>
                  </a:lnTo>
                  <a:lnTo>
                    <a:pt x="891" y="751"/>
                  </a:lnTo>
                  <a:lnTo>
                    <a:pt x="889" y="751"/>
                  </a:lnTo>
                  <a:lnTo>
                    <a:pt x="886" y="746"/>
                  </a:lnTo>
                  <a:lnTo>
                    <a:pt x="881" y="746"/>
                  </a:lnTo>
                  <a:lnTo>
                    <a:pt x="874" y="746"/>
                  </a:lnTo>
                  <a:lnTo>
                    <a:pt x="869" y="744"/>
                  </a:lnTo>
                  <a:lnTo>
                    <a:pt x="861" y="744"/>
                  </a:lnTo>
                  <a:lnTo>
                    <a:pt x="856" y="744"/>
                  </a:lnTo>
                  <a:lnTo>
                    <a:pt x="853" y="744"/>
                  </a:lnTo>
                  <a:lnTo>
                    <a:pt x="851" y="746"/>
                  </a:lnTo>
                  <a:lnTo>
                    <a:pt x="851" y="744"/>
                  </a:lnTo>
                  <a:lnTo>
                    <a:pt x="846" y="744"/>
                  </a:lnTo>
                  <a:lnTo>
                    <a:pt x="838" y="741"/>
                  </a:lnTo>
                  <a:lnTo>
                    <a:pt x="830" y="741"/>
                  </a:lnTo>
                  <a:lnTo>
                    <a:pt x="825" y="741"/>
                  </a:lnTo>
                  <a:lnTo>
                    <a:pt x="823" y="741"/>
                  </a:lnTo>
                  <a:lnTo>
                    <a:pt x="820" y="741"/>
                  </a:lnTo>
                  <a:lnTo>
                    <a:pt x="818" y="744"/>
                  </a:lnTo>
                  <a:lnTo>
                    <a:pt x="813" y="749"/>
                  </a:lnTo>
                  <a:lnTo>
                    <a:pt x="810" y="751"/>
                  </a:lnTo>
                  <a:lnTo>
                    <a:pt x="807" y="751"/>
                  </a:lnTo>
                  <a:lnTo>
                    <a:pt x="805" y="754"/>
                  </a:lnTo>
                  <a:lnTo>
                    <a:pt x="795" y="751"/>
                  </a:lnTo>
                  <a:lnTo>
                    <a:pt x="787" y="749"/>
                  </a:lnTo>
                  <a:lnTo>
                    <a:pt x="782" y="749"/>
                  </a:lnTo>
                  <a:lnTo>
                    <a:pt x="772" y="746"/>
                  </a:lnTo>
                  <a:lnTo>
                    <a:pt x="764" y="749"/>
                  </a:lnTo>
                  <a:lnTo>
                    <a:pt x="762" y="744"/>
                  </a:lnTo>
                  <a:lnTo>
                    <a:pt x="751" y="744"/>
                  </a:lnTo>
                  <a:lnTo>
                    <a:pt x="746" y="744"/>
                  </a:lnTo>
                  <a:lnTo>
                    <a:pt x="741" y="744"/>
                  </a:lnTo>
                  <a:lnTo>
                    <a:pt x="731" y="741"/>
                  </a:lnTo>
                  <a:lnTo>
                    <a:pt x="726" y="746"/>
                  </a:lnTo>
                  <a:lnTo>
                    <a:pt x="723" y="744"/>
                  </a:lnTo>
                  <a:lnTo>
                    <a:pt x="718" y="741"/>
                  </a:lnTo>
                  <a:lnTo>
                    <a:pt x="716" y="744"/>
                  </a:lnTo>
                  <a:lnTo>
                    <a:pt x="706" y="744"/>
                  </a:lnTo>
                  <a:lnTo>
                    <a:pt x="693" y="744"/>
                  </a:lnTo>
                  <a:lnTo>
                    <a:pt x="688" y="741"/>
                  </a:lnTo>
                  <a:lnTo>
                    <a:pt x="683" y="738"/>
                  </a:lnTo>
                  <a:lnTo>
                    <a:pt x="678" y="738"/>
                  </a:lnTo>
                  <a:lnTo>
                    <a:pt x="672" y="736"/>
                  </a:lnTo>
                  <a:lnTo>
                    <a:pt x="662" y="738"/>
                  </a:lnTo>
                  <a:lnTo>
                    <a:pt x="652" y="744"/>
                  </a:lnTo>
                  <a:lnTo>
                    <a:pt x="647" y="738"/>
                  </a:lnTo>
                  <a:lnTo>
                    <a:pt x="644" y="741"/>
                  </a:lnTo>
                  <a:lnTo>
                    <a:pt x="642" y="751"/>
                  </a:lnTo>
                  <a:lnTo>
                    <a:pt x="634" y="772"/>
                  </a:lnTo>
                  <a:lnTo>
                    <a:pt x="627" y="794"/>
                  </a:lnTo>
                  <a:lnTo>
                    <a:pt x="616" y="797"/>
                  </a:lnTo>
                  <a:lnTo>
                    <a:pt x="614" y="797"/>
                  </a:lnTo>
                  <a:lnTo>
                    <a:pt x="616" y="782"/>
                  </a:lnTo>
                  <a:lnTo>
                    <a:pt x="614" y="779"/>
                  </a:lnTo>
                  <a:lnTo>
                    <a:pt x="614" y="777"/>
                  </a:lnTo>
                  <a:lnTo>
                    <a:pt x="616" y="774"/>
                  </a:lnTo>
                  <a:lnTo>
                    <a:pt x="614" y="769"/>
                  </a:lnTo>
                  <a:lnTo>
                    <a:pt x="614" y="766"/>
                  </a:lnTo>
                  <a:lnTo>
                    <a:pt x="614" y="761"/>
                  </a:lnTo>
                  <a:lnTo>
                    <a:pt x="614" y="759"/>
                  </a:lnTo>
                  <a:lnTo>
                    <a:pt x="614" y="751"/>
                  </a:lnTo>
                  <a:lnTo>
                    <a:pt x="614" y="749"/>
                  </a:lnTo>
                  <a:lnTo>
                    <a:pt x="614" y="744"/>
                  </a:lnTo>
                  <a:lnTo>
                    <a:pt x="614" y="741"/>
                  </a:lnTo>
                  <a:lnTo>
                    <a:pt x="611" y="736"/>
                  </a:lnTo>
                  <a:lnTo>
                    <a:pt x="611" y="733"/>
                  </a:lnTo>
                  <a:lnTo>
                    <a:pt x="614" y="728"/>
                  </a:lnTo>
                  <a:lnTo>
                    <a:pt x="614" y="726"/>
                  </a:lnTo>
                  <a:lnTo>
                    <a:pt x="614" y="721"/>
                  </a:lnTo>
                  <a:lnTo>
                    <a:pt x="614" y="716"/>
                  </a:lnTo>
                  <a:lnTo>
                    <a:pt x="614" y="710"/>
                  </a:lnTo>
                  <a:lnTo>
                    <a:pt x="614" y="708"/>
                  </a:lnTo>
                  <a:lnTo>
                    <a:pt x="611" y="708"/>
                  </a:lnTo>
                  <a:lnTo>
                    <a:pt x="606" y="705"/>
                  </a:lnTo>
                  <a:lnTo>
                    <a:pt x="604" y="708"/>
                  </a:lnTo>
                  <a:lnTo>
                    <a:pt x="599" y="705"/>
                  </a:lnTo>
                  <a:lnTo>
                    <a:pt x="596" y="705"/>
                  </a:lnTo>
                  <a:lnTo>
                    <a:pt x="596" y="708"/>
                  </a:lnTo>
                  <a:lnTo>
                    <a:pt x="594" y="708"/>
                  </a:lnTo>
                  <a:lnTo>
                    <a:pt x="591" y="705"/>
                  </a:lnTo>
                  <a:lnTo>
                    <a:pt x="588" y="705"/>
                  </a:lnTo>
                  <a:lnTo>
                    <a:pt x="586" y="700"/>
                  </a:lnTo>
                  <a:lnTo>
                    <a:pt x="583" y="700"/>
                  </a:lnTo>
                  <a:lnTo>
                    <a:pt x="581" y="700"/>
                  </a:lnTo>
                  <a:lnTo>
                    <a:pt x="578" y="700"/>
                  </a:lnTo>
                  <a:lnTo>
                    <a:pt x="576" y="700"/>
                  </a:lnTo>
                  <a:lnTo>
                    <a:pt x="576" y="703"/>
                  </a:lnTo>
                  <a:lnTo>
                    <a:pt x="573" y="703"/>
                  </a:lnTo>
                  <a:lnTo>
                    <a:pt x="571" y="703"/>
                  </a:lnTo>
                  <a:lnTo>
                    <a:pt x="568" y="705"/>
                  </a:lnTo>
                  <a:lnTo>
                    <a:pt x="566" y="705"/>
                  </a:lnTo>
                  <a:lnTo>
                    <a:pt x="563" y="705"/>
                  </a:lnTo>
                  <a:lnTo>
                    <a:pt x="560" y="705"/>
                  </a:lnTo>
                  <a:lnTo>
                    <a:pt x="558" y="708"/>
                  </a:lnTo>
                  <a:lnTo>
                    <a:pt x="555" y="703"/>
                  </a:lnTo>
                  <a:lnTo>
                    <a:pt x="553" y="703"/>
                  </a:lnTo>
                  <a:lnTo>
                    <a:pt x="553" y="700"/>
                  </a:lnTo>
                  <a:lnTo>
                    <a:pt x="550" y="698"/>
                  </a:lnTo>
                  <a:lnTo>
                    <a:pt x="548" y="698"/>
                  </a:lnTo>
                  <a:lnTo>
                    <a:pt x="545" y="698"/>
                  </a:lnTo>
                  <a:lnTo>
                    <a:pt x="545" y="695"/>
                  </a:lnTo>
                  <a:lnTo>
                    <a:pt x="548" y="695"/>
                  </a:lnTo>
                  <a:lnTo>
                    <a:pt x="548" y="693"/>
                  </a:lnTo>
                  <a:lnTo>
                    <a:pt x="548" y="690"/>
                  </a:lnTo>
                  <a:lnTo>
                    <a:pt x="548" y="688"/>
                  </a:lnTo>
                  <a:lnTo>
                    <a:pt x="548" y="683"/>
                  </a:lnTo>
                  <a:lnTo>
                    <a:pt x="548" y="680"/>
                  </a:lnTo>
                  <a:lnTo>
                    <a:pt x="545" y="683"/>
                  </a:lnTo>
                  <a:lnTo>
                    <a:pt x="545" y="680"/>
                  </a:lnTo>
                  <a:lnTo>
                    <a:pt x="545" y="677"/>
                  </a:lnTo>
                  <a:lnTo>
                    <a:pt x="543" y="677"/>
                  </a:lnTo>
                  <a:lnTo>
                    <a:pt x="543" y="675"/>
                  </a:lnTo>
                  <a:lnTo>
                    <a:pt x="543" y="672"/>
                  </a:lnTo>
                  <a:lnTo>
                    <a:pt x="543" y="670"/>
                  </a:lnTo>
                  <a:lnTo>
                    <a:pt x="543" y="665"/>
                  </a:lnTo>
                  <a:lnTo>
                    <a:pt x="540" y="662"/>
                  </a:lnTo>
                  <a:lnTo>
                    <a:pt x="540" y="657"/>
                  </a:lnTo>
                  <a:lnTo>
                    <a:pt x="540" y="655"/>
                  </a:lnTo>
                  <a:lnTo>
                    <a:pt x="538" y="652"/>
                  </a:lnTo>
                  <a:lnTo>
                    <a:pt x="535" y="649"/>
                  </a:lnTo>
                  <a:lnTo>
                    <a:pt x="530" y="647"/>
                  </a:lnTo>
                  <a:lnTo>
                    <a:pt x="530" y="644"/>
                  </a:lnTo>
                  <a:lnTo>
                    <a:pt x="527" y="644"/>
                  </a:lnTo>
                  <a:lnTo>
                    <a:pt x="525" y="644"/>
                  </a:lnTo>
                  <a:lnTo>
                    <a:pt x="522" y="639"/>
                  </a:lnTo>
                  <a:lnTo>
                    <a:pt x="520" y="634"/>
                  </a:lnTo>
                  <a:lnTo>
                    <a:pt x="520" y="632"/>
                  </a:lnTo>
                  <a:lnTo>
                    <a:pt x="520" y="629"/>
                  </a:lnTo>
                  <a:lnTo>
                    <a:pt x="520" y="627"/>
                  </a:lnTo>
                  <a:lnTo>
                    <a:pt x="520" y="624"/>
                  </a:lnTo>
                  <a:lnTo>
                    <a:pt x="517" y="624"/>
                  </a:lnTo>
                  <a:lnTo>
                    <a:pt x="515" y="621"/>
                  </a:lnTo>
                  <a:lnTo>
                    <a:pt x="512" y="616"/>
                  </a:lnTo>
                  <a:lnTo>
                    <a:pt x="512" y="614"/>
                  </a:lnTo>
                  <a:lnTo>
                    <a:pt x="510" y="611"/>
                  </a:lnTo>
                  <a:lnTo>
                    <a:pt x="504" y="609"/>
                  </a:lnTo>
                  <a:lnTo>
                    <a:pt x="504" y="606"/>
                  </a:lnTo>
                  <a:lnTo>
                    <a:pt x="504" y="604"/>
                  </a:lnTo>
                  <a:lnTo>
                    <a:pt x="502" y="604"/>
                  </a:lnTo>
                  <a:lnTo>
                    <a:pt x="502" y="601"/>
                  </a:lnTo>
                  <a:lnTo>
                    <a:pt x="499" y="601"/>
                  </a:lnTo>
                  <a:lnTo>
                    <a:pt x="494" y="599"/>
                  </a:lnTo>
                  <a:lnTo>
                    <a:pt x="492" y="599"/>
                  </a:lnTo>
                  <a:lnTo>
                    <a:pt x="492" y="596"/>
                  </a:lnTo>
                  <a:lnTo>
                    <a:pt x="489" y="596"/>
                  </a:lnTo>
                  <a:lnTo>
                    <a:pt x="487" y="596"/>
                  </a:lnTo>
                  <a:lnTo>
                    <a:pt x="484" y="593"/>
                  </a:lnTo>
                  <a:lnTo>
                    <a:pt x="484" y="591"/>
                  </a:lnTo>
                  <a:lnTo>
                    <a:pt x="479" y="588"/>
                  </a:lnTo>
                  <a:lnTo>
                    <a:pt x="476" y="588"/>
                  </a:lnTo>
                  <a:lnTo>
                    <a:pt x="474" y="588"/>
                  </a:lnTo>
                  <a:lnTo>
                    <a:pt x="471" y="586"/>
                  </a:lnTo>
                  <a:lnTo>
                    <a:pt x="469" y="586"/>
                  </a:lnTo>
                  <a:lnTo>
                    <a:pt x="469" y="583"/>
                  </a:lnTo>
                  <a:lnTo>
                    <a:pt x="464" y="581"/>
                  </a:lnTo>
                  <a:lnTo>
                    <a:pt x="461" y="581"/>
                  </a:lnTo>
                  <a:lnTo>
                    <a:pt x="454" y="576"/>
                  </a:lnTo>
                  <a:lnTo>
                    <a:pt x="451" y="576"/>
                  </a:lnTo>
                  <a:lnTo>
                    <a:pt x="451" y="573"/>
                  </a:lnTo>
                  <a:lnTo>
                    <a:pt x="446" y="571"/>
                  </a:lnTo>
                  <a:lnTo>
                    <a:pt x="443" y="568"/>
                  </a:lnTo>
                  <a:lnTo>
                    <a:pt x="441" y="568"/>
                  </a:lnTo>
                  <a:lnTo>
                    <a:pt x="438" y="565"/>
                  </a:lnTo>
                  <a:lnTo>
                    <a:pt x="433" y="565"/>
                  </a:lnTo>
                  <a:lnTo>
                    <a:pt x="431" y="563"/>
                  </a:lnTo>
                  <a:lnTo>
                    <a:pt x="428" y="558"/>
                  </a:lnTo>
                  <a:lnTo>
                    <a:pt x="428" y="555"/>
                  </a:lnTo>
                  <a:lnTo>
                    <a:pt x="428" y="553"/>
                  </a:lnTo>
                  <a:lnTo>
                    <a:pt x="423" y="553"/>
                  </a:lnTo>
                  <a:lnTo>
                    <a:pt x="420" y="553"/>
                  </a:lnTo>
                  <a:lnTo>
                    <a:pt x="415" y="553"/>
                  </a:lnTo>
                  <a:lnTo>
                    <a:pt x="415" y="555"/>
                  </a:lnTo>
                  <a:lnTo>
                    <a:pt x="413" y="555"/>
                  </a:lnTo>
                  <a:lnTo>
                    <a:pt x="408" y="558"/>
                  </a:lnTo>
                  <a:lnTo>
                    <a:pt x="405" y="560"/>
                  </a:lnTo>
                  <a:lnTo>
                    <a:pt x="405" y="563"/>
                  </a:lnTo>
                  <a:lnTo>
                    <a:pt x="403" y="565"/>
                  </a:lnTo>
                  <a:lnTo>
                    <a:pt x="400" y="568"/>
                  </a:lnTo>
                  <a:lnTo>
                    <a:pt x="385" y="604"/>
                  </a:lnTo>
                  <a:lnTo>
                    <a:pt x="385" y="606"/>
                  </a:lnTo>
                  <a:lnTo>
                    <a:pt x="387" y="606"/>
                  </a:lnTo>
                  <a:lnTo>
                    <a:pt x="387" y="609"/>
                  </a:lnTo>
                  <a:lnTo>
                    <a:pt x="390" y="611"/>
                  </a:lnTo>
                  <a:lnTo>
                    <a:pt x="390" y="621"/>
                  </a:lnTo>
                  <a:lnTo>
                    <a:pt x="387" y="621"/>
                  </a:lnTo>
                  <a:lnTo>
                    <a:pt x="387" y="624"/>
                  </a:lnTo>
                  <a:lnTo>
                    <a:pt x="390" y="627"/>
                  </a:lnTo>
                  <a:lnTo>
                    <a:pt x="390" y="629"/>
                  </a:lnTo>
                  <a:lnTo>
                    <a:pt x="387" y="632"/>
                  </a:lnTo>
                  <a:lnTo>
                    <a:pt x="387" y="634"/>
                  </a:lnTo>
                  <a:lnTo>
                    <a:pt x="385" y="637"/>
                  </a:lnTo>
                  <a:lnTo>
                    <a:pt x="385" y="639"/>
                  </a:lnTo>
                  <a:lnTo>
                    <a:pt x="385" y="642"/>
                  </a:lnTo>
                  <a:lnTo>
                    <a:pt x="385" y="644"/>
                  </a:lnTo>
                  <a:lnTo>
                    <a:pt x="387" y="644"/>
                  </a:lnTo>
                  <a:lnTo>
                    <a:pt x="387" y="647"/>
                  </a:lnTo>
                  <a:lnTo>
                    <a:pt x="385" y="657"/>
                  </a:lnTo>
                  <a:lnTo>
                    <a:pt x="385" y="660"/>
                  </a:lnTo>
                  <a:lnTo>
                    <a:pt x="385" y="662"/>
                  </a:lnTo>
                  <a:lnTo>
                    <a:pt x="382" y="665"/>
                  </a:lnTo>
                  <a:lnTo>
                    <a:pt x="385" y="667"/>
                  </a:lnTo>
                  <a:lnTo>
                    <a:pt x="387" y="667"/>
                  </a:lnTo>
                  <a:lnTo>
                    <a:pt x="390" y="670"/>
                  </a:lnTo>
                  <a:lnTo>
                    <a:pt x="392" y="670"/>
                  </a:lnTo>
                  <a:lnTo>
                    <a:pt x="392" y="672"/>
                  </a:lnTo>
                  <a:lnTo>
                    <a:pt x="390" y="675"/>
                  </a:lnTo>
                  <a:lnTo>
                    <a:pt x="387" y="675"/>
                  </a:lnTo>
                  <a:lnTo>
                    <a:pt x="382" y="677"/>
                  </a:lnTo>
                  <a:lnTo>
                    <a:pt x="382" y="680"/>
                  </a:lnTo>
                  <a:lnTo>
                    <a:pt x="385" y="680"/>
                  </a:lnTo>
                  <a:lnTo>
                    <a:pt x="385" y="683"/>
                  </a:lnTo>
                  <a:lnTo>
                    <a:pt x="387" y="683"/>
                  </a:lnTo>
                  <a:lnTo>
                    <a:pt x="385" y="688"/>
                  </a:lnTo>
                  <a:lnTo>
                    <a:pt x="382" y="688"/>
                  </a:lnTo>
                  <a:lnTo>
                    <a:pt x="382" y="690"/>
                  </a:lnTo>
                  <a:lnTo>
                    <a:pt x="382" y="695"/>
                  </a:lnTo>
                  <a:lnTo>
                    <a:pt x="377" y="695"/>
                  </a:lnTo>
                  <a:lnTo>
                    <a:pt x="375" y="698"/>
                  </a:lnTo>
                  <a:lnTo>
                    <a:pt x="370" y="695"/>
                  </a:lnTo>
                  <a:lnTo>
                    <a:pt x="370" y="698"/>
                  </a:lnTo>
                  <a:lnTo>
                    <a:pt x="367" y="700"/>
                  </a:lnTo>
                  <a:lnTo>
                    <a:pt x="367" y="703"/>
                  </a:lnTo>
                  <a:lnTo>
                    <a:pt x="364" y="705"/>
                  </a:lnTo>
                  <a:lnTo>
                    <a:pt x="362" y="703"/>
                  </a:lnTo>
                  <a:lnTo>
                    <a:pt x="359" y="705"/>
                  </a:lnTo>
                  <a:lnTo>
                    <a:pt x="357" y="708"/>
                  </a:lnTo>
                  <a:lnTo>
                    <a:pt x="357" y="705"/>
                  </a:lnTo>
                  <a:lnTo>
                    <a:pt x="354" y="703"/>
                  </a:lnTo>
                  <a:lnTo>
                    <a:pt x="349" y="703"/>
                  </a:lnTo>
                  <a:lnTo>
                    <a:pt x="347" y="708"/>
                  </a:lnTo>
                  <a:lnTo>
                    <a:pt x="344" y="708"/>
                  </a:lnTo>
                  <a:lnTo>
                    <a:pt x="342" y="708"/>
                  </a:lnTo>
                  <a:lnTo>
                    <a:pt x="339" y="705"/>
                  </a:lnTo>
                  <a:lnTo>
                    <a:pt x="336" y="705"/>
                  </a:lnTo>
                  <a:lnTo>
                    <a:pt x="336" y="703"/>
                  </a:lnTo>
                  <a:lnTo>
                    <a:pt x="329" y="703"/>
                  </a:lnTo>
                  <a:lnTo>
                    <a:pt x="326" y="703"/>
                  </a:lnTo>
                  <a:lnTo>
                    <a:pt x="324" y="708"/>
                  </a:lnTo>
                  <a:lnTo>
                    <a:pt x="326" y="710"/>
                  </a:lnTo>
                  <a:lnTo>
                    <a:pt x="324" y="713"/>
                  </a:lnTo>
                  <a:lnTo>
                    <a:pt x="321" y="713"/>
                  </a:lnTo>
                  <a:lnTo>
                    <a:pt x="319" y="713"/>
                  </a:lnTo>
                  <a:lnTo>
                    <a:pt x="316" y="716"/>
                  </a:lnTo>
                  <a:lnTo>
                    <a:pt x="316" y="718"/>
                  </a:lnTo>
                  <a:lnTo>
                    <a:pt x="314" y="718"/>
                  </a:lnTo>
                  <a:lnTo>
                    <a:pt x="311" y="716"/>
                  </a:lnTo>
                  <a:lnTo>
                    <a:pt x="308" y="718"/>
                  </a:lnTo>
                  <a:lnTo>
                    <a:pt x="303" y="716"/>
                  </a:lnTo>
                  <a:lnTo>
                    <a:pt x="301" y="713"/>
                  </a:lnTo>
                  <a:lnTo>
                    <a:pt x="298" y="710"/>
                  </a:lnTo>
                  <a:lnTo>
                    <a:pt x="296" y="713"/>
                  </a:lnTo>
                  <a:lnTo>
                    <a:pt x="293" y="713"/>
                  </a:lnTo>
                  <a:lnTo>
                    <a:pt x="291" y="713"/>
                  </a:lnTo>
                  <a:lnTo>
                    <a:pt x="288" y="710"/>
                  </a:lnTo>
                  <a:lnTo>
                    <a:pt x="286" y="708"/>
                  </a:lnTo>
                  <a:lnTo>
                    <a:pt x="286" y="705"/>
                  </a:lnTo>
                  <a:lnTo>
                    <a:pt x="283" y="705"/>
                  </a:lnTo>
                  <a:lnTo>
                    <a:pt x="280" y="705"/>
                  </a:lnTo>
                  <a:lnTo>
                    <a:pt x="280" y="703"/>
                  </a:lnTo>
                  <a:lnTo>
                    <a:pt x="278" y="700"/>
                  </a:lnTo>
                  <a:lnTo>
                    <a:pt x="278" y="698"/>
                  </a:lnTo>
                  <a:lnTo>
                    <a:pt x="278" y="695"/>
                  </a:lnTo>
                  <a:lnTo>
                    <a:pt x="278" y="693"/>
                  </a:lnTo>
                  <a:lnTo>
                    <a:pt x="275" y="693"/>
                  </a:lnTo>
                  <a:lnTo>
                    <a:pt x="273" y="695"/>
                  </a:lnTo>
                  <a:lnTo>
                    <a:pt x="270" y="695"/>
                  </a:lnTo>
                  <a:lnTo>
                    <a:pt x="268" y="693"/>
                  </a:lnTo>
                  <a:lnTo>
                    <a:pt x="265" y="693"/>
                  </a:lnTo>
                  <a:lnTo>
                    <a:pt x="263" y="690"/>
                  </a:lnTo>
                  <a:lnTo>
                    <a:pt x="260" y="690"/>
                  </a:lnTo>
                  <a:lnTo>
                    <a:pt x="258" y="688"/>
                  </a:lnTo>
                  <a:lnTo>
                    <a:pt x="255" y="693"/>
                  </a:lnTo>
                  <a:lnTo>
                    <a:pt x="252" y="693"/>
                  </a:lnTo>
                  <a:lnTo>
                    <a:pt x="250" y="693"/>
                  </a:lnTo>
                  <a:lnTo>
                    <a:pt x="247" y="688"/>
                  </a:lnTo>
                  <a:lnTo>
                    <a:pt x="245" y="688"/>
                  </a:lnTo>
                  <a:lnTo>
                    <a:pt x="245" y="685"/>
                  </a:lnTo>
                  <a:lnTo>
                    <a:pt x="242" y="685"/>
                  </a:lnTo>
                  <a:lnTo>
                    <a:pt x="245" y="683"/>
                  </a:lnTo>
                  <a:lnTo>
                    <a:pt x="242" y="680"/>
                  </a:lnTo>
                  <a:lnTo>
                    <a:pt x="240" y="677"/>
                  </a:lnTo>
                  <a:lnTo>
                    <a:pt x="237" y="677"/>
                  </a:lnTo>
                  <a:lnTo>
                    <a:pt x="235" y="680"/>
                  </a:lnTo>
                  <a:lnTo>
                    <a:pt x="235" y="677"/>
                  </a:lnTo>
                  <a:lnTo>
                    <a:pt x="235" y="675"/>
                  </a:lnTo>
                  <a:lnTo>
                    <a:pt x="235" y="670"/>
                  </a:lnTo>
                  <a:lnTo>
                    <a:pt x="237" y="667"/>
                  </a:lnTo>
                  <a:lnTo>
                    <a:pt x="235" y="667"/>
                  </a:lnTo>
                  <a:lnTo>
                    <a:pt x="230" y="665"/>
                  </a:lnTo>
                  <a:lnTo>
                    <a:pt x="227" y="665"/>
                  </a:lnTo>
                  <a:lnTo>
                    <a:pt x="224" y="660"/>
                  </a:lnTo>
                  <a:lnTo>
                    <a:pt x="222" y="657"/>
                  </a:lnTo>
                  <a:lnTo>
                    <a:pt x="219" y="657"/>
                  </a:lnTo>
                  <a:lnTo>
                    <a:pt x="217" y="657"/>
                  </a:lnTo>
                  <a:lnTo>
                    <a:pt x="214" y="655"/>
                  </a:lnTo>
                  <a:lnTo>
                    <a:pt x="214" y="657"/>
                  </a:lnTo>
                  <a:lnTo>
                    <a:pt x="212" y="657"/>
                  </a:lnTo>
                  <a:lnTo>
                    <a:pt x="212" y="655"/>
                  </a:lnTo>
                  <a:lnTo>
                    <a:pt x="212" y="652"/>
                  </a:lnTo>
                  <a:lnTo>
                    <a:pt x="212" y="649"/>
                  </a:lnTo>
                  <a:lnTo>
                    <a:pt x="212" y="647"/>
                  </a:lnTo>
                  <a:lnTo>
                    <a:pt x="212" y="644"/>
                  </a:lnTo>
                  <a:lnTo>
                    <a:pt x="212" y="642"/>
                  </a:lnTo>
                  <a:lnTo>
                    <a:pt x="209" y="642"/>
                  </a:lnTo>
                  <a:lnTo>
                    <a:pt x="209" y="639"/>
                  </a:lnTo>
                  <a:lnTo>
                    <a:pt x="209" y="637"/>
                  </a:lnTo>
                  <a:lnTo>
                    <a:pt x="209" y="634"/>
                  </a:lnTo>
                  <a:lnTo>
                    <a:pt x="207" y="634"/>
                  </a:lnTo>
                  <a:lnTo>
                    <a:pt x="204" y="634"/>
                  </a:lnTo>
                  <a:lnTo>
                    <a:pt x="204" y="632"/>
                  </a:lnTo>
                  <a:lnTo>
                    <a:pt x="207" y="629"/>
                  </a:lnTo>
                  <a:lnTo>
                    <a:pt x="207" y="627"/>
                  </a:lnTo>
                  <a:lnTo>
                    <a:pt x="204" y="624"/>
                  </a:lnTo>
                  <a:lnTo>
                    <a:pt x="202" y="624"/>
                  </a:lnTo>
                  <a:lnTo>
                    <a:pt x="199" y="624"/>
                  </a:lnTo>
                  <a:lnTo>
                    <a:pt x="196" y="624"/>
                  </a:lnTo>
                  <a:lnTo>
                    <a:pt x="194" y="624"/>
                  </a:lnTo>
                  <a:lnTo>
                    <a:pt x="191" y="624"/>
                  </a:lnTo>
                  <a:lnTo>
                    <a:pt x="191" y="621"/>
                  </a:lnTo>
                  <a:lnTo>
                    <a:pt x="191" y="627"/>
                  </a:lnTo>
                  <a:lnTo>
                    <a:pt x="189" y="629"/>
                  </a:lnTo>
                  <a:lnTo>
                    <a:pt x="186" y="629"/>
                  </a:lnTo>
                  <a:lnTo>
                    <a:pt x="184" y="632"/>
                  </a:lnTo>
                  <a:lnTo>
                    <a:pt x="181" y="632"/>
                  </a:lnTo>
                  <a:lnTo>
                    <a:pt x="179" y="632"/>
                  </a:lnTo>
                  <a:lnTo>
                    <a:pt x="179" y="629"/>
                  </a:lnTo>
                  <a:lnTo>
                    <a:pt x="176" y="629"/>
                  </a:lnTo>
                  <a:lnTo>
                    <a:pt x="176" y="627"/>
                  </a:lnTo>
                  <a:lnTo>
                    <a:pt x="174" y="627"/>
                  </a:lnTo>
                  <a:lnTo>
                    <a:pt x="171" y="629"/>
                  </a:lnTo>
                  <a:lnTo>
                    <a:pt x="168" y="627"/>
                  </a:lnTo>
                  <a:lnTo>
                    <a:pt x="166" y="624"/>
                  </a:lnTo>
                  <a:lnTo>
                    <a:pt x="163" y="627"/>
                  </a:lnTo>
                  <a:lnTo>
                    <a:pt x="158" y="621"/>
                  </a:lnTo>
                  <a:lnTo>
                    <a:pt x="158" y="619"/>
                  </a:lnTo>
                  <a:lnTo>
                    <a:pt x="158" y="614"/>
                  </a:lnTo>
                  <a:lnTo>
                    <a:pt x="158" y="611"/>
                  </a:lnTo>
                  <a:lnTo>
                    <a:pt x="156" y="611"/>
                  </a:lnTo>
                  <a:lnTo>
                    <a:pt x="151" y="609"/>
                  </a:lnTo>
                  <a:lnTo>
                    <a:pt x="148" y="601"/>
                  </a:lnTo>
                  <a:lnTo>
                    <a:pt x="140" y="593"/>
                  </a:lnTo>
                  <a:lnTo>
                    <a:pt x="138" y="591"/>
                  </a:lnTo>
                  <a:lnTo>
                    <a:pt x="135" y="588"/>
                  </a:lnTo>
                  <a:lnTo>
                    <a:pt x="125" y="586"/>
                  </a:lnTo>
                  <a:lnTo>
                    <a:pt x="123" y="581"/>
                  </a:lnTo>
                  <a:lnTo>
                    <a:pt x="125" y="573"/>
                  </a:lnTo>
                  <a:lnTo>
                    <a:pt x="123" y="573"/>
                  </a:lnTo>
                  <a:lnTo>
                    <a:pt x="123" y="568"/>
                  </a:lnTo>
                  <a:lnTo>
                    <a:pt x="128" y="565"/>
                  </a:lnTo>
                  <a:lnTo>
                    <a:pt x="128" y="560"/>
                  </a:lnTo>
                  <a:lnTo>
                    <a:pt x="125" y="553"/>
                  </a:lnTo>
                  <a:lnTo>
                    <a:pt x="128" y="548"/>
                  </a:lnTo>
                  <a:lnTo>
                    <a:pt x="133" y="543"/>
                  </a:lnTo>
                  <a:lnTo>
                    <a:pt x="135" y="537"/>
                  </a:lnTo>
                  <a:lnTo>
                    <a:pt x="135" y="535"/>
                  </a:lnTo>
                  <a:lnTo>
                    <a:pt x="133" y="532"/>
                  </a:lnTo>
                  <a:lnTo>
                    <a:pt x="133" y="530"/>
                  </a:lnTo>
                  <a:lnTo>
                    <a:pt x="130" y="530"/>
                  </a:lnTo>
                  <a:lnTo>
                    <a:pt x="128" y="532"/>
                  </a:lnTo>
                  <a:lnTo>
                    <a:pt x="125" y="535"/>
                  </a:lnTo>
                  <a:lnTo>
                    <a:pt x="123" y="537"/>
                  </a:lnTo>
                  <a:lnTo>
                    <a:pt x="120" y="537"/>
                  </a:lnTo>
                  <a:lnTo>
                    <a:pt x="118" y="532"/>
                  </a:lnTo>
                  <a:lnTo>
                    <a:pt x="112" y="527"/>
                  </a:lnTo>
                  <a:lnTo>
                    <a:pt x="110" y="527"/>
                  </a:lnTo>
                  <a:lnTo>
                    <a:pt x="110" y="530"/>
                  </a:lnTo>
                  <a:lnTo>
                    <a:pt x="105" y="540"/>
                  </a:lnTo>
                  <a:lnTo>
                    <a:pt x="97" y="548"/>
                  </a:lnTo>
                  <a:lnTo>
                    <a:pt x="95" y="550"/>
                  </a:lnTo>
                  <a:lnTo>
                    <a:pt x="84" y="548"/>
                  </a:lnTo>
                  <a:lnTo>
                    <a:pt x="82" y="545"/>
                  </a:lnTo>
                  <a:lnTo>
                    <a:pt x="79" y="543"/>
                  </a:lnTo>
                  <a:lnTo>
                    <a:pt x="77" y="537"/>
                  </a:lnTo>
                  <a:lnTo>
                    <a:pt x="74" y="535"/>
                  </a:lnTo>
                  <a:lnTo>
                    <a:pt x="67" y="532"/>
                  </a:lnTo>
                  <a:lnTo>
                    <a:pt x="44" y="532"/>
                  </a:lnTo>
                  <a:lnTo>
                    <a:pt x="39" y="530"/>
                  </a:lnTo>
                  <a:lnTo>
                    <a:pt x="34" y="527"/>
                  </a:lnTo>
                  <a:lnTo>
                    <a:pt x="23" y="515"/>
                  </a:lnTo>
                  <a:lnTo>
                    <a:pt x="16" y="512"/>
                  </a:lnTo>
                  <a:lnTo>
                    <a:pt x="13" y="512"/>
                  </a:lnTo>
                  <a:lnTo>
                    <a:pt x="11" y="517"/>
                  </a:lnTo>
                  <a:lnTo>
                    <a:pt x="3" y="515"/>
                  </a:lnTo>
                  <a:lnTo>
                    <a:pt x="3" y="512"/>
                  </a:lnTo>
                  <a:lnTo>
                    <a:pt x="0" y="504"/>
                  </a:lnTo>
                  <a:lnTo>
                    <a:pt x="0" y="502"/>
                  </a:lnTo>
                  <a:lnTo>
                    <a:pt x="3" y="499"/>
                  </a:lnTo>
                  <a:lnTo>
                    <a:pt x="11" y="492"/>
                  </a:lnTo>
                  <a:lnTo>
                    <a:pt x="11" y="489"/>
                  </a:lnTo>
                  <a:lnTo>
                    <a:pt x="11" y="484"/>
                  </a:lnTo>
                  <a:lnTo>
                    <a:pt x="11" y="476"/>
                  </a:lnTo>
                  <a:lnTo>
                    <a:pt x="8" y="466"/>
                  </a:lnTo>
                  <a:lnTo>
                    <a:pt x="8" y="464"/>
                  </a:lnTo>
                  <a:lnTo>
                    <a:pt x="13" y="453"/>
                  </a:lnTo>
                  <a:lnTo>
                    <a:pt x="13" y="451"/>
                  </a:lnTo>
                  <a:lnTo>
                    <a:pt x="13" y="448"/>
                  </a:lnTo>
                  <a:lnTo>
                    <a:pt x="13" y="446"/>
                  </a:lnTo>
                  <a:lnTo>
                    <a:pt x="8" y="428"/>
                  </a:lnTo>
                  <a:lnTo>
                    <a:pt x="8" y="420"/>
                  </a:lnTo>
                  <a:lnTo>
                    <a:pt x="8" y="418"/>
                  </a:lnTo>
                  <a:lnTo>
                    <a:pt x="6" y="410"/>
                  </a:lnTo>
                  <a:lnTo>
                    <a:pt x="3" y="405"/>
                  </a:lnTo>
                  <a:lnTo>
                    <a:pt x="3" y="403"/>
                  </a:lnTo>
                  <a:lnTo>
                    <a:pt x="6" y="400"/>
                  </a:lnTo>
                  <a:lnTo>
                    <a:pt x="6" y="395"/>
                  </a:lnTo>
                  <a:lnTo>
                    <a:pt x="8" y="392"/>
                  </a:lnTo>
                  <a:lnTo>
                    <a:pt x="11" y="395"/>
                  </a:lnTo>
                  <a:lnTo>
                    <a:pt x="13" y="395"/>
                  </a:lnTo>
                  <a:lnTo>
                    <a:pt x="16" y="395"/>
                  </a:lnTo>
                  <a:lnTo>
                    <a:pt x="16" y="390"/>
                  </a:lnTo>
                  <a:lnTo>
                    <a:pt x="18" y="387"/>
                  </a:lnTo>
                  <a:lnTo>
                    <a:pt x="21" y="387"/>
                  </a:lnTo>
                  <a:lnTo>
                    <a:pt x="23" y="382"/>
                  </a:lnTo>
                  <a:lnTo>
                    <a:pt x="28" y="375"/>
                  </a:lnTo>
                  <a:lnTo>
                    <a:pt x="28" y="372"/>
                  </a:lnTo>
                  <a:lnTo>
                    <a:pt x="31" y="372"/>
                  </a:lnTo>
                  <a:lnTo>
                    <a:pt x="34" y="372"/>
                  </a:lnTo>
                  <a:lnTo>
                    <a:pt x="36" y="375"/>
                  </a:lnTo>
                  <a:lnTo>
                    <a:pt x="39" y="372"/>
                  </a:lnTo>
                  <a:lnTo>
                    <a:pt x="39" y="375"/>
                  </a:lnTo>
                  <a:lnTo>
                    <a:pt x="41" y="375"/>
                  </a:lnTo>
                  <a:lnTo>
                    <a:pt x="44" y="377"/>
                  </a:lnTo>
                  <a:lnTo>
                    <a:pt x="46" y="375"/>
                  </a:lnTo>
                  <a:lnTo>
                    <a:pt x="49" y="375"/>
                  </a:lnTo>
                  <a:lnTo>
                    <a:pt x="49" y="377"/>
                  </a:lnTo>
                  <a:lnTo>
                    <a:pt x="49" y="380"/>
                  </a:lnTo>
                  <a:lnTo>
                    <a:pt x="51" y="382"/>
                  </a:lnTo>
                  <a:lnTo>
                    <a:pt x="51" y="380"/>
                  </a:lnTo>
                  <a:lnTo>
                    <a:pt x="54" y="377"/>
                  </a:lnTo>
                  <a:lnTo>
                    <a:pt x="56" y="375"/>
                  </a:lnTo>
                  <a:lnTo>
                    <a:pt x="59" y="377"/>
                  </a:lnTo>
                  <a:lnTo>
                    <a:pt x="62" y="380"/>
                  </a:lnTo>
                  <a:lnTo>
                    <a:pt x="64" y="380"/>
                  </a:lnTo>
                  <a:lnTo>
                    <a:pt x="67" y="380"/>
                  </a:lnTo>
                  <a:lnTo>
                    <a:pt x="69" y="380"/>
                  </a:lnTo>
                  <a:lnTo>
                    <a:pt x="69" y="382"/>
                  </a:lnTo>
                  <a:lnTo>
                    <a:pt x="72" y="382"/>
                  </a:lnTo>
                  <a:lnTo>
                    <a:pt x="77" y="377"/>
                  </a:lnTo>
                  <a:lnTo>
                    <a:pt x="79" y="372"/>
                  </a:lnTo>
                  <a:lnTo>
                    <a:pt x="82" y="369"/>
                  </a:lnTo>
                  <a:lnTo>
                    <a:pt x="84" y="372"/>
                  </a:lnTo>
                  <a:lnTo>
                    <a:pt x="90" y="375"/>
                  </a:lnTo>
                  <a:lnTo>
                    <a:pt x="92" y="375"/>
                  </a:lnTo>
                  <a:lnTo>
                    <a:pt x="95" y="372"/>
                  </a:lnTo>
                  <a:lnTo>
                    <a:pt x="97" y="369"/>
                  </a:lnTo>
                  <a:lnTo>
                    <a:pt x="100" y="372"/>
                  </a:lnTo>
                  <a:lnTo>
                    <a:pt x="102" y="372"/>
                  </a:lnTo>
                  <a:lnTo>
                    <a:pt x="105" y="375"/>
                  </a:lnTo>
                  <a:lnTo>
                    <a:pt x="107" y="375"/>
                  </a:lnTo>
                  <a:lnTo>
                    <a:pt x="107" y="377"/>
                  </a:lnTo>
                  <a:lnTo>
                    <a:pt x="112" y="377"/>
                  </a:lnTo>
                  <a:lnTo>
                    <a:pt x="115" y="375"/>
                  </a:lnTo>
                  <a:lnTo>
                    <a:pt x="120" y="377"/>
                  </a:lnTo>
                  <a:lnTo>
                    <a:pt x="125" y="380"/>
                  </a:lnTo>
                  <a:lnTo>
                    <a:pt x="130" y="380"/>
                  </a:lnTo>
                  <a:lnTo>
                    <a:pt x="133" y="380"/>
                  </a:lnTo>
                  <a:lnTo>
                    <a:pt x="135" y="382"/>
                  </a:lnTo>
                  <a:lnTo>
                    <a:pt x="138" y="382"/>
                  </a:lnTo>
                  <a:lnTo>
                    <a:pt x="140" y="382"/>
                  </a:lnTo>
                  <a:lnTo>
                    <a:pt x="140" y="380"/>
                  </a:lnTo>
                  <a:lnTo>
                    <a:pt x="143" y="377"/>
                  </a:lnTo>
                  <a:lnTo>
                    <a:pt x="146" y="375"/>
                  </a:lnTo>
                  <a:lnTo>
                    <a:pt x="148" y="375"/>
                  </a:lnTo>
                  <a:lnTo>
                    <a:pt x="151" y="377"/>
                  </a:lnTo>
                  <a:lnTo>
                    <a:pt x="153" y="377"/>
                  </a:lnTo>
                  <a:lnTo>
                    <a:pt x="158" y="377"/>
                  </a:lnTo>
                  <a:lnTo>
                    <a:pt x="161" y="372"/>
                  </a:lnTo>
                  <a:lnTo>
                    <a:pt x="163" y="372"/>
                  </a:lnTo>
                  <a:lnTo>
                    <a:pt x="166" y="375"/>
                  </a:lnTo>
                  <a:lnTo>
                    <a:pt x="168" y="377"/>
                  </a:lnTo>
                  <a:lnTo>
                    <a:pt x="176" y="380"/>
                  </a:lnTo>
                  <a:lnTo>
                    <a:pt x="176" y="382"/>
                  </a:lnTo>
                  <a:lnTo>
                    <a:pt x="171" y="385"/>
                  </a:lnTo>
                  <a:lnTo>
                    <a:pt x="174" y="385"/>
                  </a:lnTo>
                  <a:lnTo>
                    <a:pt x="179" y="392"/>
                  </a:lnTo>
                  <a:lnTo>
                    <a:pt x="179" y="395"/>
                  </a:lnTo>
                  <a:lnTo>
                    <a:pt x="176" y="395"/>
                  </a:lnTo>
                  <a:lnTo>
                    <a:pt x="174" y="392"/>
                  </a:lnTo>
                  <a:lnTo>
                    <a:pt x="171" y="397"/>
                  </a:lnTo>
                  <a:lnTo>
                    <a:pt x="174" y="400"/>
                  </a:lnTo>
                  <a:lnTo>
                    <a:pt x="176" y="400"/>
                  </a:lnTo>
                  <a:lnTo>
                    <a:pt x="179" y="400"/>
                  </a:lnTo>
                  <a:lnTo>
                    <a:pt x="179" y="403"/>
                  </a:lnTo>
                  <a:lnTo>
                    <a:pt x="179" y="408"/>
                  </a:lnTo>
                  <a:lnTo>
                    <a:pt x="181" y="408"/>
                  </a:lnTo>
                  <a:lnTo>
                    <a:pt x="186" y="408"/>
                  </a:lnTo>
                  <a:lnTo>
                    <a:pt x="191" y="408"/>
                  </a:lnTo>
                  <a:lnTo>
                    <a:pt x="191" y="410"/>
                  </a:lnTo>
                  <a:lnTo>
                    <a:pt x="191" y="415"/>
                  </a:lnTo>
                  <a:lnTo>
                    <a:pt x="191" y="418"/>
                  </a:lnTo>
                  <a:lnTo>
                    <a:pt x="194" y="415"/>
                  </a:lnTo>
                  <a:lnTo>
                    <a:pt x="196" y="415"/>
                  </a:lnTo>
                  <a:lnTo>
                    <a:pt x="199" y="415"/>
                  </a:lnTo>
                  <a:lnTo>
                    <a:pt x="209" y="415"/>
                  </a:lnTo>
                  <a:lnTo>
                    <a:pt x="212" y="415"/>
                  </a:lnTo>
                  <a:lnTo>
                    <a:pt x="219" y="408"/>
                  </a:lnTo>
                  <a:lnTo>
                    <a:pt x="217" y="390"/>
                  </a:lnTo>
                  <a:lnTo>
                    <a:pt x="217" y="382"/>
                  </a:lnTo>
                  <a:lnTo>
                    <a:pt x="219" y="380"/>
                  </a:lnTo>
                  <a:lnTo>
                    <a:pt x="222" y="380"/>
                  </a:lnTo>
                  <a:lnTo>
                    <a:pt x="224" y="382"/>
                  </a:lnTo>
                  <a:lnTo>
                    <a:pt x="227" y="385"/>
                  </a:lnTo>
                  <a:lnTo>
                    <a:pt x="230" y="385"/>
                  </a:lnTo>
                  <a:lnTo>
                    <a:pt x="232" y="385"/>
                  </a:lnTo>
                  <a:lnTo>
                    <a:pt x="235" y="385"/>
                  </a:lnTo>
                  <a:lnTo>
                    <a:pt x="237" y="390"/>
                  </a:lnTo>
                  <a:lnTo>
                    <a:pt x="240" y="390"/>
                  </a:lnTo>
                  <a:lnTo>
                    <a:pt x="242" y="392"/>
                  </a:lnTo>
                  <a:lnTo>
                    <a:pt x="245" y="403"/>
                  </a:lnTo>
                  <a:lnTo>
                    <a:pt x="255" y="420"/>
                  </a:lnTo>
                  <a:lnTo>
                    <a:pt x="260" y="433"/>
                  </a:lnTo>
                  <a:lnTo>
                    <a:pt x="260" y="436"/>
                  </a:lnTo>
                  <a:lnTo>
                    <a:pt x="265" y="438"/>
                  </a:lnTo>
                  <a:lnTo>
                    <a:pt x="268" y="438"/>
                  </a:lnTo>
                  <a:lnTo>
                    <a:pt x="278" y="438"/>
                  </a:lnTo>
                  <a:lnTo>
                    <a:pt x="291" y="441"/>
                  </a:lnTo>
                  <a:lnTo>
                    <a:pt x="293" y="441"/>
                  </a:lnTo>
                  <a:lnTo>
                    <a:pt x="296" y="441"/>
                  </a:lnTo>
                  <a:lnTo>
                    <a:pt x="301" y="438"/>
                  </a:lnTo>
                  <a:lnTo>
                    <a:pt x="308" y="438"/>
                  </a:lnTo>
                  <a:lnTo>
                    <a:pt x="314" y="438"/>
                  </a:lnTo>
                  <a:lnTo>
                    <a:pt x="319" y="438"/>
                  </a:lnTo>
                  <a:lnTo>
                    <a:pt x="314" y="431"/>
                  </a:lnTo>
                  <a:lnTo>
                    <a:pt x="314" y="428"/>
                  </a:lnTo>
                  <a:lnTo>
                    <a:pt x="311" y="425"/>
                  </a:lnTo>
                  <a:lnTo>
                    <a:pt x="306" y="420"/>
                  </a:lnTo>
                  <a:lnTo>
                    <a:pt x="301" y="410"/>
                  </a:lnTo>
                  <a:lnTo>
                    <a:pt x="298" y="405"/>
                  </a:lnTo>
                  <a:lnTo>
                    <a:pt x="298" y="400"/>
                  </a:lnTo>
                  <a:lnTo>
                    <a:pt x="298" y="397"/>
                  </a:lnTo>
                  <a:lnTo>
                    <a:pt x="301" y="395"/>
                  </a:lnTo>
                  <a:lnTo>
                    <a:pt x="303" y="390"/>
                  </a:lnTo>
                  <a:lnTo>
                    <a:pt x="306" y="385"/>
                  </a:lnTo>
                  <a:lnTo>
                    <a:pt x="308" y="380"/>
                  </a:lnTo>
                  <a:lnTo>
                    <a:pt x="308" y="377"/>
                  </a:lnTo>
                  <a:lnTo>
                    <a:pt x="308" y="369"/>
                  </a:lnTo>
                  <a:lnTo>
                    <a:pt x="306" y="364"/>
                  </a:lnTo>
                  <a:lnTo>
                    <a:pt x="298" y="359"/>
                  </a:lnTo>
                  <a:lnTo>
                    <a:pt x="296" y="354"/>
                  </a:lnTo>
                  <a:lnTo>
                    <a:pt x="296" y="352"/>
                  </a:lnTo>
                  <a:lnTo>
                    <a:pt x="296" y="349"/>
                  </a:lnTo>
                  <a:lnTo>
                    <a:pt x="291" y="331"/>
                  </a:lnTo>
                  <a:lnTo>
                    <a:pt x="288" y="331"/>
                  </a:lnTo>
                  <a:lnTo>
                    <a:pt x="288" y="324"/>
                  </a:lnTo>
                  <a:lnTo>
                    <a:pt x="286" y="321"/>
                  </a:lnTo>
                  <a:lnTo>
                    <a:pt x="283" y="311"/>
                  </a:lnTo>
                  <a:lnTo>
                    <a:pt x="280" y="308"/>
                  </a:lnTo>
                  <a:lnTo>
                    <a:pt x="275" y="291"/>
                  </a:lnTo>
                  <a:lnTo>
                    <a:pt x="273" y="285"/>
                  </a:lnTo>
                  <a:lnTo>
                    <a:pt x="270" y="278"/>
                  </a:lnTo>
                  <a:lnTo>
                    <a:pt x="268" y="275"/>
                  </a:lnTo>
                  <a:lnTo>
                    <a:pt x="263" y="260"/>
                  </a:lnTo>
                  <a:lnTo>
                    <a:pt x="260" y="255"/>
                  </a:lnTo>
                  <a:lnTo>
                    <a:pt x="258" y="252"/>
                  </a:lnTo>
                  <a:lnTo>
                    <a:pt x="255" y="245"/>
                  </a:lnTo>
                  <a:lnTo>
                    <a:pt x="255" y="240"/>
                  </a:lnTo>
                  <a:lnTo>
                    <a:pt x="252" y="237"/>
                  </a:lnTo>
                  <a:lnTo>
                    <a:pt x="250" y="235"/>
                  </a:lnTo>
                  <a:lnTo>
                    <a:pt x="247" y="232"/>
                  </a:lnTo>
                  <a:lnTo>
                    <a:pt x="245" y="232"/>
                  </a:lnTo>
                  <a:lnTo>
                    <a:pt x="240" y="229"/>
                  </a:lnTo>
                  <a:lnTo>
                    <a:pt x="230" y="235"/>
                  </a:lnTo>
                  <a:lnTo>
                    <a:pt x="224" y="235"/>
                  </a:lnTo>
                  <a:lnTo>
                    <a:pt x="214" y="229"/>
                  </a:lnTo>
                  <a:lnTo>
                    <a:pt x="212" y="229"/>
                  </a:lnTo>
                  <a:lnTo>
                    <a:pt x="204" y="229"/>
                  </a:lnTo>
                  <a:lnTo>
                    <a:pt x="196" y="229"/>
                  </a:lnTo>
                  <a:lnTo>
                    <a:pt x="186" y="235"/>
                  </a:lnTo>
                  <a:lnTo>
                    <a:pt x="184" y="235"/>
                  </a:lnTo>
                  <a:lnTo>
                    <a:pt x="176" y="235"/>
                  </a:lnTo>
                  <a:lnTo>
                    <a:pt x="171" y="232"/>
                  </a:lnTo>
                  <a:lnTo>
                    <a:pt x="163" y="227"/>
                  </a:lnTo>
                  <a:lnTo>
                    <a:pt x="158" y="224"/>
                  </a:lnTo>
                  <a:lnTo>
                    <a:pt x="151" y="212"/>
                  </a:lnTo>
                  <a:lnTo>
                    <a:pt x="151" y="207"/>
                  </a:lnTo>
                  <a:lnTo>
                    <a:pt x="153" y="189"/>
                  </a:lnTo>
                  <a:lnTo>
                    <a:pt x="156" y="181"/>
                  </a:lnTo>
                  <a:lnTo>
                    <a:pt x="161" y="163"/>
                  </a:lnTo>
                  <a:lnTo>
                    <a:pt x="168" y="143"/>
                  </a:lnTo>
                  <a:lnTo>
                    <a:pt x="174" y="130"/>
                  </a:lnTo>
                  <a:lnTo>
                    <a:pt x="174" y="128"/>
                  </a:lnTo>
                  <a:lnTo>
                    <a:pt x="174" y="120"/>
                  </a:lnTo>
                  <a:lnTo>
                    <a:pt x="174" y="117"/>
                  </a:lnTo>
                  <a:lnTo>
                    <a:pt x="174" y="110"/>
                  </a:lnTo>
                  <a:lnTo>
                    <a:pt x="176" y="107"/>
                  </a:lnTo>
                  <a:lnTo>
                    <a:pt x="181" y="102"/>
                  </a:lnTo>
                  <a:lnTo>
                    <a:pt x="186" y="97"/>
                  </a:lnTo>
                  <a:lnTo>
                    <a:pt x="202" y="92"/>
                  </a:lnTo>
                  <a:lnTo>
                    <a:pt x="207" y="82"/>
                  </a:lnTo>
                  <a:lnTo>
                    <a:pt x="209" y="79"/>
                  </a:lnTo>
                  <a:lnTo>
                    <a:pt x="214" y="74"/>
                  </a:lnTo>
                  <a:lnTo>
                    <a:pt x="230" y="69"/>
                  </a:lnTo>
                  <a:lnTo>
                    <a:pt x="235" y="72"/>
                  </a:lnTo>
                  <a:lnTo>
                    <a:pt x="237" y="74"/>
                  </a:lnTo>
                  <a:lnTo>
                    <a:pt x="240" y="74"/>
                  </a:lnTo>
                  <a:lnTo>
                    <a:pt x="242" y="74"/>
                  </a:lnTo>
                  <a:lnTo>
                    <a:pt x="245" y="74"/>
                  </a:lnTo>
                  <a:lnTo>
                    <a:pt x="247" y="77"/>
                  </a:lnTo>
                  <a:lnTo>
                    <a:pt x="252" y="77"/>
                  </a:lnTo>
                  <a:lnTo>
                    <a:pt x="255" y="77"/>
                  </a:lnTo>
                  <a:lnTo>
                    <a:pt x="258" y="77"/>
                  </a:lnTo>
                  <a:lnTo>
                    <a:pt x="260" y="77"/>
                  </a:lnTo>
                  <a:lnTo>
                    <a:pt x="268" y="74"/>
                  </a:lnTo>
                  <a:lnTo>
                    <a:pt x="278" y="77"/>
                  </a:lnTo>
                  <a:lnTo>
                    <a:pt x="280" y="77"/>
                  </a:lnTo>
                  <a:lnTo>
                    <a:pt x="283" y="79"/>
                  </a:lnTo>
                  <a:lnTo>
                    <a:pt x="286" y="79"/>
                  </a:lnTo>
                  <a:lnTo>
                    <a:pt x="291" y="82"/>
                  </a:lnTo>
                  <a:lnTo>
                    <a:pt x="291" y="84"/>
                  </a:lnTo>
                  <a:lnTo>
                    <a:pt x="293" y="84"/>
                  </a:lnTo>
                  <a:lnTo>
                    <a:pt x="293" y="87"/>
                  </a:lnTo>
                  <a:lnTo>
                    <a:pt x="296" y="90"/>
                  </a:lnTo>
                  <a:lnTo>
                    <a:pt x="296" y="92"/>
                  </a:lnTo>
                  <a:lnTo>
                    <a:pt x="296" y="95"/>
                  </a:lnTo>
                  <a:lnTo>
                    <a:pt x="296" y="97"/>
                  </a:lnTo>
                  <a:lnTo>
                    <a:pt x="296" y="100"/>
                  </a:lnTo>
                  <a:lnTo>
                    <a:pt x="296" y="102"/>
                  </a:lnTo>
                  <a:lnTo>
                    <a:pt x="298" y="105"/>
                  </a:lnTo>
                  <a:lnTo>
                    <a:pt x="298" y="107"/>
                  </a:lnTo>
                  <a:lnTo>
                    <a:pt x="298" y="110"/>
                  </a:lnTo>
                  <a:lnTo>
                    <a:pt x="298" y="112"/>
                  </a:lnTo>
                  <a:lnTo>
                    <a:pt x="298" y="115"/>
                  </a:lnTo>
                  <a:lnTo>
                    <a:pt x="298" y="117"/>
                  </a:lnTo>
                  <a:lnTo>
                    <a:pt x="298" y="120"/>
                  </a:lnTo>
                  <a:lnTo>
                    <a:pt x="298" y="123"/>
                  </a:lnTo>
                  <a:lnTo>
                    <a:pt x="298" y="125"/>
                  </a:lnTo>
                  <a:lnTo>
                    <a:pt x="301" y="128"/>
                  </a:lnTo>
                  <a:lnTo>
                    <a:pt x="301" y="130"/>
                  </a:lnTo>
                  <a:lnTo>
                    <a:pt x="303" y="133"/>
                  </a:lnTo>
                  <a:lnTo>
                    <a:pt x="306" y="133"/>
                  </a:lnTo>
                  <a:lnTo>
                    <a:pt x="308" y="133"/>
                  </a:lnTo>
                  <a:lnTo>
                    <a:pt x="311" y="135"/>
                  </a:lnTo>
                  <a:lnTo>
                    <a:pt x="314" y="135"/>
                  </a:lnTo>
                  <a:lnTo>
                    <a:pt x="314" y="133"/>
                  </a:lnTo>
                  <a:lnTo>
                    <a:pt x="316" y="133"/>
                  </a:lnTo>
                  <a:lnTo>
                    <a:pt x="319" y="133"/>
                  </a:lnTo>
                  <a:lnTo>
                    <a:pt x="319" y="135"/>
                  </a:lnTo>
                  <a:lnTo>
                    <a:pt x="321" y="138"/>
                  </a:lnTo>
                  <a:lnTo>
                    <a:pt x="324" y="138"/>
                  </a:lnTo>
                  <a:lnTo>
                    <a:pt x="326" y="138"/>
                  </a:lnTo>
                  <a:lnTo>
                    <a:pt x="329" y="140"/>
                  </a:lnTo>
                  <a:lnTo>
                    <a:pt x="331" y="140"/>
                  </a:lnTo>
                  <a:lnTo>
                    <a:pt x="334" y="143"/>
                  </a:lnTo>
                  <a:lnTo>
                    <a:pt x="336" y="143"/>
                  </a:lnTo>
                  <a:lnTo>
                    <a:pt x="339" y="143"/>
                  </a:lnTo>
                  <a:lnTo>
                    <a:pt x="342" y="145"/>
                  </a:lnTo>
                  <a:lnTo>
                    <a:pt x="344" y="148"/>
                  </a:lnTo>
                  <a:lnTo>
                    <a:pt x="347" y="148"/>
                  </a:lnTo>
                  <a:lnTo>
                    <a:pt x="349" y="151"/>
                  </a:lnTo>
                  <a:lnTo>
                    <a:pt x="352" y="151"/>
                  </a:lnTo>
                  <a:lnTo>
                    <a:pt x="354" y="151"/>
                  </a:lnTo>
                  <a:lnTo>
                    <a:pt x="354" y="153"/>
                  </a:lnTo>
                  <a:lnTo>
                    <a:pt x="354" y="156"/>
                  </a:lnTo>
                  <a:lnTo>
                    <a:pt x="357" y="158"/>
                  </a:lnTo>
                  <a:lnTo>
                    <a:pt x="359" y="161"/>
                  </a:lnTo>
                  <a:lnTo>
                    <a:pt x="362" y="161"/>
                  </a:lnTo>
                  <a:lnTo>
                    <a:pt x="362" y="163"/>
                  </a:lnTo>
                  <a:lnTo>
                    <a:pt x="359" y="163"/>
                  </a:lnTo>
                  <a:lnTo>
                    <a:pt x="359" y="166"/>
                  </a:lnTo>
                  <a:lnTo>
                    <a:pt x="359" y="168"/>
                  </a:lnTo>
                  <a:lnTo>
                    <a:pt x="362" y="168"/>
                  </a:lnTo>
                  <a:lnTo>
                    <a:pt x="364" y="171"/>
                  </a:lnTo>
                  <a:lnTo>
                    <a:pt x="364" y="173"/>
                  </a:lnTo>
                  <a:lnTo>
                    <a:pt x="367" y="173"/>
                  </a:lnTo>
                  <a:lnTo>
                    <a:pt x="367" y="176"/>
                  </a:lnTo>
                  <a:lnTo>
                    <a:pt x="370" y="176"/>
                  </a:lnTo>
                  <a:lnTo>
                    <a:pt x="367" y="179"/>
                  </a:lnTo>
                  <a:lnTo>
                    <a:pt x="367" y="181"/>
                  </a:lnTo>
                  <a:lnTo>
                    <a:pt x="367" y="184"/>
                  </a:lnTo>
                  <a:lnTo>
                    <a:pt x="367" y="186"/>
                  </a:lnTo>
                  <a:lnTo>
                    <a:pt x="370" y="186"/>
                  </a:lnTo>
                  <a:lnTo>
                    <a:pt x="370" y="189"/>
                  </a:lnTo>
                  <a:lnTo>
                    <a:pt x="372" y="189"/>
                  </a:lnTo>
                  <a:lnTo>
                    <a:pt x="372" y="191"/>
                  </a:lnTo>
                  <a:lnTo>
                    <a:pt x="372" y="194"/>
                  </a:lnTo>
                  <a:lnTo>
                    <a:pt x="375" y="194"/>
                  </a:lnTo>
                  <a:lnTo>
                    <a:pt x="377" y="194"/>
                  </a:lnTo>
                  <a:lnTo>
                    <a:pt x="377" y="196"/>
                  </a:lnTo>
                  <a:lnTo>
                    <a:pt x="380" y="196"/>
                  </a:lnTo>
                  <a:lnTo>
                    <a:pt x="382" y="199"/>
                  </a:lnTo>
                  <a:lnTo>
                    <a:pt x="385" y="199"/>
                  </a:lnTo>
                  <a:lnTo>
                    <a:pt x="387" y="199"/>
                  </a:lnTo>
                  <a:lnTo>
                    <a:pt x="390" y="199"/>
                  </a:lnTo>
                  <a:lnTo>
                    <a:pt x="390" y="201"/>
                  </a:lnTo>
                  <a:lnTo>
                    <a:pt x="392" y="201"/>
                  </a:lnTo>
                  <a:lnTo>
                    <a:pt x="395" y="204"/>
                  </a:lnTo>
                  <a:lnTo>
                    <a:pt x="398" y="207"/>
                  </a:lnTo>
                  <a:lnTo>
                    <a:pt x="400" y="209"/>
                  </a:lnTo>
                  <a:lnTo>
                    <a:pt x="403" y="209"/>
                  </a:lnTo>
                  <a:lnTo>
                    <a:pt x="405" y="212"/>
                  </a:lnTo>
                  <a:lnTo>
                    <a:pt x="408" y="217"/>
                  </a:lnTo>
                  <a:lnTo>
                    <a:pt x="408" y="219"/>
                  </a:lnTo>
                  <a:lnTo>
                    <a:pt x="410" y="222"/>
                  </a:lnTo>
                  <a:lnTo>
                    <a:pt x="413" y="224"/>
                  </a:lnTo>
                  <a:lnTo>
                    <a:pt x="415" y="227"/>
                  </a:lnTo>
                  <a:lnTo>
                    <a:pt x="418" y="229"/>
                  </a:lnTo>
                  <a:lnTo>
                    <a:pt x="420" y="229"/>
                  </a:lnTo>
                  <a:lnTo>
                    <a:pt x="420" y="232"/>
                  </a:lnTo>
                  <a:lnTo>
                    <a:pt x="423" y="232"/>
                  </a:lnTo>
                  <a:lnTo>
                    <a:pt x="426" y="235"/>
                  </a:lnTo>
                  <a:lnTo>
                    <a:pt x="428" y="235"/>
                  </a:lnTo>
                  <a:lnTo>
                    <a:pt x="428" y="237"/>
                  </a:lnTo>
                  <a:lnTo>
                    <a:pt x="431" y="240"/>
                  </a:lnTo>
                  <a:lnTo>
                    <a:pt x="433" y="240"/>
                  </a:lnTo>
                  <a:lnTo>
                    <a:pt x="436" y="237"/>
                  </a:lnTo>
                  <a:lnTo>
                    <a:pt x="438" y="237"/>
                  </a:lnTo>
                  <a:lnTo>
                    <a:pt x="441" y="240"/>
                  </a:lnTo>
                  <a:lnTo>
                    <a:pt x="438" y="242"/>
                  </a:lnTo>
                  <a:lnTo>
                    <a:pt x="438" y="245"/>
                  </a:lnTo>
                  <a:lnTo>
                    <a:pt x="438" y="247"/>
                  </a:lnTo>
                  <a:lnTo>
                    <a:pt x="441" y="250"/>
                  </a:lnTo>
                  <a:lnTo>
                    <a:pt x="443" y="247"/>
                  </a:lnTo>
                  <a:lnTo>
                    <a:pt x="446" y="247"/>
                  </a:lnTo>
                  <a:lnTo>
                    <a:pt x="448" y="252"/>
                  </a:lnTo>
                  <a:lnTo>
                    <a:pt x="448" y="255"/>
                  </a:lnTo>
                  <a:lnTo>
                    <a:pt x="451" y="255"/>
                  </a:lnTo>
                  <a:lnTo>
                    <a:pt x="454" y="257"/>
                  </a:lnTo>
                  <a:lnTo>
                    <a:pt x="454" y="260"/>
                  </a:lnTo>
                  <a:lnTo>
                    <a:pt x="456" y="263"/>
                  </a:lnTo>
                  <a:lnTo>
                    <a:pt x="456" y="265"/>
                  </a:lnTo>
                  <a:lnTo>
                    <a:pt x="456" y="268"/>
                  </a:lnTo>
                  <a:lnTo>
                    <a:pt x="456" y="270"/>
                  </a:lnTo>
                  <a:lnTo>
                    <a:pt x="456" y="273"/>
                  </a:lnTo>
                  <a:lnTo>
                    <a:pt x="456" y="278"/>
                  </a:lnTo>
                  <a:lnTo>
                    <a:pt x="459" y="278"/>
                  </a:lnTo>
                  <a:lnTo>
                    <a:pt x="461" y="280"/>
                  </a:lnTo>
                  <a:lnTo>
                    <a:pt x="464" y="280"/>
                  </a:lnTo>
                  <a:lnTo>
                    <a:pt x="464" y="278"/>
                  </a:lnTo>
                  <a:lnTo>
                    <a:pt x="469" y="278"/>
                  </a:lnTo>
                  <a:lnTo>
                    <a:pt x="469" y="280"/>
                  </a:lnTo>
                  <a:lnTo>
                    <a:pt x="471" y="280"/>
                  </a:lnTo>
                  <a:lnTo>
                    <a:pt x="474" y="283"/>
                  </a:lnTo>
                  <a:lnTo>
                    <a:pt x="476" y="280"/>
                  </a:lnTo>
                  <a:lnTo>
                    <a:pt x="479" y="280"/>
                  </a:lnTo>
                  <a:lnTo>
                    <a:pt x="482" y="280"/>
                  </a:lnTo>
                  <a:lnTo>
                    <a:pt x="484" y="280"/>
                  </a:lnTo>
                  <a:lnTo>
                    <a:pt x="487" y="280"/>
                  </a:lnTo>
                  <a:lnTo>
                    <a:pt x="489" y="283"/>
                  </a:lnTo>
                  <a:lnTo>
                    <a:pt x="492" y="280"/>
                  </a:lnTo>
                  <a:lnTo>
                    <a:pt x="497" y="283"/>
                  </a:lnTo>
                  <a:lnTo>
                    <a:pt x="499" y="283"/>
                  </a:lnTo>
                  <a:lnTo>
                    <a:pt x="502" y="285"/>
                  </a:lnTo>
                  <a:lnTo>
                    <a:pt x="504" y="285"/>
                  </a:lnTo>
                  <a:lnTo>
                    <a:pt x="507" y="288"/>
                  </a:lnTo>
                  <a:lnTo>
                    <a:pt x="510" y="291"/>
                  </a:lnTo>
                  <a:lnTo>
                    <a:pt x="515" y="296"/>
                  </a:lnTo>
                  <a:lnTo>
                    <a:pt x="517" y="296"/>
                  </a:lnTo>
                  <a:lnTo>
                    <a:pt x="520" y="298"/>
                  </a:lnTo>
                  <a:lnTo>
                    <a:pt x="522" y="301"/>
                  </a:lnTo>
                  <a:lnTo>
                    <a:pt x="522" y="303"/>
                  </a:lnTo>
                  <a:lnTo>
                    <a:pt x="525" y="306"/>
                  </a:lnTo>
                  <a:lnTo>
                    <a:pt x="527" y="308"/>
                  </a:lnTo>
                  <a:lnTo>
                    <a:pt x="530" y="311"/>
                  </a:lnTo>
                  <a:lnTo>
                    <a:pt x="530" y="313"/>
                  </a:lnTo>
                  <a:lnTo>
                    <a:pt x="530" y="316"/>
                  </a:lnTo>
                  <a:lnTo>
                    <a:pt x="532" y="316"/>
                  </a:lnTo>
                  <a:lnTo>
                    <a:pt x="532" y="319"/>
                  </a:lnTo>
                  <a:lnTo>
                    <a:pt x="530" y="321"/>
                  </a:lnTo>
                  <a:lnTo>
                    <a:pt x="530" y="324"/>
                  </a:lnTo>
                  <a:lnTo>
                    <a:pt x="530" y="326"/>
                  </a:lnTo>
                  <a:lnTo>
                    <a:pt x="532" y="326"/>
                  </a:lnTo>
                  <a:lnTo>
                    <a:pt x="532" y="331"/>
                  </a:lnTo>
                  <a:lnTo>
                    <a:pt x="535" y="334"/>
                  </a:lnTo>
                  <a:lnTo>
                    <a:pt x="540" y="339"/>
                  </a:lnTo>
                  <a:lnTo>
                    <a:pt x="538" y="341"/>
                  </a:lnTo>
                  <a:lnTo>
                    <a:pt x="538" y="344"/>
                  </a:lnTo>
                  <a:lnTo>
                    <a:pt x="535" y="347"/>
                  </a:lnTo>
                  <a:lnTo>
                    <a:pt x="538" y="349"/>
                  </a:lnTo>
                  <a:lnTo>
                    <a:pt x="540" y="349"/>
                  </a:lnTo>
                  <a:lnTo>
                    <a:pt x="543" y="352"/>
                  </a:lnTo>
                  <a:lnTo>
                    <a:pt x="543" y="354"/>
                  </a:lnTo>
                  <a:lnTo>
                    <a:pt x="543" y="357"/>
                  </a:lnTo>
                  <a:lnTo>
                    <a:pt x="543" y="359"/>
                  </a:lnTo>
                  <a:lnTo>
                    <a:pt x="543" y="362"/>
                  </a:lnTo>
                  <a:lnTo>
                    <a:pt x="545" y="364"/>
                  </a:lnTo>
                  <a:lnTo>
                    <a:pt x="548" y="367"/>
                  </a:lnTo>
                  <a:lnTo>
                    <a:pt x="550" y="367"/>
                  </a:lnTo>
                  <a:lnTo>
                    <a:pt x="553" y="367"/>
                  </a:lnTo>
                  <a:lnTo>
                    <a:pt x="555" y="367"/>
                  </a:lnTo>
                  <a:lnTo>
                    <a:pt x="558" y="369"/>
                  </a:lnTo>
                  <a:lnTo>
                    <a:pt x="560" y="367"/>
                  </a:lnTo>
                  <a:lnTo>
                    <a:pt x="558" y="364"/>
                  </a:lnTo>
                  <a:lnTo>
                    <a:pt x="558" y="362"/>
                  </a:lnTo>
                  <a:lnTo>
                    <a:pt x="560" y="359"/>
                  </a:lnTo>
                  <a:lnTo>
                    <a:pt x="560" y="357"/>
                  </a:lnTo>
                  <a:lnTo>
                    <a:pt x="555" y="354"/>
                  </a:lnTo>
                  <a:lnTo>
                    <a:pt x="558" y="354"/>
                  </a:lnTo>
                  <a:lnTo>
                    <a:pt x="560" y="352"/>
                  </a:lnTo>
                  <a:lnTo>
                    <a:pt x="558" y="349"/>
                  </a:lnTo>
                  <a:lnTo>
                    <a:pt x="555" y="347"/>
                  </a:lnTo>
                  <a:lnTo>
                    <a:pt x="553" y="344"/>
                  </a:lnTo>
                  <a:lnTo>
                    <a:pt x="553" y="341"/>
                  </a:lnTo>
                  <a:lnTo>
                    <a:pt x="550" y="339"/>
                  </a:lnTo>
                  <a:lnTo>
                    <a:pt x="550" y="336"/>
                  </a:lnTo>
                  <a:lnTo>
                    <a:pt x="548" y="334"/>
                  </a:lnTo>
                  <a:lnTo>
                    <a:pt x="550" y="331"/>
                  </a:lnTo>
                  <a:lnTo>
                    <a:pt x="550" y="329"/>
                  </a:lnTo>
                  <a:lnTo>
                    <a:pt x="553" y="326"/>
                  </a:lnTo>
                  <a:lnTo>
                    <a:pt x="553" y="324"/>
                  </a:lnTo>
                  <a:lnTo>
                    <a:pt x="550" y="321"/>
                  </a:lnTo>
                  <a:lnTo>
                    <a:pt x="550" y="319"/>
                  </a:lnTo>
                  <a:lnTo>
                    <a:pt x="550" y="316"/>
                  </a:lnTo>
                  <a:lnTo>
                    <a:pt x="550" y="313"/>
                  </a:lnTo>
                  <a:lnTo>
                    <a:pt x="550" y="311"/>
                  </a:lnTo>
                  <a:lnTo>
                    <a:pt x="548" y="308"/>
                  </a:lnTo>
                  <a:lnTo>
                    <a:pt x="545" y="306"/>
                  </a:lnTo>
                  <a:lnTo>
                    <a:pt x="543" y="308"/>
                  </a:lnTo>
                  <a:lnTo>
                    <a:pt x="543" y="306"/>
                  </a:lnTo>
                  <a:lnTo>
                    <a:pt x="545" y="303"/>
                  </a:lnTo>
                  <a:lnTo>
                    <a:pt x="545" y="301"/>
                  </a:lnTo>
                  <a:lnTo>
                    <a:pt x="548" y="298"/>
                  </a:lnTo>
                  <a:lnTo>
                    <a:pt x="548" y="296"/>
                  </a:lnTo>
                  <a:lnTo>
                    <a:pt x="548" y="293"/>
                  </a:lnTo>
                  <a:lnTo>
                    <a:pt x="543" y="291"/>
                  </a:lnTo>
                  <a:lnTo>
                    <a:pt x="545" y="288"/>
                  </a:lnTo>
                  <a:lnTo>
                    <a:pt x="548" y="285"/>
                  </a:lnTo>
                  <a:lnTo>
                    <a:pt x="548" y="283"/>
                  </a:lnTo>
                  <a:lnTo>
                    <a:pt x="548" y="280"/>
                  </a:lnTo>
                  <a:lnTo>
                    <a:pt x="545" y="278"/>
                  </a:lnTo>
                  <a:lnTo>
                    <a:pt x="545" y="275"/>
                  </a:lnTo>
                  <a:lnTo>
                    <a:pt x="548" y="273"/>
                  </a:lnTo>
                  <a:lnTo>
                    <a:pt x="550" y="268"/>
                  </a:lnTo>
                  <a:lnTo>
                    <a:pt x="553" y="263"/>
                  </a:lnTo>
                  <a:lnTo>
                    <a:pt x="550" y="260"/>
                  </a:lnTo>
                  <a:lnTo>
                    <a:pt x="550" y="257"/>
                  </a:lnTo>
                  <a:lnTo>
                    <a:pt x="550" y="255"/>
                  </a:lnTo>
                  <a:lnTo>
                    <a:pt x="550" y="252"/>
                  </a:lnTo>
                  <a:lnTo>
                    <a:pt x="553" y="252"/>
                  </a:lnTo>
                  <a:lnTo>
                    <a:pt x="553" y="250"/>
                  </a:lnTo>
                  <a:lnTo>
                    <a:pt x="555" y="250"/>
                  </a:lnTo>
                  <a:lnTo>
                    <a:pt x="555" y="247"/>
                  </a:lnTo>
                  <a:lnTo>
                    <a:pt x="555" y="245"/>
                  </a:lnTo>
                  <a:lnTo>
                    <a:pt x="553" y="242"/>
                  </a:lnTo>
                  <a:lnTo>
                    <a:pt x="550" y="240"/>
                  </a:lnTo>
                  <a:lnTo>
                    <a:pt x="550" y="237"/>
                  </a:lnTo>
                  <a:lnTo>
                    <a:pt x="553" y="232"/>
                  </a:lnTo>
                  <a:lnTo>
                    <a:pt x="555" y="232"/>
                  </a:lnTo>
                  <a:lnTo>
                    <a:pt x="558" y="229"/>
                  </a:lnTo>
                  <a:lnTo>
                    <a:pt x="560" y="227"/>
                  </a:lnTo>
                  <a:lnTo>
                    <a:pt x="558" y="227"/>
                  </a:lnTo>
                  <a:lnTo>
                    <a:pt x="555" y="227"/>
                  </a:lnTo>
                  <a:lnTo>
                    <a:pt x="553" y="224"/>
                  </a:lnTo>
                  <a:lnTo>
                    <a:pt x="550" y="222"/>
                  </a:lnTo>
                  <a:lnTo>
                    <a:pt x="550" y="219"/>
                  </a:lnTo>
                  <a:lnTo>
                    <a:pt x="553" y="217"/>
                  </a:lnTo>
                  <a:lnTo>
                    <a:pt x="555" y="217"/>
                  </a:lnTo>
                  <a:lnTo>
                    <a:pt x="555" y="214"/>
                  </a:lnTo>
                  <a:lnTo>
                    <a:pt x="553" y="214"/>
                  </a:lnTo>
                  <a:lnTo>
                    <a:pt x="553" y="209"/>
                  </a:lnTo>
                  <a:lnTo>
                    <a:pt x="550" y="209"/>
                  </a:lnTo>
                  <a:lnTo>
                    <a:pt x="550" y="207"/>
                  </a:lnTo>
                  <a:lnTo>
                    <a:pt x="548" y="204"/>
                  </a:lnTo>
                  <a:lnTo>
                    <a:pt x="550" y="201"/>
                  </a:lnTo>
                  <a:lnTo>
                    <a:pt x="553" y="199"/>
                  </a:lnTo>
                  <a:lnTo>
                    <a:pt x="555" y="196"/>
                  </a:lnTo>
                  <a:lnTo>
                    <a:pt x="553" y="194"/>
                  </a:lnTo>
                  <a:lnTo>
                    <a:pt x="548" y="194"/>
                  </a:lnTo>
                  <a:lnTo>
                    <a:pt x="545" y="191"/>
                  </a:lnTo>
                  <a:lnTo>
                    <a:pt x="545" y="189"/>
                  </a:lnTo>
                  <a:lnTo>
                    <a:pt x="548" y="184"/>
                  </a:lnTo>
                  <a:lnTo>
                    <a:pt x="545" y="181"/>
                  </a:lnTo>
                  <a:lnTo>
                    <a:pt x="543" y="181"/>
                  </a:lnTo>
                  <a:lnTo>
                    <a:pt x="540" y="181"/>
                  </a:lnTo>
                  <a:lnTo>
                    <a:pt x="540" y="179"/>
                  </a:lnTo>
                  <a:lnTo>
                    <a:pt x="540" y="176"/>
                  </a:lnTo>
                  <a:lnTo>
                    <a:pt x="543" y="179"/>
                  </a:lnTo>
                  <a:lnTo>
                    <a:pt x="545" y="176"/>
                  </a:lnTo>
                  <a:lnTo>
                    <a:pt x="545" y="173"/>
                  </a:lnTo>
                  <a:lnTo>
                    <a:pt x="543" y="171"/>
                  </a:lnTo>
                  <a:lnTo>
                    <a:pt x="543" y="168"/>
                  </a:lnTo>
                  <a:lnTo>
                    <a:pt x="543" y="163"/>
                  </a:lnTo>
                  <a:lnTo>
                    <a:pt x="545" y="161"/>
                  </a:lnTo>
                  <a:lnTo>
                    <a:pt x="545" y="158"/>
                  </a:lnTo>
                  <a:lnTo>
                    <a:pt x="545" y="156"/>
                  </a:lnTo>
                  <a:lnTo>
                    <a:pt x="543" y="153"/>
                  </a:lnTo>
                  <a:lnTo>
                    <a:pt x="538" y="153"/>
                  </a:lnTo>
                  <a:lnTo>
                    <a:pt x="538" y="148"/>
                  </a:lnTo>
                  <a:lnTo>
                    <a:pt x="538" y="145"/>
                  </a:lnTo>
                  <a:lnTo>
                    <a:pt x="538" y="143"/>
                  </a:lnTo>
                  <a:lnTo>
                    <a:pt x="538" y="140"/>
                  </a:lnTo>
                  <a:lnTo>
                    <a:pt x="540" y="138"/>
                  </a:lnTo>
                  <a:lnTo>
                    <a:pt x="543" y="138"/>
                  </a:lnTo>
                  <a:lnTo>
                    <a:pt x="548" y="138"/>
                  </a:lnTo>
                  <a:lnTo>
                    <a:pt x="550" y="138"/>
                  </a:lnTo>
                  <a:lnTo>
                    <a:pt x="555" y="140"/>
                  </a:lnTo>
                  <a:lnTo>
                    <a:pt x="558" y="140"/>
                  </a:lnTo>
                  <a:lnTo>
                    <a:pt x="560" y="140"/>
                  </a:lnTo>
                  <a:lnTo>
                    <a:pt x="563" y="138"/>
                  </a:lnTo>
                  <a:lnTo>
                    <a:pt x="563" y="133"/>
                  </a:lnTo>
                  <a:lnTo>
                    <a:pt x="566" y="125"/>
                  </a:lnTo>
                  <a:lnTo>
                    <a:pt x="566" y="123"/>
                  </a:lnTo>
                  <a:lnTo>
                    <a:pt x="566" y="117"/>
                  </a:lnTo>
                  <a:lnTo>
                    <a:pt x="568" y="117"/>
                  </a:lnTo>
                  <a:lnTo>
                    <a:pt x="571" y="115"/>
                  </a:lnTo>
                  <a:lnTo>
                    <a:pt x="576" y="115"/>
                  </a:lnTo>
                  <a:lnTo>
                    <a:pt x="578" y="115"/>
                  </a:lnTo>
                  <a:lnTo>
                    <a:pt x="578" y="112"/>
                  </a:lnTo>
                  <a:lnTo>
                    <a:pt x="578" y="107"/>
                  </a:lnTo>
                  <a:lnTo>
                    <a:pt x="581" y="105"/>
                  </a:lnTo>
                  <a:lnTo>
                    <a:pt x="583" y="102"/>
                  </a:lnTo>
                  <a:lnTo>
                    <a:pt x="588" y="100"/>
                  </a:lnTo>
                  <a:lnTo>
                    <a:pt x="588" y="97"/>
                  </a:lnTo>
                  <a:lnTo>
                    <a:pt x="591" y="92"/>
                  </a:lnTo>
                  <a:lnTo>
                    <a:pt x="594" y="90"/>
                  </a:lnTo>
                  <a:lnTo>
                    <a:pt x="596" y="87"/>
                  </a:lnTo>
                  <a:lnTo>
                    <a:pt x="601" y="87"/>
                  </a:lnTo>
                  <a:lnTo>
                    <a:pt x="604" y="90"/>
                  </a:lnTo>
                  <a:lnTo>
                    <a:pt x="606" y="90"/>
                  </a:lnTo>
                  <a:lnTo>
                    <a:pt x="606" y="92"/>
                  </a:lnTo>
                  <a:lnTo>
                    <a:pt x="609" y="92"/>
                  </a:lnTo>
                  <a:lnTo>
                    <a:pt x="611" y="95"/>
                  </a:lnTo>
                  <a:lnTo>
                    <a:pt x="614" y="95"/>
                  </a:lnTo>
                  <a:lnTo>
                    <a:pt x="616" y="97"/>
                  </a:lnTo>
                  <a:lnTo>
                    <a:pt x="619" y="97"/>
                  </a:lnTo>
                  <a:lnTo>
                    <a:pt x="619" y="100"/>
                  </a:lnTo>
                  <a:lnTo>
                    <a:pt x="622" y="102"/>
                  </a:lnTo>
                  <a:lnTo>
                    <a:pt x="624" y="105"/>
                  </a:lnTo>
                  <a:lnTo>
                    <a:pt x="627" y="110"/>
                  </a:lnTo>
                  <a:lnTo>
                    <a:pt x="627" y="112"/>
                  </a:lnTo>
                  <a:lnTo>
                    <a:pt x="629" y="115"/>
                  </a:lnTo>
                  <a:lnTo>
                    <a:pt x="629" y="120"/>
                  </a:lnTo>
                  <a:lnTo>
                    <a:pt x="632" y="123"/>
                  </a:lnTo>
                  <a:lnTo>
                    <a:pt x="634" y="125"/>
                  </a:lnTo>
                  <a:lnTo>
                    <a:pt x="637" y="128"/>
                  </a:lnTo>
                  <a:lnTo>
                    <a:pt x="639" y="128"/>
                  </a:lnTo>
                  <a:lnTo>
                    <a:pt x="642" y="130"/>
                  </a:lnTo>
                  <a:lnTo>
                    <a:pt x="644" y="130"/>
                  </a:lnTo>
                  <a:lnTo>
                    <a:pt x="650" y="130"/>
                  </a:lnTo>
                  <a:lnTo>
                    <a:pt x="655" y="128"/>
                  </a:lnTo>
                  <a:lnTo>
                    <a:pt x="657" y="128"/>
                  </a:lnTo>
                  <a:lnTo>
                    <a:pt x="660" y="128"/>
                  </a:lnTo>
                  <a:lnTo>
                    <a:pt x="662" y="130"/>
                  </a:lnTo>
                  <a:lnTo>
                    <a:pt x="667" y="130"/>
                  </a:lnTo>
                  <a:lnTo>
                    <a:pt x="667" y="133"/>
                  </a:lnTo>
                  <a:lnTo>
                    <a:pt x="670" y="133"/>
                  </a:lnTo>
                  <a:lnTo>
                    <a:pt x="672" y="133"/>
                  </a:lnTo>
                  <a:lnTo>
                    <a:pt x="678" y="130"/>
                  </a:lnTo>
                  <a:lnTo>
                    <a:pt x="680" y="128"/>
                  </a:lnTo>
                  <a:lnTo>
                    <a:pt x="683" y="128"/>
                  </a:lnTo>
                  <a:lnTo>
                    <a:pt x="685" y="130"/>
                  </a:lnTo>
                  <a:lnTo>
                    <a:pt x="688" y="133"/>
                  </a:lnTo>
                  <a:lnTo>
                    <a:pt x="690" y="135"/>
                  </a:lnTo>
                  <a:lnTo>
                    <a:pt x="693" y="138"/>
                  </a:lnTo>
                  <a:lnTo>
                    <a:pt x="693" y="140"/>
                  </a:lnTo>
                  <a:lnTo>
                    <a:pt x="695" y="143"/>
                  </a:lnTo>
                  <a:lnTo>
                    <a:pt x="698" y="145"/>
                  </a:lnTo>
                  <a:lnTo>
                    <a:pt x="700" y="145"/>
                  </a:lnTo>
                  <a:lnTo>
                    <a:pt x="703" y="145"/>
                  </a:lnTo>
                  <a:lnTo>
                    <a:pt x="703" y="143"/>
                  </a:lnTo>
                  <a:lnTo>
                    <a:pt x="703" y="140"/>
                  </a:lnTo>
                  <a:lnTo>
                    <a:pt x="703" y="138"/>
                  </a:lnTo>
                  <a:lnTo>
                    <a:pt x="700" y="135"/>
                  </a:lnTo>
                  <a:lnTo>
                    <a:pt x="700" y="133"/>
                  </a:lnTo>
                  <a:lnTo>
                    <a:pt x="700" y="128"/>
                  </a:lnTo>
                  <a:lnTo>
                    <a:pt x="700" y="125"/>
                  </a:lnTo>
                  <a:lnTo>
                    <a:pt x="700" y="123"/>
                  </a:lnTo>
                  <a:lnTo>
                    <a:pt x="700" y="120"/>
                  </a:lnTo>
                  <a:lnTo>
                    <a:pt x="700" y="117"/>
                  </a:lnTo>
                  <a:lnTo>
                    <a:pt x="700" y="115"/>
                  </a:lnTo>
                  <a:lnTo>
                    <a:pt x="700" y="112"/>
                  </a:lnTo>
                  <a:lnTo>
                    <a:pt x="700" y="110"/>
                  </a:lnTo>
                  <a:lnTo>
                    <a:pt x="700" y="107"/>
                  </a:lnTo>
                  <a:lnTo>
                    <a:pt x="700" y="105"/>
                  </a:lnTo>
                  <a:lnTo>
                    <a:pt x="700" y="102"/>
                  </a:lnTo>
                  <a:lnTo>
                    <a:pt x="700" y="100"/>
                  </a:lnTo>
                  <a:lnTo>
                    <a:pt x="700" y="95"/>
                  </a:lnTo>
                  <a:lnTo>
                    <a:pt x="703" y="92"/>
                  </a:lnTo>
                  <a:lnTo>
                    <a:pt x="703" y="90"/>
                  </a:lnTo>
                  <a:lnTo>
                    <a:pt x="703" y="87"/>
                  </a:lnTo>
                  <a:lnTo>
                    <a:pt x="706" y="84"/>
                  </a:lnTo>
                  <a:lnTo>
                    <a:pt x="708" y="84"/>
                  </a:lnTo>
                  <a:lnTo>
                    <a:pt x="711" y="87"/>
                  </a:lnTo>
                  <a:lnTo>
                    <a:pt x="713" y="87"/>
                  </a:lnTo>
                  <a:lnTo>
                    <a:pt x="716" y="84"/>
                  </a:lnTo>
                  <a:lnTo>
                    <a:pt x="718" y="82"/>
                  </a:lnTo>
                  <a:lnTo>
                    <a:pt x="721" y="79"/>
                  </a:lnTo>
                  <a:lnTo>
                    <a:pt x="723" y="79"/>
                  </a:lnTo>
                  <a:lnTo>
                    <a:pt x="726" y="77"/>
                  </a:lnTo>
                  <a:lnTo>
                    <a:pt x="728" y="77"/>
                  </a:lnTo>
                  <a:lnTo>
                    <a:pt x="734" y="79"/>
                  </a:lnTo>
                  <a:lnTo>
                    <a:pt x="736" y="79"/>
                  </a:lnTo>
                  <a:lnTo>
                    <a:pt x="739" y="77"/>
                  </a:lnTo>
                  <a:lnTo>
                    <a:pt x="741" y="74"/>
                  </a:lnTo>
                  <a:lnTo>
                    <a:pt x="744" y="72"/>
                  </a:lnTo>
                  <a:lnTo>
                    <a:pt x="749" y="72"/>
                  </a:lnTo>
                  <a:lnTo>
                    <a:pt x="756" y="67"/>
                  </a:lnTo>
                  <a:lnTo>
                    <a:pt x="759" y="67"/>
                  </a:lnTo>
                  <a:lnTo>
                    <a:pt x="764" y="64"/>
                  </a:lnTo>
                  <a:lnTo>
                    <a:pt x="767" y="62"/>
                  </a:lnTo>
                  <a:lnTo>
                    <a:pt x="774" y="59"/>
                  </a:lnTo>
                  <a:lnTo>
                    <a:pt x="790" y="56"/>
                  </a:lnTo>
                  <a:lnTo>
                    <a:pt x="795" y="56"/>
                  </a:lnTo>
                  <a:lnTo>
                    <a:pt x="797" y="56"/>
                  </a:lnTo>
                  <a:lnTo>
                    <a:pt x="797" y="54"/>
                  </a:lnTo>
                  <a:lnTo>
                    <a:pt x="810" y="67"/>
                  </a:lnTo>
                  <a:lnTo>
                    <a:pt x="813" y="69"/>
                  </a:lnTo>
                  <a:lnTo>
                    <a:pt x="813" y="67"/>
                  </a:lnTo>
                  <a:lnTo>
                    <a:pt x="820" y="67"/>
                  </a:lnTo>
                  <a:lnTo>
                    <a:pt x="825" y="67"/>
                  </a:lnTo>
                  <a:lnTo>
                    <a:pt x="828" y="67"/>
                  </a:lnTo>
                  <a:lnTo>
                    <a:pt x="828" y="64"/>
                  </a:lnTo>
                  <a:lnTo>
                    <a:pt x="830" y="62"/>
                  </a:lnTo>
                  <a:lnTo>
                    <a:pt x="833" y="59"/>
                  </a:lnTo>
                  <a:lnTo>
                    <a:pt x="835" y="56"/>
                  </a:lnTo>
                  <a:lnTo>
                    <a:pt x="838" y="59"/>
                  </a:lnTo>
                  <a:lnTo>
                    <a:pt x="841" y="62"/>
                  </a:lnTo>
                  <a:lnTo>
                    <a:pt x="843" y="64"/>
                  </a:lnTo>
                  <a:lnTo>
                    <a:pt x="846" y="64"/>
                  </a:lnTo>
                  <a:lnTo>
                    <a:pt x="848" y="64"/>
                  </a:lnTo>
                  <a:lnTo>
                    <a:pt x="851" y="62"/>
                  </a:lnTo>
                  <a:lnTo>
                    <a:pt x="853" y="62"/>
                  </a:lnTo>
                  <a:lnTo>
                    <a:pt x="856" y="62"/>
                  </a:lnTo>
                  <a:lnTo>
                    <a:pt x="858" y="62"/>
                  </a:lnTo>
                  <a:lnTo>
                    <a:pt x="861" y="64"/>
                  </a:lnTo>
                  <a:lnTo>
                    <a:pt x="861" y="67"/>
                  </a:lnTo>
                  <a:lnTo>
                    <a:pt x="889" y="69"/>
                  </a:lnTo>
                  <a:lnTo>
                    <a:pt x="874" y="34"/>
                  </a:lnTo>
                  <a:lnTo>
                    <a:pt x="902" y="31"/>
                  </a:lnTo>
                  <a:lnTo>
                    <a:pt x="902" y="36"/>
                  </a:lnTo>
                  <a:lnTo>
                    <a:pt x="902" y="39"/>
                  </a:lnTo>
                  <a:lnTo>
                    <a:pt x="902" y="41"/>
                  </a:lnTo>
                  <a:lnTo>
                    <a:pt x="904" y="44"/>
                  </a:lnTo>
                  <a:lnTo>
                    <a:pt x="907" y="49"/>
                  </a:lnTo>
                  <a:lnTo>
                    <a:pt x="912" y="56"/>
                  </a:lnTo>
                  <a:lnTo>
                    <a:pt x="912" y="59"/>
                  </a:lnTo>
                  <a:lnTo>
                    <a:pt x="914" y="62"/>
                  </a:lnTo>
                  <a:lnTo>
                    <a:pt x="919" y="64"/>
                  </a:lnTo>
                  <a:lnTo>
                    <a:pt x="919" y="67"/>
                  </a:lnTo>
                  <a:lnTo>
                    <a:pt x="919" y="72"/>
                  </a:lnTo>
                  <a:lnTo>
                    <a:pt x="922" y="79"/>
                  </a:lnTo>
                  <a:lnTo>
                    <a:pt x="925" y="82"/>
                  </a:lnTo>
                  <a:lnTo>
                    <a:pt x="927" y="82"/>
                  </a:lnTo>
                  <a:lnTo>
                    <a:pt x="930" y="84"/>
                  </a:lnTo>
                  <a:lnTo>
                    <a:pt x="930" y="87"/>
                  </a:lnTo>
                  <a:lnTo>
                    <a:pt x="932" y="87"/>
                  </a:lnTo>
                  <a:lnTo>
                    <a:pt x="932" y="84"/>
                  </a:lnTo>
                  <a:lnTo>
                    <a:pt x="930" y="82"/>
                  </a:lnTo>
                  <a:lnTo>
                    <a:pt x="930" y="79"/>
                  </a:lnTo>
                  <a:lnTo>
                    <a:pt x="930" y="74"/>
                  </a:lnTo>
                  <a:lnTo>
                    <a:pt x="935" y="69"/>
                  </a:lnTo>
                  <a:lnTo>
                    <a:pt x="940" y="67"/>
                  </a:lnTo>
                  <a:lnTo>
                    <a:pt x="945" y="59"/>
                  </a:lnTo>
                  <a:lnTo>
                    <a:pt x="947" y="56"/>
                  </a:lnTo>
                  <a:lnTo>
                    <a:pt x="978" y="46"/>
                  </a:lnTo>
                  <a:lnTo>
                    <a:pt x="996" y="21"/>
                  </a:lnTo>
                  <a:lnTo>
                    <a:pt x="996" y="18"/>
                  </a:lnTo>
                  <a:lnTo>
                    <a:pt x="993" y="16"/>
                  </a:lnTo>
                  <a:lnTo>
                    <a:pt x="993" y="13"/>
                  </a:lnTo>
                  <a:lnTo>
                    <a:pt x="993" y="11"/>
                  </a:lnTo>
                  <a:lnTo>
                    <a:pt x="993" y="8"/>
                  </a:lnTo>
                  <a:lnTo>
                    <a:pt x="993" y="6"/>
                  </a:lnTo>
                  <a:lnTo>
                    <a:pt x="993" y="3"/>
                  </a:lnTo>
                  <a:lnTo>
                    <a:pt x="996" y="0"/>
                  </a:lnTo>
                  <a:lnTo>
                    <a:pt x="998" y="0"/>
                  </a:lnTo>
                  <a:lnTo>
                    <a:pt x="1001" y="0"/>
                  </a:lnTo>
                  <a:lnTo>
                    <a:pt x="1003" y="0"/>
                  </a:lnTo>
                  <a:lnTo>
                    <a:pt x="1006" y="0"/>
                  </a:lnTo>
                  <a:lnTo>
                    <a:pt x="1009" y="0"/>
                  </a:lnTo>
                  <a:lnTo>
                    <a:pt x="1011" y="3"/>
                  </a:lnTo>
                  <a:lnTo>
                    <a:pt x="1014" y="6"/>
                  </a:lnTo>
                  <a:lnTo>
                    <a:pt x="1019" y="6"/>
                  </a:lnTo>
                  <a:lnTo>
                    <a:pt x="1021" y="6"/>
                  </a:lnTo>
                  <a:lnTo>
                    <a:pt x="1024" y="6"/>
                  </a:lnTo>
                  <a:lnTo>
                    <a:pt x="1029" y="8"/>
                  </a:lnTo>
                  <a:lnTo>
                    <a:pt x="1031" y="6"/>
                  </a:lnTo>
                  <a:lnTo>
                    <a:pt x="1034" y="6"/>
                  </a:lnTo>
                  <a:lnTo>
                    <a:pt x="1037" y="6"/>
                  </a:lnTo>
                  <a:lnTo>
                    <a:pt x="1042" y="6"/>
                  </a:lnTo>
                  <a:lnTo>
                    <a:pt x="1077" y="34"/>
                  </a:lnTo>
                  <a:lnTo>
                    <a:pt x="1037" y="69"/>
                  </a:lnTo>
                  <a:lnTo>
                    <a:pt x="1049" y="112"/>
                  </a:lnTo>
                  <a:lnTo>
                    <a:pt x="1065" y="120"/>
                  </a:lnTo>
                  <a:lnTo>
                    <a:pt x="1065" y="123"/>
                  </a:lnTo>
                  <a:lnTo>
                    <a:pt x="1065" y="125"/>
                  </a:lnTo>
                  <a:lnTo>
                    <a:pt x="1065" y="128"/>
                  </a:lnTo>
                  <a:lnTo>
                    <a:pt x="1065" y="133"/>
                  </a:lnTo>
                  <a:lnTo>
                    <a:pt x="1067" y="135"/>
                  </a:lnTo>
                  <a:lnTo>
                    <a:pt x="1072" y="138"/>
                  </a:lnTo>
                  <a:lnTo>
                    <a:pt x="1075" y="138"/>
                  </a:lnTo>
                  <a:lnTo>
                    <a:pt x="1080" y="143"/>
                  </a:lnTo>
                  <a:lnTo>
                    <a:pt x="1085" y="148"/>
                  </a:lnTo>
                  <a:lnTo>
                    <a:pt x="1087" y="151"/>
                  </a:lnTo>
                  <a:lnTo>
                    <a:pt x="1090" y="153"/>
                  </a:lnTo>
                  <a:lnTo>
                    <a:pt x="1093" y="156"/>
                  </a:lnTo>
                  <a:lnTo>
                    <a:pt x="1095" y="158"/>
                  </a:lnTo>
                  <a:lnTo>
                    <a:pt x="1098" y="161"/>
                  </a:lnTo>
                  <a:lnTo>
                    <a:pt x="1098" y="163"/>
                  </a:lnTo>
                  <a:lnTo>
                    <a:pt x="1100" y="163"/>
                  </a:lnTo>
                  <a:lnTo>
                    <a:pt x="1100" y="166"/>
                  </a:lnTo>
                  <a:lnTo>
                    <a:pt x="1100" y="168"/>
                  </a:lnTo>
                  <a:lnTo>
                    <a:pt x="1103" y="168"/>
                  </a:lnTo>
                  <a:lnTo>
                    <a:pt x="1105" y="171"/>
                  </a:lnTo>
                  <a:lnTo>
                    <a:pt x="1105" y="173"/>
                  </a:lnTo>
                  <a:lnTo>
                    <a:pt x="1108" y="176"/>
                  </a:lnTo>
                  <a:lnTo>
                    <a:pt x="1108" y="179"/>
                  </a:lnTo>
                  <a:lnTo>
                    <a:pt x="1110" y="181"/>
                  </a:lnTo>
                  <a:lnTo>
                    <a:pt x="1108" y="184"/>
                  </a:lnTo>
                  <a:lnTo>
                    <a:pt x="1110" y="186"/>
                  </a:lnTo>
                  <a:lnTo>
                    <a:pt x="1115" y="191"/>
                  </a:lnTo>
                  <a:lnTo>
                    <a:pt x="1121" y="194"/>
                  </a:lnTo>
                  <a:lnTo>
                    <a:pt x="1123" y="199"/>
                  </a:lnTo>
                  <a:lnTo>
                    <a:pt x="1123" y="204"/>
                  </a:lnTo>
                  <a:lnTo>
                    <a:pt x="1126" y="207"/>
                  </a:lnTo>
                  <a:lnTo>
                    <a:pt x="1128" y="209"/>
                  </a:lnTo>
                  <a:lnTo>
                    <a:pt x="1131" y="209"/>
                  </a:lnTo>
                  <a:lnTo>
                    <a:pt x="1133" y="209"/>
                  </a:lnTo>
                  <a:lnTo>
                    <a:pt x="1136" y="209"/>
                  </a:lnTo>
                  <a:lnTo>
                    <a:pt x="1138" y="209"/>
                  </a:lnTo>
                  <a:lnTo>
                    <a:pt x="1138" y="212"/>
                  </a:lnTo>
                  <a:lnTo>
                    <a:pt x="1138" y="214"/>
                  </a:lnTo>
                  <a:lnTo>
                    <a:pt x="1141" y="214"/>
                  </a:lnTo>
                  <a:lnTo>
                    <a:pt x="1146" y="219"/>
                  </a:lnTo>
                  <a:lnTo>
                    <a:pt x="1164" y="252"/>
                  </a:lnTo>
                  <a:lnTo>
                    <a:pt x="1169" y="263"/>
                  </a:lnTo>
                  <a:lnTo>
                    <a:pt x="1171" y="265"/>
                  </a:lnTo>
                  <a:lnTo>
                    <a:pt x="1174" y="268"/>
                  </a:lnTo>
                  <a:lnTo>
                    <a:pt x="1177" y="270"/>
                  </a:lnTo>
                  <a:lnTo>
                    <a:pt x="1177" y="273"/>
                  </a:lnTo>
                  <a:lnTo>
                    <a:pt x="1177" y="278"/>
                  </a:lnTo>
                  <a:lnTo>
                    <a:pt x="1177" y="280"/>
                  </a:lnTo>
                  <a:lnTo>
                    <a:pt x="1179" y="283"/>
                  </a:lnTo>
                  <a:lnTo>
                    <a:pt x="1197" y="293"/>
                  </a:lnTo>
                  <a:lnTo>
                    <a:pt x="1199" y="293"/>
                  </a:lnTo>
                  <a:lnTo>
                    <a:pt x="1202" y="293"/>
                  </a:lnTo>
                  <a:lnTo>
                    <a:pt x="1205" y="296"/>
                  </a:lnTo>
                  <a:lnTo>
                    <a:pt x="1210" y="296"/>
                  </a:lnTo>
                  <a:lnTo>
                    <a:pt x="1212" y="296"/>
                  </a:lnTo>
                  <a:lnTo>
                    <a:pt x="1215" y="298"/>
                  </a:lnTo>
                  <a:lnTo>
                    <a:pt x="1217" y="298"/>
                  </a:lnTo>
                  <a:lnTo>
                    <a:pt x="1220" y="301"/>
                  </a:lnTo>
                  <a:lnTo>
                    <a:pt x="1222" y="296"/>
                  </a:lnTo>
                  <a:lnTo>
                    <a:pt x="1225" y="298"/>
                  </a:lnTo>
                  <a:lnTo>
                    <a:pt x="1238" y="303"/>
                  </a:lnTo>
                  <a:lnTo>
                    <a:pt x="1250" y="311"/>
                  </a:lnTo>
                  <a:lnTo>
                    <a:pt x="1253" y="311"/>
                  </a:lnTo>
                  <a:lnTo>
                    <a:pt x="1266" y="319"/>
                  </a:lnTo>
                  <a:lnTo>
                    <a:pt x="1276" y="326"/>
                  </a:lnTo>
                  <a:lnTo>
                    <a:pt x="1289" y="331"/>
                  </a:lnTo>
                  <a:lnTo>
                    <a:pt x="1309" y="344"/>
                  </a:lnTo>
                  <a:lnTo>
                    <a:pt x="1319" y="349"/>
                  </a:lnTo>
                  <a:lnTo>
                    <a:pt x="1327" y="352"/>
                  </a:lnTo>
                  <a:lnTo>
                    <a:pt x="1329" y="352"/>
                  </a:lnTo>
                  <a:lnTo>
                    <a:pt x="1342" y="352"/>
                  </a:lnTo>
                  <a:lnTo>
                    <a:pt x="1357" y="354"/>
                  </a:lnTo>
                  <a:lnTo>
                    <a:pt x="1365" y="354"/>
                  </a:lnTo>
                  <a:lnTo>
                    <a:pt x="1378" y="354"/>
                  </a:lnTo>
                  <a:lnTo>
                    <a:pt x="1378" y="357"/>
                  </a:lnTo>
                  <a:lnTo>
                    <a:pt x="1375" y="357"/>
                  </a:lnTo>
                  <a:lnTo>
                    <a:pt x="1375" y="359"/>
                  </a:lnTo>
                  <a:lnTo>
                    <a:pt x="1375" y="362"/>
                  </a:lnTo>
                  <a:lnTo>
                    <a:pt x="1375" y="364"/>
                  </a:lnTo>
                  <a:lnTo>
                    <a:pt x="1378" y="367"/>
                  </a:lnTo>
                  <a:lnTo>
                    <a:pt x="1378" y="369"/>
                  </a:lnTo>
                  <a:lnTo>
                    <a:pt x="1383" y="372"/>
                  </a:lnTo>
                  <a:lnTo>
                    <a:pt x="1385" y="375"/>
                  </a:lnTo>
                  <a:lnTo>
                    <a:pt x="1390" y="377"/>
                  </a:lnTo>
                  <a:lnTo>
                    <a:pt x="1393" y="377"/>
                  </a:lnTo>
                  <a:lnTo>
                    <a:pt x="1395" y="380"/>
                  </a:lnTo>
                  <a:lnTo>
                    <a:pt x="1398" y="382"/>
                  </a:lnTo>
                  <a:lnTo>
                    <a:pt x="1401" y="382"/>
                  </a:lnTo>
                  <a:lnTo>
                    <a:pt x="1403" y="382"/>
                  </a:lnTo>
                  <a:lnTo>
                    <a:pt x="1406" y="385"/>
                  </a:lnTo>
                  <a:lnTo>
                    <a:pt x="1411" y="385"/>
                  </a:lnTo>
                  <a:lnTo>
                    <a:pt x="1413" y="387"/>
                  </a:lnTo>
                  <a:lnTo>
                    <a:pt x="1416" y="390"/>
                  </a:lnTo>
                  <a:lnTo>
                    <a:pt x="1418" y="390"/>
                  </a:lnTo>
                  <a:lnTo>
                    <a:pt x="1421" y="392"/>
                  </a:lnTo>
                  <a:lnTo>
                    <a:pt x="1426" y="395"/>
                  </a:lnTo>
                  <a:lnTo>
                    <a:pt x="1423" y="395"/>
                  </a:lnTo>
                  <a:lnTo>
                    <a:pt x="1421" y="395"/>
                  </a:lnTo>
                  <a:lnTo>
                    <a:pt x="1418" y="397"/>
                  </a:lnTo>
                  <a:lnTo>
                    <a:pt x="1418" y="400"/>
                  </a:lnTo>
                  <a:lnTo>
                    <a:pt x="1416" y="403"/>
                  </a:lnTo>
                  <a:lnTo>
                    <a:pt x="1411" y="403"/>
                  </a:lnTo>
                  <a:lnTo>
                    <a:pt x="1408" y="403"/>
                  </a:lnTo>
                  <a:lnTo>
                    <a:pt x="1406" y="400"/>
                  </a:lnTo>
                  <a:lnTo>
                    <a:pt x="1403" y="397"/>
                  </a:lnTo>
                  <a:lnTo>
                    <a:pt x="1401" y="397"/>
                  </a:lnTo>
                  <a:lnTo>
                    <a:pt x="1401" y="395"/>
                  </a:lnTo>
                  <a:lnTo>
                    <a:pt x="1395" y="392"/>
                  </a:lnTo>
                  <a:lnTo>
                    <a:pt x="1393" y="392"/>
                  </a:lnTo>
                  <a:lnTo>
                    <a:pt x="1390" y="392"/>
                  </a:lnTo>
                  <a:lnTo>
                    <a:pt x="1388" y="392"/>
                  </a:lnTo>
                  <a:lnTo>
                    <a:pt x="1383" y="395"/>
                  </a:lnTo>
                  <a:lnTo>
                    <a:pt x="1380" y="395"/>
                  </a:lnTo>
                  <a:lnTo>
                    <a:pt x="1380" y="397"/>
                  </a:lnTo>
                  <a:lnTo>
                    <a:pt x="1378" y="397"/>
                  </a:lnTo>
                  <a:lnTo>
                    <a:pt x="1373" y="397"/>
                  </a:lnTo>
                  <a:lnTo>
                    <a:pt x="1370" y="397"/>
                  </a:lnTo>
                  <a:lnTo>
                    <a:pt x="1367" y="400"/>
                  </a:lnTo>
                  <a:lnTo>
                    <a:pt x="1367" y="403"/>
                  </a:lnTo>
                  <a:lnTo>
                    <a:pt x="1367" y="405"/>
                  </a:lnTo>
                  <a:lnTo>
                    <a:pt x="1367" y="408"/>
                  </a:lnTo>
                  <a:lnTo>
                    <a:pt x="1370" y="408"/>
                  </a:lnTo>
                  <a:lnTo>
                    <a:pt x="1373" y="410"/>
                  </a:lnTo>
                  <a:lnTo>
                    <a:pt x="1375" y="413"/>
                  </a:lnTo>
                  <a:lnTo>
                    <a:pt x="1380" y="413"/>
                  </a:lnTo>
                  <a:lnTo>
                    <a:pt x="1385" y="415"/>
                  </a:lnTo>
                  <a:lnTo>
                    <a:pt x="1388" y="418"/>
                  </a:lnTo>
                  <a:lnTo>
                    <a:pt x="1393" y="418"/>
                  </a:lnTo>
                  <a:lnTo>
                    <a:pt x="1395" y="420"/>
                  </a:lnTo>
                  <a:lnTo>
                    <a:pt x="1398" y="423"/>
                  </a:lnTo>
                  <a:lnTo>
                    <a:pt x="1401" y="428"/>
                  </a:lnTo>
                  <a:lnTo>
                    <a:pt x="1403" y="431"/>
                  </a:lnTo>
                  <a:lnTo>
                    <a:pt x="1406" y="433"/>
                  </a:lnTo>
                  <a:lnTo>
                    <a:pt x="1408" y="436"/>
                  </a:lnTo>
                  <a:lnTo>
                    <a:pt x="1411" y="436"/>
                  </a:lnTo>
                  <a:lnTo>
                    <a:pt x="1413" y="436"/>
                  </a:lnTo>
                  <a:lnTo>
                    <a:pt x="1416" y="438"/>
                  </a:lnTo>
                  <a:lnTo>
                    <a:pt x="1418" y="438"/>
                  </a:lnTo>
                  <a:lnTo>
                    <a:pt x="1421" y="438"/>
                  </a:lnTo>
                  <a:lnTo>
                    <a:pt x="1423" y="438"/>
                  </a:lnTo>
                  <a:lnTo>
                    <a:pt x="1426" y="438"/>
                  </a:lnTo>
                  <a:lnTo>
                    <a:pt x="1429" y="438"/>
                  </a:lnTo>
                  <a:lnTo>
                    <a:pt x="1431" y="438"/>
                  </a:lnTo>
                  <a:lnTo>
                    <a:pt x="1434" y="436"/>
                  </a:lnTo>
                  <a:lnTo>
                    <a:pt x="1436" y="438"/>
                  </a:lnTo>
                  <a:lnTo>
                    <a:pt x="1434" y="441"/>
                  </a:lnTo>
                  <a:lnTo>
                    <a:pt x="1436" y="443"/>
                  </a:lnTo>
                  <a:lnTo>
                    <a:pt x="1436" y="446"/>
                  </a:lnTo>
                  <a:lnTo>
                    <a:pt x="1439" y="446"/>
                  </a:lnTo>
                  <a:lnTo>
                    <a:pt x="1441" y="448"/>
                  </a:lnTo>
                  <a:lnTo>
                    <a:pt x="1444" y="448"/>
                  </a:lnTo>
                  <a:lnTo>
                    <a:pt x="1446" y="448"/>
                  </a:lnTo>
                  <a:lnTo>
                    <a:pt x="1449" y="448"/>
                  </a:lnTo>
                  <a:lnTo>
                    <a:pt x="1451" y="451"/>
                  </a:lnTo>
                  <a:lnTo>
                    <a:pt x="1454" y="451"/>
                  </a:lnTo>
                  <a:lnTo>
                    <a:pt x="1454" y="453"/>
                  </a:lnTo>
                  <a:lnTo>
                    <a:pt x="1457" y="451"/>
                  </a:lnTo>
                  <a:lnTo>
                    <a:pt x="1459" y="453"/>
                  </a:lnTo>
                  <a:lnTo>
                    <a:pt x="1462" y="456"/>
                  </a:lnTo>
                  <a:lnTo>
                    <a:pt x="1464" y="456"/>
                  </a:lnTo>
                  <a:lnTo>
                    <a:pt x="1467" y="459"/>
                  </a:lnTo>
                  <a:lnTo>
                    <a:pt x="1469" y="459"/>
                  </a:lnTo>
                  <a:lnTo>
                    <a:pt x="1472" y="464"/>
                  </a:lnTo>
                  <a:lnTo>
                    <a:pt x="1474" y="466"/>
                  </a:lnTo>
                  <a:lnTo>
                    <a:pt x="1477" y="469"/>
                  </a:lnTo>
                  <a:lnTo>
                    <a:pt x="1479" y="471"/>
                  </a:lnTo>
                  <a:lnTo>
                    <a:pt x="1482" y="474"/>
                  </a:lnTo>
                  <a:lnTo>
                    <a:pt x="1485" y="474"/>
                  </a:lnTo>
                  <a:lnTo>
                    <a:pt x="1487" y="476"/>
                  </a:lnTo>
                  <a:lnTo>
                    <a:pt x="1490" y="476"/>
                  </a:lnTo>
                  <a:lnTo>
                    <a:pt x="1492" y="476"/>
                  </a:lnTo>
                  <a:lnTo>
                    <a:pt x="1492" y="481"/>
                  </a:lnTo>
                  <a:lnTo>
                    <a:pt x="1492" y="484"/>
                  </a:lnTo>
                  <a:lnTo>
                    <a:pt x="1492" y="489"/>
                  </a:lnTo>
                  <a:lnTo>
                    <a:pt x="1495" y="492"/>
                  </a:lnTo>
                  <a:lnTo>
                    <a:pt x="1497" y="492"/>
                  </a:lnTo>
                  <a:lnTo>
                    <a:pt x="1502" y="492"/>
                  </a:lnTo>
                  <a:lnTo>
                    <a:pt x="1505" y="492"/>
                  </a:lnTo>
                  <a:lnTo>
                    <a:pt x="1507" y="494"/>
                  </a:lnTo>
                  <a:lnTo>
                    <a:pt x="1510" y="494"/>
                  </a:lnTo>
                  <a:lnTo>
                    <a:pt x="1513" y="497"/>
                  </a:lnTo>
                  <a:lnTo>
                    <a:pt x="1515" y="497"/>
                  </a:lnTo>
                  <a:lnTo>
                    <a:pt x="1518" y="499"/>
                  </a:lnTo>
                  <a:lnTo>
                    <a:pt x="1520" y="502"/>
                  </a:lnTo>
                  <a:lnTo>
                    <a:pt x="1523" y="504"/>
                  </a:lnTo>
                  <a:lnTo>
                    <a:pt x="1520" y="504"/>
                  </a:lnTo>
                  <a:lnTo>
                    <a:pt x="1515" y="504"/>
                  </a:lnTo>
                  <a:lnTo>
                    <a:pt x="1513" y="504"/>
                  </a:lnTo>
                  <a:lnTo>
                    <a:pt x="1510" y="502"/>
                  </a:lnTo>
                  <a:lnTo>
                    <a:pt x="1507" y="502"/>
                  </a:lnTo>
                  <a:lnTo>
                    <a:pt x="1505" y="499"/>
                  </a:lnTo>
                  <a:lnTo>
                    <a:pt x="1502" y="499"/>
                  </a:lnTo>
                  <a:lnTo>
                    <a:pt x="1502" y="502"/>
                  </a:lnTo>
                  <a:lnTo>
                    <a:pt x="1502" y="504"/>
                  </a:lnTo>
                  <a:lnTo>
                    <a:pt x="1502" y="507"/>
                  </a:lnTo>
                  <a:lnTo>
                    <a:pt x="1505" y="509"/>
                  </a:lnTo>
                  <a:lnTo>
                    <a:pt x="1505" y="512"/>
                  </a:lnTo>
                  <a:lnTo>
                    <a:pt x="1507" y="512"/>
                  </a:lnTo>
                  <a:lnTo>
                    <a:pt x="1507" y="515"/>
                  </a:lnTo>
                  <a:lnTo>
                    <a:pt x="1510" y="515"/>
                  </a:lnTo>
                  <a:lnTo>
                    <a:pt x="1513" y="517"/>
                  </a:lnTo>
                  <a:lnTo>
                    <a:pt x="1513" y="520"/>
                  </a:lnTo>
                  <a:lnTo>
                    <a:pt x="1515" y="520"/>
                  </a:lnTo>
                  <a:lnTo>
                    <a:pt x="1518" y="520"/>
                  </a:lnTo>
                  <a:lnTo>
                    <a:pt x="1518" y="522"/>
                  </a:lnTo>
                  <a:lnTo>
                    <a:pt x="1515" y="525"/>
                  </a:lnTo>
                  <a:lnTo>
                    <a:pt x="1513" y="527"/>
                  </a:lnTo>
                  <a:lnTo>
                    <a:pt x="1513" y="530"/>
                  </a:lnTo>
                  <a:lnTo>
                    <a:pt x="1513" y="535"/>
                  </a:lnTo>
                  <a:lnTo>
                    <a:pt x="1513" y="537"/>
                  </a:lnTo>
                  <a:lnTo>
                    <a:pt x="1515" y="540"/>
                  </a:lnTo>
                  <a:lnTo>
                    <a:pt x="1515" y="543"/>
                  </a:lnTo>
                  <a:lnTo>
                    <a:pt x="1515" y="545"/>
                  </a:lnTo>
                  <a:lnTo>
                    <a:pt x="1513" y="545"/>
                  </a:lnTo>
                  <a:lnTo>
                    <a:pt x="1513" y="548"/>
                  </a:lnTo>
                  <a:lnTo>
                    <a:pt x="1510" y="550"/>
                  </a:lnTo>
                  <a:lnTo>
                    <a:pt x="1507" y="550"/>
                  </a:lnTo>
                  <a:lnTo>
                    <a:pt x="1505" y="548"/>
                  </a:lnTo>
                  <a:lnTo>
                    <a:pt x="1502" y="548"/>
                  </a:lnTo>
                  <a:lnTo>
                    <a:pt x="1500" y="550"/>
                  </a:lnTo>
                  <a:lnTo>
                    <a:pt x="1497" y="550"/>
                  </a:lnTo>
                  <a:lnTo>
                    <a:pt x="1495" y="548"/>
                  </a:lnTo>
                  <a:lnTo>
                    <a:pt x="1492" y="548"/>
                  </a:lnTo>
                  <a:lnTo>
                    <a:pt x="1492" y="550"/>
                  </a:lnTo>
                  <a:lnTo>
                    <a:pt x="1490" y="550"/>
                  </a:lnTo>
                  <a:lnTo>
                    <a:pt x="1490" y="548"/>
                  </a:lnTo>
                  <a:lnTo>
                    <a:pt x="1487" y="548"/>
                  </a:lnTo>
                  <a:lnTo>
                    <a:pt x="1487" y="550"/>
                  </a:lnTo>
                  <a:lnTo>
                    <a:pt x="1485" y="550"/>
                  </a:lnTo>
                  <a:lnTo>
                    <a:pt x="1485" y="553"/>
                  </a:lnTo>
                  <a:lnTo>
                    <a:pt x="1485" y="555"/>
                  </a:lnTo>
                  <a:lnTo>
                    <a:pt x="1487" y="555"/>
                  </a:lnTo>
                  <a:lnTo>
                    <a:pt x="1487" y="558"/>
                  </a:lnTo>
                  <a:lnTo>
                    <a:pt x="1490" y="560"/>
                  </a:lnTo>
                  <a:lnTo>
                    <a:pt x="1490" y="563"/>
                  </a:lnTo>
                  <a:lnTo>
                    <a:pt x="1490" y="565"/>
                  </a:lnTo>
                  <a:lnTo>
                    <a:pt x="1490" y="568"/>
                  </a:lnTo>
                  <a:lnTo>
                    <a:pt x="1490" y="571"/>
                  </a:lnTo>
                  <a:lnTo>
                    <a:pt x="1490" y="573"/>
                  </a:lnTo>
                  <a:lnTo>
                    <a:pt x="1490" y="576"/>
                  </a:lnTo>
                  <a:lnTo>
                    <a:pt x="1490" y="578"/>
                  </a:lnTo>
                  <a:lnTo>
                    <a:pt x="1487" y="581"/>
                  </a:lnTo>
                  <a:lnTo>
                    <a:pt x="1485" y="578"/>
                  </a:lnTo>
                  <a:lnTo>
                    <a:pt x="1482" y="576"/>
                  </a:lnTo>
                  <a:lnTo>
                    <a:pt x="1479" y="576"/>
                  </a:lnTo>
                  <a:lnTo>
                    <a:pt x="1477" y="576"/>
                  </a:lnTo>
                  <a:lnTo>
                    <a:pt x="1477" y="578"/>
                  </a:lnTo>
                  <a:lnTo>
                    <a:pt x="1477" y="581"/>
                  </a:lnTo>
                  <a:lnTo>
                    <a:pt x="1477" y="583"/>
                  </a:lnTo>
                  <a:lnTo>
                    <a:pt x="1474" y="581"/>
                  </a:lnTo>
                  <a:lnTo>
                    <a:pt x="1472" y="581"/>
                  </a:lnTo>
                  <a:lnTo>
                    <a:pt x="1472" y="578"/>
                  </a:lnTo>
                  <a:lnTo>
                    <a:pt x="1469" y="578"/>
                  </a:lnTo>
                  <a:lnTo>
                    <a:pt x="1467" y="578"/>
                  </a:lnTo>
                  <a:lnTo>
                    <a:pt x="1464" y="578"/>
                  </a:lnTo>
                  <a:lnTo>
                    <a:pt x="1462" y="576"/>
                  </a:lnTo>
                  <a:lnTo>
                    <a:pt x="1459" y="576"/>
                  </a:lnTo>
                  <a:lnTo>
                    <a:pt x="1457" y="578"/>
                  </a:lnTo>
                  <a:lnTo>
                    <a:pt x="1457" y="581"/>
                  </a:lnTo>
                  <a:lnTo>
                    <a:pt x="1454" y="581"/>
                  </a:lnTo>
                  <a:lnTo>
                    <a:pt x="1451" y="581"/>
                  </a:lnTo>
                  <a:lnTo>
                    <a:pt x="1449" y="581"/>
                  </a:lnTo>
                  <a:lnTo>
                    <a:pt x="1449" y="578"/>
                  </a:lnTo>
                  <a:lnTo>
                    <a:pt x="1449" y="576"/>
                  </a:lnTo>
                  <a:lnTo>
                    <a:pt x="1446" y="576"/>
                  </a:lnTo>
                  <a:lnTo>
                    <a:pt x="1446" y="573"/>
                  </a:lnTo>
                  <a:lnTo>
                    <a:pt x="1444" y="573"/>
                  </a:lnTo>
                  <a:lnTo>
                    <a:pt x="1441" y="573"/>
                  </a:lnTo>
                  <a:lnTo>
                    <a:pt x="1441" y="576"/>
                  </a:lnTo>
                  <a:lnTo>
                    <a:pt x="1441" y="578"/>
                  </a:lnTo>
                  <a:lnTo>
                    <a:pt x="1439" y="578"/>
                  </a:lnTo>
                  <a:lnTo>
                    <a:pt x="1436" y="581"/>
                  </a:lnTo>
                  <a:lnTo>
                    <a:pt x="1436" y="578"/>
                  </a:lnTo>
                  <a:lnTo>
                    <a:pt x="1434" y="578"/>
                  </a:lnTo>
                  <a:lnTo>
                    <a:pt x="1431" y="578"/>
                  </a:lnTo>
                  <a:lnTo>
                    <a:pt x="1431" y="576"/>
                  </a:lnTo>
                  <a:lnTo>
                    <a:pt x="1429" y="573"/>
                  </a:lnTo>
                  <a:lnTo>
                    <a:pt x="1429" y="571"/>
                  </a:lnTo>
                  <a:lnTo>
                    <a:pt x="1426" y="573"/>
                  </a:lnTo>
                  <a:lnTo>
                    <a:pt x="1423" y="573"/>
                  </a:lnTo>
                  <a:lnTo>
                    <a:pt x="1421" y="576"/>
                  </a:lnTo>
                  <a:lnTo>
                    <a:pt x="1421" y="578"/>
                  </a:lnTo>
                  <a:lnTo>
                    <a:pt x="1423" y="578"/>
                  </a:lnTo>
                  <a:lnTo>
                    <a:pt x="1423" y="581"/>
                  </a:lnTo>
                  <a:lnTo>
                    <a:pt x="1426" y="581"/>
                  </a:lnTo>
                  <a:lnTo>
                    <a:pt x="1426" y="583"/>
                  </a:lnTo>
                  <a:lnTo>
                    <a:pt x="1426" y="586"/>
                  </a:lnTo>
                  <a:lnTo>
                    <a:pt x="1423" y="588"/>
                  </a:lnTo>
                  <a:lnTo>
                    <a:pt x="1426" y="591"/>
                  </a:lnTo>
                  <a:lnTo>
                    <a:pt x="1426" y="593"/>
                  </a:lnTo>
                  <a:lnTo>
                    <a:pt x="1426" y="596"/>
                  </a:lnTo>
                  <a:lnTo>
                    <a:pt x="1423" y="596"/>
                  </a:lnTo>
                  <a:lnTo>
                    <a:pt x="1421" y="593"/>
                  </a:lnTo>
                  <a:lnTo>
                    <a:pt x="1421" y="596"/>
                  </a:lnTo>
                  <a:lnTo>
                    <a:pt x="1421" y="599"/>
                  </a:lnTo>
                  <a:lnTo>
                    <a:pt x="1421" y="601"/>
                  </a:lnTo>
                  <a:lnTo>
                    <a:pt x="1421" y="604"/>
                  </a:lnTo>
                  <a:lnTo>
                    <a:pt x="1418" y="604"/>
                  </a:lnTo>
                  <a:lnTo>
                    <a:pt x="1416" y="604"/>
                  </a:lnTo>
                  <a:lnTo>
                    <a:pt x="1416" y="606"/>
                  </a:lnTo>
                  <a:lnTo>
                    <a:pt x="1413" y="606"/>
                  </a:lnTo>
                  <a:lnTo>
                    <a:pt x="1411" y="609"/>
                  </a:lnTo>
                  <a:lnTo>
                    <a:pt x="1413" y="611"/>
                  </a:lnTo>
                  <a:lnTo>
                    <a:pt x="1411" y="614"/>
                  </a:lnTo>
                  <a:lnTo>
                    <a:pt x="1411" y="616"/>
                  </a:lnTo>
                  <a:lnTo>
                    <a:pt x="1408" y="616"/>
                  </a:lnTo>
                  <a:lnTo>
                    <a:pt x="1406" y="616"/>
                  </a:lnTo>
                  <a:lnTo>
                    <a:pt x="1403" y="616"/>
                  </a:lnTo>
                  <a:lnTo>
                    <a:pt x="1406" y="619"/>
                  </a:lnTo>
                  <a:lnTo>
                    <a:pt x="1408" y="621"/>
                  </a:lnTo>
                  <a:lnTo>
                    <a:pt x="1406" y="621"/>
                  </a:lnTo>
                  <a:lnTo>
                    <a:pt x="1403" y="621"/>
                  </a:lnTo>
                  <a:lnTo>
                    <a:pt x="1401" y="624"/>
                  </a:lnTo>
                  <a:lnTo>
                    <a:pt x="1401" y="627"/>
                  </a:lnTo>
                  <a:lnTo>
                    <a:pt x="1398" y="627"/>
                  </a:lnTo>
                  <a:lnTo>
                    <a:pt x="1398" y="629"/>
                  </a:lnTo>
                  <a:lnTo>
                    <a:pt x="1401" y="632"/>
                  </a:lnTo>
                  <a:lnTo>
                    <a:pt x="1401" y="634"/>
                  </a:lnTo>
                  <a:lnTo>
                    <a:pt x="1401" y="637"/>
                  </a:lnTo>
                  <a:lnTo>
                    <a:pt x="1398" y="637"/>
                  </a:lnTo>
                  <a:lnTo>
                    <a:pt x="1398" y="639"/>
                  </a:lnTo>
                  <a:lnTo>
                    <a:pt x="1395" y="639"/>
                  </a:lnTo>
                  <a:lnTo>
                    <a:pt x="1395" y="642"/>
                  </a:lnTo>
                  <a:lnTo>
                    <a:pt x="1395" y="644"/>
                  </a:lnTo>
                  <a:lnTo>
                    <a:pt x="1393" y="647"/>
                  </a:lnTo>
                  <a:lnTo>
                    <a:pt x="1393" y="649"/>
                  </a:lnTo>
                  <a:lnTo>
                    <a:pt x="1390" y="649"/>
                  </a:lnTo>
                  <a:lnTo>
                    <a:pt x="1390" y="652"/>
                  </a:lnTo>
                  <a:lnTo>
                    <a:pt x="1388" y="652"/>
                  </a:lnTo>
                  <a:lnTo>
                    <a:pt x="1388" y="655"/>
                  </a:lnTo>
                  <a:lnTo>
                    <a:pt x="1388" y="657"/>
                  </a:lnTo>
                  <a:lnTo>
                    <a:pt x="1388" y="660"/>
                  </a:lnTo>
                  <a:lnTo>
                    <a:pt x="1385" y="662"/>
                  </a:lnTo>
                  <a:lnTo>
                    <a:pt x="1388" y="662"/>
                  </a:lnTo>
                  <a:lnTo>
                    <a:pt x="1388" y="665"/>
                  </a:lnTo>
                  <a:lnTo>
                    <a:pt x="1385" y="665"/>
                  </a:lnTo>
                  <a:lnTo>
                    <a:pt x="1385" y="667"/>
                  </a:lnTo>
                  <a:lnTo>
                    <a:pt x="1383" y="667"/>
                  </a:lnTo>
                  <a:lnTo>
                    <a:pt x="1383" y="670"/>
                  </a:lnTo>
                  <a:lnTo>
                    <a:pt x="1383" y="672"/>
                  </a:lnTo>
                  <a:lnTo>
                    <a:pt x="1383" y="675"/>
                  </a:lnTo>
                  <a:lnTo>
                    <a:pt x="1383" y="677"/>
                  </a:lnTo>
                  <a:lnTo>
                    <a:pt x="1380" y="680"/>
                  </a:lnTo>
                  <a:lnTo>
                    <a:pt x="1378" y="680"/>
                  </a:lnTo>
                  <a:lnTo>
                    <a:pt x="1378" y="683"/>
                  </a:lnTo>
                  <a:lnTo>
                    <a:pt x="1375" y="683"/>
                  </a:lnTo>
                  <a:lnTo>
                    <a:pt x="1375" y="685"/>
                  </a:lnTo>
                  <a:lnTo>
                    <a:pt x="1373" y="685"/>
                  </a:lnTo>
                  <a:lnTo>
                    <a:pt x="1373" y="688"/>
                  </a:lnTo>
                  <a:lnTo>
                    <a:pt x="1370" y="690"/>
                  </a:lnTo>
                  <a:lnTo>
                    <a:pt x="1370" y="693"/>
                  </a:lnTo>
                  <a:lnTo>
                    <a:pt x="1370" y="695"/>
                  </a:lnTo>
                  <a:lnTo>
                    <a:pt x="1373" y="695"/>
                  </a:lnTo>
                  <a:lnTo>
                    <a:pt x="1373" y="698"/>
                  </a:lnTo>
                  <a:lnTo>
                    <a:pt x="1373" y="700"/>
                  </a:lnTo>
                  <a:lnTo>
                    <a:pt x="1373" y="703"/>
                  </a:lnTo>
                  <a:lnTo>
                    <a:pt x="1375" y="705"/>
                  </a:lnTo>
                  <a:lnTo>
                    <a:pt x="1375" y="708"/>
                  </a:lnTo>
                  <a:lnTo>
                    <a:pt x="1378" y="708"/>
                  </a:lnTo>
                  <a:lnTo>
                    <a:pt x="1378" y="710"/>
                  </a:lnTo>
                  <a:lnTo>
                    <a:pt x="1378" y="713"/>
                  </a:lnTo>
                  <a:lnTo>
                    <a:pt x="1378" y="716"/>
                  </a:lnTo>
                  <a:lnTo>
                    <a:pt x="1375" y="716"/>
                  </a:lnTo>
                  <a:lnTo>
                    <a:pt x="1375" y="718"/>
                  </a:lnTo>
                  <a:lnTo>
                    <a:pt x="1373" y="721"/>
                  </a:lnTo>
                  <a:lnTo>
                    <a:pt x="1370" y="723"/>
                  </a:lnTo>
                  <a:lnTo>
                    <a:pt x="1367" y="723"/>
                  </a:lnTo>
                  <a:lnTo>
                    <a:pt x="1365" y="721"/>
                  </a:lnTo>
                  <a:lnTo>
                    <a:pt x="1362" y="721"/>
                  </a:lnTo>
                  <a:lnTo>
                    <a:pt x="1360" y="718"/>
                  </a:lnTo>
                  <a:lnTo>
                    <a:pt x="1357" y="718"/>
                  </a:lnTo>
                  <a:lnTo>
                    <a:pt x="1355" y="718"/>
                  </a:lnTo>
                  <a:lnTo>
                    <a:pt x="1352" y="718"/>
                  </a:lnTo>
                  <a:lnTo>
                    <a:pt x="1352" y="721"/>
                  </a:lnTo>
                  <a:lnTo>
                    <a:pt x="1352" y="723"/>
                  </a:lnTo>
                  <a:lnTo>
                    <a:pt x="1355" y="723"/>
                  </a:lnTo>
                  <a:lnTo>
                    <a:pt x="1355" y="726"/>
                  </a:lnTo>
                  <a:lnTo>
                    <a:pt x="1357" y="726"/>
                  </a:lnTo>
                  <a:lnTo>
                    <a:pt x="1357" y="728"/>
                  </a:lnTo>
                  <a:lnTo>
                    <a:pt x="1357" y="731"/>
                  </a:lnTo>
                  <a:lnTo>
                    <a:pt x="1357" y="733"/>
                  </a:lnTo>
                  <a:lnTo>
                    <a:pt x="1355" y="736"/>
                  </a:lnTo>
                  <a:lnTo>
                    <a:pt x="1352" y="738"/>
                  </a:lnTo>
                  <a:lnTo>
                    <a:pt x="1350" y="741"/>
                  </a:lnTo>
                  <a:lnTo>
                    <a:pt x="1350" y="744"/>
                  </a:lnTo>
                  <a:lnTo>
                    <a:pt x="1350" y="751"/>
                  </a:lnTo>
                  <a:lnTo>
                    <a:pt x="1350" y="754"/>
                  </a:lnTo>
                  <a:lnTo>
                    <a:pt x="1352" y="756"/>
                  </a:lnTo>
                  <a:lnTo>
                    <a:pt x="1352" y="759"/>
                  </a:lnTo>
                  <a:lnTo>
                    <a:pt x="1352" y="761"/>
                  </a:lnTo>
                  <a:lnTo>
                    <a:pt x="1355" y="764"/>
                  </a:lnTo>
                  <a:lnTo>
                    <a:pt x="1352" y="764"/>
                  </a:lnTo>
                  <a:lnTo>
                    <a:pt x="1352" y="766"/>
                  </a:lnTo>
                  <a:lnTo>
                    <a:pt x="1350" y="766"/>
                  </a:lnTo>
                  <a:lnTo>
                    <a:pt x="1347" y="766"/>
                  </a:lnTo>
                  <a:lnTo>
                    <a:pt x="1347" y="769"/>
                  </a:lnTo>
                  <a:lnTo>
                    <a:pt x="1347" y="772"/>
                  </a:lnTo>
                  <a:lnTo>
                    <a:pt x="1347" y="774"/>
                  </a:lnTo>
                  <a:lnTo>
                    <a:pt x="1345" y="777"/>
                  </a:lnTo>
                  <a:lnTo>
                    <a:pt x="1345" y="779"/>
                  </a:lnTo>
                  <a:lnTo>
                    <a:pt x="1345" y="782"/>
                  </a:lnTo>
                  <a:lnTo>
                    <a:pt x="1342" y="777"/>
                  </a:lnTo>
                  <a:lnTo>
                    <a:pt x="1339" y="777"/>
                  </a:lnTo>
                  <a:lnTo>
                    <a:pt x="1337" y="774"/>
                  </a:lnTo>
                  <a:lnTo>
                    <a:pt x="1334" y="772"/>
                  </a:lnTo>
                  <a:lnTo>
                    <a:pt x="1332" y="772"/>
                  </a:lnTo>
                  <a:lnTo>
                    <a:pt x="1324" y="772"/>
                  </a:lnTo>
                  <a:lnTo>
                    <a:pt x="1319" y="769"/>
                  </a:lnTo>
                  <a:lnTo>
                    <a:pt x="1317" y="769"/>
                  </a:lnTo>
                  <a:lnTo>
                    <a:pt x="1309" y="766"/>
                  </a:lnTo>
                  <a:lnTo>
                    <a:pt x="1301" y="766"/>
                  </a:lnTo>
                  <a:lnTo>
                    <a:pt x="1299" y="766"/>
                  </a:lnTo>
                  <a:lnTo>
                    <a:pt x="1294" y="764"/>
                  </a:lnTo>
                  <a:lnTo>
                    <a:pt x="1291" y="764"/>
                  </a:lnTo>
                  <a:lnTo>
                    <a:pt x="1286" y="761"/>
                  </a:lnTo>
                  <a:lnTo>
                    <a:pt x="1283" y="761"/>
                  </a:lnTo>
                  <a:lnTo>
                    <a:pt x="1281" y="761"/>
                  </a:lnTo>
                  <a:lnTo>
                    <a:pt x="1273" y="761"/>
                  </a:lnTo>
                  <a:lnTo>
                    <a:pt x="1268" y="761"/>
                  </a:lnTo>
                  <a:lnTo>
                    <a:pt x="1266" y="761"/>
                  </a:lnTo>
                  <a:lnTo>
                    <a:pt x="1266" y="756"/>
                  </a:lnTo>
                  <a:lnTo>
                    <a:pt x="1258" y="751"/>
                  </a:lnTo>
                  <a:lnTo>
                    <a:pt x="1240" y="759"/>
                  </a:lnTo>
                  <a:lnTo>
                    <a:pt x="1192" y="766"/>
                  </a:lnTo>
                  <a:lnTo>
                    <a:pt x="1189" y="766"/>
                  </a:lnTo>
                  <a:lnTo>
                    <a:pt x="1187" y="769"/>
                  </a:lnTo>
                  <a:lnTo>
                    <a:pt x="1177" y="764"/>
                  </a:lnTo>
                  <a:lnTo>
                    <a:pt x="1174" y="761"/>
                  </a:lnTo>
                  <a:lnTo>
                    <a:pt x="1171" y="761"/>
                  </a:lnTo>
                  <a:lnTo>
                    <a:pt x="1169" y="761"/>
                  </a:lnTo>
                  <a:lnTo>
                    <a:pt x="1166" y="761"/>
                  </a:lnTo>
                  <a:lnTo>
                    <a:pt x="1159" y="761"/>
                  </a:lnTo>
                  <a:lnTo>
                    <a:pt x="1156" y="764"/>
                  </a:lnTo>
                  <a:lnTo>
                    <a:pt x="1156" y="766"/>
                  </a:lnTo>
                  <a:lnTo>
                    <a:pt x="1154" y="774"/>
                  </a:lnTo>
                  <a:lnTo>
                    <a:pt x="1151" y="777"/>
                  </a:lnTo>
                  <a:lnTo>
                    <a:pt x="1151" y="779"/>
                  </a:lnTo>
                  <a:lnTo>
                    <a:pt x="1151" y="782"/>
                  </a:lnTo>
                  <a:lnTo>
                    <a:pt x="1149" y="784"/>
                  </a:lnTo>
                  <a:lnTo>
                    <a:pt x="1143" y="782"/>
                  </a:lnTo>
                  <a:lnTo>
                    <a:pt x="1141" y="792"/>
                  </a:lnTo>
                  <a:lnTo>
                    <a:pt x="1141" y="794"/>
                  </a:lnTo>
                  <a:lnTo>
                    <a:pt x="1146" y="794"/>
                  </a:lnTo>
                  <a:lnTo>
                    <a:pt x="1146" y="797"/>
                  </a:lnTo>
                  <a:lnTo>
                    <a:pt x="1146" y="800"/>
                  </a:lnTo>
                  <a:lnTo>
                    <a:pt x="1143" y="800"/>
                  </a:lnTo>
                  <a:lnTo>
                    <a:pt x="1143" y="802"/>
                  </a:lnTo>
                  <a:lnTo>
                    <a:pt x="1141" y="805"/>
                  </a:lnTo>
                  <a:lnTo>
                    <a:pt x="1138" y="807"/>
                  </a:lnTo>
                  <a:lnTo>
                    <a:pt x="1136" y="812"/>
                  </a:lnTo>
                  <a:lnTo>
                    <a:pt x="1133" y="815"/>
                  </a:lnTo>
                  <a:lnTo>
                    <a:pt x="1136" y="817"/>
                  </a:lnTo>
                  <a:lnTo>
                    <a:pt x="1133" y="817"/>
                  </a:lnTo>
                  <a:lnTo>
                    <a:pt x="1133" y="820"/>
                  </a:lnTo>
                  <a:lnTo>
                    <a:pt x="1133" y="822"/>
                  </a:lnTo>
                  <a:lnTo>
                    <a:pt x="1128" y="825"/>
                  </a:lnTo>
                  <a:lnTo>
                    <a:pt x="1118" y="822"/>
                  </a:lnTo>
                  <a:lnTo>
                    <a:pt x="1118" y="820"/>
                  </a:lnTo>
                  <a:lnTo>
                    <a:pt x="1113" y="817"/>
                  </a:lnTo>
                  <a:lnTo>
                    <a:pt x="1105" y="815"/>
                  </a:lnTo>
                  <a:lnTo>
                    <a:pt x="1095" y="812"/>
                  </a:lnTo>
                  <a:lnTo>
                    <a:pt x="1087" y="812"/>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sp>
          <p:nvSpPr>
            <p:cNvPr id="77" name="Freeform 17">
              <a:extLst>
                <a:ext uri="{FF2B5EF4-FFF2-40B4-BE49-F238E27FC236}">
                  <a16:creationId xmlns:a16="http://schemas.microsoft.com/office/drawing/2014/main" id="{5E30C9A8-DDBF-8BEB-6870-B14CD1AF17B0}"/>
                </a:ext>
              </a:extLst>
            </p:cNvPr>
            <p:cNvSpPr>
              <a:spLocks/>
            </p:cNvSpPr>
            <p:nvPr/>
          </p:nvSpPr>
          <p:spPr bwMode="auto">
            <a:xfrm>
              <a:off x="3027" y="2545"/>
              <a:ext cx="303" cy="285"/>
            </a:xfrm>
            <a:custGeom>
              <a:avLst/>
              <a:gdLst>
                <a:gd name="T0" fmla="*/ 120 w 303"/>
                <a:gd name="T1" fmla="*/ 267 h 285"/>
                <a:gd name="T2" fmla="*/ 86 w 303"/>
                <a:gd name="T3" fmla="*/ 257 h 285"/>
                <a:gd name="T4" fmla="*/ 64 w 303"/>
                <a:gd name="T5" fmla="*/ 254 h 285"/>
                <a:gd name="T6" fmla="*/ 69 w 303"/>
                <a:gd name="T7" fmla="*/ 229 h 285"/>
                <a:gd name="T8" fmla="*/ 69 w 303"/>
                <a:gd name="T9" fmla="*/ 221 h 285"/>
                <a:gd name="T10" fmla="*/ 66 w 303"/>
                <a:gd name="T11" fmla="*/ 209 h 285"/>
                <a:gd name="T12" fmla="*/ 56 w 303"/>
                <a:gd name="T13" fmla="*/ 188 h 285"/>
                <a:gd name="T14" fmla="*/ 48 w 303"/>
                <a:gd name="T15" fmla="*/ 168 h 285"/>
                <a:gd name="T16" fmla="*/ 36 w 303"/>
                <a:gd name="T17" fmla="*/ 155 h 285"/>
                <a:gd name="T18" fmla="*/ 25 w 303"/>
                <a:gd name="T19" fmla="*/ 140 h 285"/>
                <a:gd name="T20" fmla="*/ 20 w 303"/>
                <a:gd name="T21" fmla="*/ 122 h 285"/>
                <a:gd name="T22" fmla="*/ 5 w 303"/>
                <a:gd name="T23" fmla="*/ 112 h 285"/>
                <a:gd name="T24" fmla="*/ 0 w 303"/>
                <a:gd name="T25" fmla="*/ 99 h 285"/>
                <a:gd name="T26" fmla="*/ 8 w 303"/>
                <a:gd name="T27" fmla="*/ 92 h 285"/>
                <a:gd name="T28" fmla="*/ 15 w 303"/>
                <a:gd name="T29" fmla="*/ 76 h 285"/>
                <a:gd name="T30" fmla="*/ 20 w 303"/>
                <a:gd name="T31" fmla="*/ 51 h 285"/>
                <a:gd name="T32" fmla="*/ 25 w 303"/>
                <a:gd name="T33" fmla="*/ 38 h 285"/>
                <a:gd name="T34" fmla="*/ 38 w 303"/>
                <a:gd name="T35" fmla="*/ 36 h 285"/>
                <a:gd name="T36" fmla="*/ 33 w 303"/>
                <a:gd name="T37" fmla="*/ 28 h 285"/>
                <a:gd name="T38" fmla="*/ 48 w 303"/>
                <a:gd name="T39" fmla="*/ 25 h 285"/>
                <a:gd name="T40" fmla="*/ 64 w 303"/>
                <a:gd name="T41" fmla="*/ 25 h 285"/>
                <a:gd name="T42" fmla="*/ 79 w 303"/>
                <a:gd name="T43" fmla="*/ 18 h 285"/>
                <a:gd name="T44" fmla="*/ 89 w 303"/>
                <a:gd name="T45" fmla="*/ 15 h 285"/>
                <a:gd name="T46" fmla="*/ 109 w 303"/>
                <a:gd name="T47" fmla="*/ 8 h 285"/>
                <a:gd name="T48" fmla="*/ 125 w 303"/>
                <a:gd name="T49" fmla="*/ 3 h 285"/>
                <a:gd name="T50" fmla="*/ 137 w 303"/>
                <a:gd name="T51" fmla="*/ 3 h 285"/>
                <a:gd name="T52" fmla="*/ 158 w 303"/>
                <a:gd name="T53" fmla="*/ 8 h 285"/>
                <a:gd name="T54" fmla="*/ 170 w 303"/>
                <a:gd name="T55" fmla="*/ 10 h 285"/>
                <a:gd name="T56" fmla="*/ 181 w 303"/>
                <a:gd name="T57" fmla="*/ 13 h 285"/>
                <a:gd name="T58" fmla="*/ 178 w 303"/>
                <a:gd name="T59" fmla="*/ 23 h 285"/>
                <a:gd name="T60" fmla="*/ 191 w 303"/>
                <a:gd name="T61" fmla="*/ 25 h 285"/>
                <a:gd name="T62" fmla="*/ 196 w 303"/>
                <a:gd name="T63" fmla="*/ 33 h 285"/>
                <a:gd name="T64" fmla="*/ 201 w 303"/>
                <a:gd name="T65" fmla="*/ 36 h 285"/>
                <a:gd name="T66" fmla="*/ 206 w 303"/>
                <a:gd name="T67" fmla="*/ 41 h 285"/>
                <a:gd name="T68" fmla="*/ 211 w 303"/>
                <a:gd name="T69" fmla="*/ 51 h 285"/>
                <a:gd name="T70" fmla="*/ 221 w 303"/>
                <a:gd name="T71" fmla="*/ 56 h 285"/>
                <a:gd name="T72" fmla="*/ 229 w 303"/>
                <a:gd name="T73" fmla="*/ 61 h 285"/>
                <a:gd name="T74" fmla="*/ 239 w 303"/>
                <a:gd name="T75" fmla="*/ 64 h 285"/>
                <a:gd name="T76" fmla="*/ 249 w 303"/>
                <a:gd name="T77" fmla="*/ 71 h 285"/>
                <a:gd name="T78" fmla="*/ 252 w 303"/>
                <a:gd name="T79" fmla="*/ 81 h 285"/>
                <a:gd name="T80" fmla="*/ 257 w 303"/>
                <a:gd name="T81" fmla="*/ 92 h 285"/>
                <a:gd name="T82" fmla="*/ 257 w 303"/>
                <a:gd name="T83" fmla="*/ 99 h 285"/>
                <a:gd name="T84" fmla="*/ 267 w 303"/>
                <a:gd name="T85" fmla="*/ 104 h 285"/>
                <a:gd name="T86" fmla="*/ 280 w 303"/>
                <a:gd name="T87" fmla="*/ 109 h 285"/>
                <a:gd name="T88" fmla="*/ 280 w 303"/>
                <a:gd name="T89" fmla="*/ 120 h 285"/>
                <a:gd name="T90" fmla="*/ 282 w 303"/>
                <a:gd name="T91" fmla="*/ 132 h 285"/>
                <a:gd name="T92" fmla="*/ 288 w 303"/>
                <a:gd name="T93" fmla="*/ 137 h 285"/>
                <a:gd name="T94" fmla="*/ 298 w 303"/>
                <a:gd name="T95" fmla="*/ 145 h 285"/>
                <a:gd name="T96" fmla="*/ 300 w 303"/>
                <a:gd name="T97" fmla="*/ 155 h 285"/>
                <a:gd name="T98" fmla="*/ 300 w 303"/>
                <a:gd name="T99" fmla="*/ 160 h 285"/>
                <a:gd name="T100" fmla="*/ 298 w 303"/>
                <a:gd name="T101" fmla="*/ 173 h 285"/>
                <a:gd name="T102" fmla="*/ 257 w 303"/>
                <a:gd name="T103" fmla="*/ 158 h 285"/>
                <a:gd name="T104" fmla="*/ 242 w 303"/>
                <a:gd name="T105" fmla="*/ 150 h 285"/>
                <a:gd name="T106" fmla="*/ 226 w 303"/>
                <a:gd name="T107" fmla="*/ 163 h 285"/>
                <a:gd name="T108" fmla="*/ 214 w 303"/>
                <a:gd name="T109" fmla="*/ 181 h 285"/>
                <a:gd name="T110" fmla="*/ 160 w 303"/>
                <a:gd name="T111" fmla="*/ 232 h 285"/>
                <a:gd name="T112" fmla="*/ 137 w 303"/>
                <a:gd name="T113" fmla="*/ 239 h 285"/>
                <a:gd name="T114" fmla="*/ 127 w 303"/>
                <a:gd name="T115" fmla="*/ 262 h 285"/>
                <a:gd name="T116" fmla="*/ 125 w 303"/>
                <a:gd name="T117" fmla="*/ 2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3" h="285">
                  <a:moveTo>
                    <a:pt x="117" y="282"/>
                  </a:moveTo>
                  <a:lnTo>
                    <a:pt x="120" y="280"/>
                  </a:lnTo>
                  <a:lnTo>
                    <a:pt x="120" y="277"/>
                  </a:lnTo>
                  <a:lnTo>
                    <a:pt x="122" y="272"/>
                  </a:lnTo>
                  <a:lnTo>
                    <a:pt x="120" y="267"/>
                  </a:lnTo>
                  <a:lnTo>
                    <a:pt x="117" y="265"/>
                  </a:lnTo>
                  <a:lnTo>
                    <a:pt x="107" y="262"/>
                  </a:lnTo>
                  <a:lnTo>
                    <a:pt x="99" y="260"/>
                  </a:lnTo>
                  <a:lnTo>
                    <a:pt x="94" y="260"/>
                  </a:lnTo>
                  <a:lnTo>
                    <a:pt x="86" y="257"/>
                  </a:lnTo>
                  <a:lnTo>
                    <a:pt x="81" y="260"/>
                  </a:lnTo>
                  <a:lnTo>
                    <a:pt x="74" y="260"/>
                  </a:lnTo>
                  <a:lnTo>
                    <a:pt x="69" y="260"/>
                  </a:lnTo>
                  <a:lnTo>
                    <a:pt x="66" y="257"/>
                  </a:lnTo>
                  <a:lnTo>
                    <a:pt x="64" y="254"/>
                  </a:lnTo>
                  <a:lnTo>
                    <a:pt x="61" y="249"/>
                  </a:lnTo>
                  <a:lnTo>
                    <a:pt x="61" y="242"/>
                  </a:lnTo>
                  <a:lnTo>
                    <a:pt x="66" y="232"/>
                  </a:lnTo>
                  <a:lnTo>
                    <a:pt x="66" y="232"/>
                  </a:lnTo>
                  <a:lnTo>
                    <a:pt x="69" y="229"/>
                  </a:lnTo>
                  <a:lnTo>
                    <a:pt x="69" y="229"/>
                  </a:lnTo>
                  <a:lnTo>
                    <a:pt x="69" y="226"/>
                  </a:lnTo>
                  <a:lnTo>
                    <a:pt x="69" y="224"/>
                  </a:lnTo>
                  <a:lnTo>
                    <a:pt x="69" y="224"/>
                  </a:lnTo>
                  <a:lnTo>
                    <a:pt x="69" y="221"/>
                  </a:lnTo>
                  <a:lnTo>
                    <a:pt x="69" y="219"/>
                  </a:lnTo>
                  <a:lnTo>
                    <a:pt x="66" y="219"/>
                  </a:lnTo>
                  <a:lnTo>
                    <a:pt x="66" y="211"/>
                  </a:lnTo>
                  <a:lnTo>
                    <a:pt x="66" y="209"/>
                  </a:lnTo>
                  <a:lnTo>
                    <a:pt x="66" y="209"/>
                  </a:lnTo>
                  <a:lnTo>
                    <a:pt x="66" y="206"/>
                  </a:lnTo>
                  <a:lnTo>
                    <a:pt x="61" y="199"/>
                  </a:lnTo>
                  <a:lnTo>
                    <a:pt x="58" y="193"/>
                  </a:lnTo>
                  <a:lnTo>
                    <a:pt x="58" y="193"/>
                  </a:lnTo>
                  <a:lnTo>
                    <a:pt x="56" y="188"/>
                  </a:lnTo>
                  <a:lnTo>
                    <a:pt x="56" y="186"/>
                  </a:lnTo>
                  <a:lnTo>
                    <a:pt x="51" y="178"/>
                  </a:lnTo>
                  <a:lnTo>
                    <a:pt x="51" y="178"/>
                  </a:lnTo>
                  <a:lnTo>
                    <a:pt x="51" y="171"/>
                  </a:lnTo>
                  <a:lnTo>
                    <a:pt x="48" y="168"/>
                  </a:lnTo>
                  <a:lnTo>
                    <a:pt x="48" y="165"/>
                  </a:lnTo>
                  <a:lnTo>
                    <a:pt x="48" y="163"/>
                  </a:lnTo>
                  <a:lnTo>
                    <a:pt x="41" y="158"/>
                  </a:lnTo>
                  <a:lnTo>
                    <a:pt x="38" y="155"/>
                  </a:lnTo>
                  <a:lnTo>
                    <a:pt x="36" y="155"/>
                  </a:lnTo>
                  <a:lnTo>
                    <a:pt x="36" y="153"/>
                  </a:lnTo>
                  <a:lnTo>
                    <a:pt x="28" y="150"/>
                  </a:lnTo>
                  <a:lnTo>
                    <a:pt x="25" y="150"/>
                  </a:lnTo>
                  <a:lnTo>
                    <a:pt x="23" y="145"/>
                  </a:lnTo>
                  <a:lnTo>
                    <a:pt x="25" y="140"/>
                  </a:lnTo>
                  <a:lnTo>
                    <a:pt x="23" y="135"/>
                  </a:lnTo>
                  <a:lnTo>
                    <a:pt x="23" y="132"/>
                  </a:lnTo>
                  <a:lnTo>
                    <a:pt x="25" y="127"/>
                  </a:lnTo>
                  <a:lnTo>
                    <a:pt x="23" y="125"/>
                  </a:lnTo>
                  <a:lnTo>
                    <a:pt x="20" y="122"/>
                  </a:lnTo>
                  <a:lnTo>
                    <a:pt x="15" y="122"/>
                  </a:lnTo>
                  <a:lnTo>
                    <a:pt x="10" y="120"/>
                  </a:lnTo>
                  <a:lnTo>
                    <a:pt x="8" y="117"/>
                  </a:lnTo>
                  <a:lnTo>
                    <a:pt x="5" y="112"/>
                  </a:lnTo>
                  <a:lnTo>
                    <a:pt x="5" y="112"/>
                  </a:lnTo>
                  <a:lnTo>
                    <a:pt x="5" y="109"/>
                  </a:lnTo>
                  <a:lnTo>
                    <a:pt x="5" y="107"/>
                  </a:lnTo>
                  <a:lnTo>
                    <a:pt x="5" y="104"/>
                  </a:lnTo>
                  <a:lnTo>
                    <a:pt x="2" y="102"/>
                  </a:lnTo>
                  <a:lnTo>
                    <a:pt x="0" y="99"/>
                  </a:lnTo>
                  <a:lnTo>
                    <a:pt x="2" y="97"/>
                  </a:lnTo>
                  <a:lnTo>
                    <a:pt x="2" y="97"/>
                  </a:lnTo>
                  <a:lnTo>
                    <a:pt x="5" y="94"/>
                  </a:lnTo>
                  <a:lnTo>
                    <a:pt x="8" y="92"/>
                  </a:lnTo>
                  <a:lnTo>
                    <a:pt x="8" y="92"/>
                  </a:lnTo>
                  <a:lnTo>
                    <a:pt x="13" y="89"/>
                  </a:lnTo>
                  <a:lnTo>
                    <a:pt x="15" y="89"/>
                  </a:lnTo>
                  <a:lnTo>
                    <a:pt x="15" y="87"/>
                  </a:lnTo>
                  <a:lnTo>
                    <a:pt x="18" y="79"/>
                  </a:lnTo>
                  <a:lnTo>
                    <a:pt x="15" y="76"/>
                  </a:lnTo>
                  <a:lnTo>
                    <a:pt x="15" y="69"/>
                  </a:lnTo>
                  <a:lnTo>
                    <a:pt x="18" y="66"/>
                  </a:lnTo>
                  <a:lnTo>
                    <a:pt x="18" y="59"/>
                  </a:lnTo>
                  <a:lnTo>
                    <a:pt x="18" y="56"/>
                  </a:lnTo>
                  <a:lnTo>
                    <a:pt x="20" y="51"/>
                  </a:lnTo>
                  <a:lnTo>
                    <a:pt x="23" y="48"/>
                  </a:lnTo>
                  <a:lnTo>
                    <a:pt x="25" y="43"/>
                  </a:lnTo>
                  <a:lnTo>
                    <a:pt x="25" y="41"/>
                  </a:lnTo>
                  <a:lnTo>
                    <a:pt x="25" y="41"/>
                  </a:lnTo>
                  <a:lnTo>
                    <a:pt x="25" y="38"/>
                  </a:lnTo>
                  <a:lnTo>
                    <a:pt x="28" y="38"/>
                  </a:lnTo>
                  <a:lnTo>
                    <a:pt x="30" y="36"/>
                  </a:lnTo>
                  <a:lnTo>
                    <a:pt x="30" y="33"/>
                  </a:lnTo>
                  <a:lnTo>
                    <a:pt x="33" y="33"/>
                  </a:lnTo>
                  <a:lnTo>
                    <a:pt x="38" y="36"/>
                  </a:lnTo>
                  <a:lnTo>
                    <a:pt x="38" y="36"/>
                  </a:lnTo>
                  <a:lnTo>
                    <a:pt x="43" y="33"/>
                  </a:lnTo>
                  <a:lnTo>
                    <a:pt x="43" y="31"/>
                  </a:lnTo>
                  <a:lnTo>
                    <a:pt x="43" y="31"/>
                  </a:lnTo>
                  <a:lnTo>
                    <a:pt x="33" y="28"/>
                  </a:lnTo>
                  <a:lnTo>
                    <a:pt x="33" y="25"/>
                  </a:lnTo>
                  <a:lnTo>
                    <a:pt x="36" y="25"/>
                  </a:lnTo>
                  <a:lnTo>
                    <a:pt x="41" y="25"/>
                  </a:lnTo>
                  <a:lnTo>
                    <a:pt x="43" y="25"/>
                  </a:lnTo>
                  <a:lnTo>
                    <a:pt x="48" y="25"/>
                  </a:lnTo>
                  <a:lnTo>
                    <a:pt x="51" y="25"/>
                  </a:lnTo>
                  <a:lnTo>
                    <a:pt x="53" y="28"/>
                  </a:lnTo>
                  <a:lnTo>
                    <a:pt x="58" y="28"/>
                  </a:lnTo>
                  <a:lnTo>
                    <a:pt x="61" y="25"/>
                  </a:lnTo>
                  <a:lnTo>
                    <a:pt x="64" y="25"/>
                  </a:lnTo>
                  <a:lnTo>
                    <a:pt x="69" y="23"/>
                  </a:lnTo>
                  <a:lnTo>
                    <a:pt x="71" y="23"/>
                  </a:lnTo>
                  <a:lnTo>
                    <a:pt x="74" y="20"/>
                  </a:lnTo>
                  <a:lnTo>
                    <a:pt x="76" y="20"/>
                  </a:lnTo>
                  <a:lnTo>
                    <a:pt x="79" y="18"/>
                  </a:lnTo>
                  <a:lnTo>
                    <a:pt x="81" y="15"/>
                  </a:lnTo>
                  <a:lnTo>
                    <a:pt x="84" y="15"/>
                  </a:lnTo>
                  <a:lnTo>
                    <a:pt x="84" y="15"/>
                  </a:lnTo>
                  <a:lnTo>
                    <a:pt x="86" y="15"/>
                  </a:lnTo>
                  <a:lnTo>
                    <a:pt x="89" y="15"/>
                  </a:lnTo>
                  <a:lnTo>
                    <a:pt x="94" y="15"/>
                  </a:lnTo>
                  <a:lnTo>
                    <a:pt x="97" y="13"/>
                  </a:lnTo>
                  <a:lnTo>
                    <a:pt x="99" y="13"/>
                  </a:lnTo>
                  <a:lnTo>
                    <a:pt x="104" y="13"/>
                  </a:lnTo>
                  <a:lnTo>
                    <a:pt x="109" y="8"/>
                  </a:lnTo>
                  <a:lnTo>
                    <a:pt x="114" y="5"/>
                  </a:lnTo>
                  <a:lnTo>
                    <a:pt x="120" y="3"/>
                  </a:lnTo>
                  <a:lnTo>
                    <a:pt x="122" y="0"/>
                  </a:lnTo>
                  <a:lnTo>
                    <a:pt x="122" y="0"/>
                  </a:lnTo>
                  <a:lnTo>
                    <a:pt x="125" y="3"/>
                  </a:lnTo>
                  <a:lnTo>
                    <a:pt x="127" y="3"/>
                  </a:lnTo>
                  <a:lnTo>
                    <a:pt x="130" y="0"/>
                  </a:lnTo>
                  <a:lnTo>
                    <a:pt x="132" y="3"/>
                  </a:lnTo>
                  <a:lnTo>
                    <a:pt x="132" y="3"/>
                  </a:lnTo>
                  <a:lnTo>
                    <a:pt x="137" y="3"/>
                  </a:lnTo>
                  <a:lnTo>
                    <a:pt x="140" y="5"/>
                  </a:lnTo>
                  <a:lnTo>
                    <a:pt x="148" y="8"/>
                  </a:lnTo>
                  <a:lnTo>
                    <a:pt x="150" y="8"/>
                  </a:lnTo>
                  <a:lnTo>
                    <a:pt x="153" y="10"/>
                  </a:lnTo>
                  <a:lnTo>
                    <a:pt x="158" y="8"/>
                  </a:lnTo>
                  <a:lnTo>
                    <a:pt x="158" y="8"/>
                  </a:lnTo>
                  <a:lnTo>
                    <a:pt x="160" y="8"/>
                  </a:lnTo>
                  <a:lnTo>
                    <a:pt x="165" y="10"/>
                  </a:lnTo>
                  <a:lnTo>
                    <a:pt x="168" y="10"/>
                  </a:lnTo>
                  <a:lnTo>
                    <a:pt x="170" y="10"/>
                  </a:lnTo>
                  <a:lnTo>
                    <a:pt x="173" y="10"/>
                  </a:lnTo>
                  <a:lnTo>
                    <a:pt x="176" y="8"/>
                  </a:lnTo>
                  <a:lnTo>
                    <a:pt x="178" y="10"/>
                  </a:lnTo>
                  <a:lnTo>
                    <a:pt x="181" y="10"/>
                  </a:lnTo>
                  <a:lnTo>
                    <a:pt x="181" y="13"/>
                  </a:lnTo>
                  <a:lnTo>
                    <a:pt x="181" y="15"/>
                  </a:lnTo>
                  <a:lnTo>
                    <a:pt x="181" y="18"/>
                  </a:lnTo>
                  <a:lnTo>
                    <a:pt x="181" y="18"/>
                  </a:lnTo>
                  <a:lnTo>
                    <a:pt x="176" y="20"/>
                  </a:lnTo>
                  <a:lnTo>
                    <a:pt x="178" y="23"/>
                  </a:lnTo>
                  <a:lnTo>
                    <a:pt x="181" y="25"/>
                  </a:lnTo>
                  <a:lnTo>
                    <a:pt x="183" y="25"/>
                  </a:lnTo>
                  <a:lnTo>
                    <a:pt x="186" y="28"/>
                  </a:lnTo>
                  <a:lnTo>
                    <a:pt x="188" y="25"/>
                  </a:lnTo>
                  <a:lnTo>
                    <a:pt x="191" y="25"/>
                  </a:lnTo>
                  <a:lnTo>
                    <a:pt x="193" y="25"/>
                  </a:lnTo>
                  <a:lnTo>
                    <a:pt x="193" y="28"/>
                  </a:lnTo>
                  <a:lnTo>
                    <a:pt x="193" y="31"/>
                  </a:lnTo>
                  <a:lnTo>
                    <a:pt x="196" y="31"/>
                  </a:lnTo>
                  <a:lnTo>
                    <a:pt x="196" y="33"/>
                  </a:lnTo>
                  <a:lnTo>
                    <a:pt x="196" y="36"/>
                  </a:lnTo>
                  <a:lnTo>
                    <a:pt x="198" y="36"/>
                  </a:lnTo>
                  <a:lnTo>
                    <a:pt x="198" y="36"/>
                  </a:lnTo>
                  <a:lnTo>
                    <a:pt x="201" y="36"/>
                  </a:lnTo>
                  <a:lnTo>
                    <a:pt x="201" y="36"/>
                  </a:lnTo>
                  <a:lnTo>
                    <a:pt x="204" y="38"/>
                  </a:lnTo>
                  <a:lnTo>
                    <a:pt x="206" y="38"/>
                  </a:lnTo>
                  <a:lnTo>
                    <a:pt x="209" y="38"/>
                  </a:lnTo>
                  <a:lnTo>
                    <a:pt x="209" y="38"/>
                  </a:lnTo>
                  <a:lnTo>
                    <a:pt x="206" y="41"/>
                  </a:lnTo>
                  <a:lnTo>
                    <a:pt x="206" y="41"/>
                  </a:lnTo>
                  <a:lnTo>
                    <a:pt x="209" y="46"/>
                  </a:lnTo>
                  <a:lnTo>
                    <a:pt x="211" y="48"/>
                  </a:lnTo>
                  <a:lnTo>
                    <a:pt x="211" y="51"/>
                  </a:lnTo>
                  <a:lnTo>
                    <a:pt x="211" y="51"/>
                  </a:lnTo>
                  <a:lnTo>
                    <a:pt x="214" y="53"/>
                  </a:lnTo>
                  <a:lnTo>
                    <a:pt x="216" y="53"/>
                  </a:lnTo>
                  <a:lnTo>
                    <a:pt x="216" y="56"/>
                  </a:lnTo>
                  <a:lnTo>
                    <a:pt x="219" y="56"/>
                  </a:lnTo>
                  <a:lnTo>
                    <a:pt x="221" y="56"/>
                  </a:lnTo>
                  <a:lnTo>
                    <a:pt x="221" y="56"/>
                  </a:lnTo>
                  <a:lnTo>
                    <a:pt x="224" y="59"/>
                  </a:lnTo>
                  <a:lnTo>
                    <a:pt x="224" y="61"/>
                  </a:lnTo>
                  <a:lnTo>
                    <a:pt x="226" y="61"/>
                  </a:lnTo>
                  <a:lnTo>
                    <a:pt x="229" y="61"/>
                  </a:lnTo>
                  <a:lnTo>
                    <a:pt x="229" y="64"/>
                  </a:lnTo>
                  <a:lnTo>
                    <a:pt x="232" y="64"/>
                  </a:lnTo>
                  <a:lnTo>
                    <a:pt x="234" y="64"/>
                  </a:lnTo>
                  <a:lnTo>
                    <a:pt x="237" y="64"/>
                  </a:lnTo>
                  <a:lnTo>
                    <a:pt x="239" y="64"/>
                  </a:lnTo>
                  <a:lnTo>
                    <a:pt x="242" y="64"/>
                  </a:lnTo>
                  <a:lnTo>
                    <a:pt x="244" y="64"/>
                  </a:lnTo>
                  <a:lnTo>
                    <a:pt x="244" y="66"/>
                  </a:lnTo>
                  <a:lnTo>
                    <a:pt x="247" y="69"/>
                  </a:lnTo>
                  <a:lnTo>
                    <a:pt x="249" y="71"/>
                  </a:lnTo>
                  <a:lnTo>
                    <a:pt x="249" y="74"/>
                  </a:lnTo>
                  <a:lnTo>
                    <a:pt x="252" y="76"/>
                  </a:lnTo>
                  <a:lnTo>
                    <a:pt x="252" y="76"/>
                  </a:lnTo>
                  <a:lnTo>
                    <a:pt x="252" y="79"/>
                  </a:lnTo>
                  <a:lnTo>
                    <a:pt x="252" y="81"/>
                  </a:lnTo>
                  <a:lnTo>
                    <a:pt x="254" y="81"/>
                  </a:lnTo>
                  <a:lnTo>
                    <a:pt x="254" y="84"/>
                  </a:lnTo>
                  <a:lnTo>
                    <a:pt x="254" y="87"/>
                  </a:lnTo>
                  <a:lnTo>
                    <a:pt x="254" y="89"/>
                  </a:lnTo>
                  <a:lnTo>
                    <a:pt x="257" y="92"/>
                  </a:lnTo>
                  <a:lnTo>
                    <a:pt x="257" y="94"/>
                  </a:lnTo>
                  <a:lnTo>
                    <a:pt x="257" y="94"/>
                  </a:lnTo>
                  <a:lnTo>
                    <a:pt x="260" y="97"/>
                  </a:lnTo>
                  <a:lnTo>
                    <a:pt x="257" y="99"/>
                  </a:lnTo>
                  <a:lnTo>
                    <a:pt x="257" y="99"/>
                  </a:lnTo>
                  <a:lnTo>
                    <a:pt x="260" y="102"/>
                  </a:lnTo>
                  <a:lnTo>
                    <a:pt x="262" y="102"/>
                  </a:lnTo>
                  <a:lnTo>
                    <a:pt x="265" y="102"/>
                  </a:lnTo>
                  <a:lnTo>
                    <a:pt x="267" y="104"/>
                  </a:lnTo>
                  <a:lnTo>
                    <a:pt x="267" y="104"/>
                  </a:lnTo>
                  <a:lnTo>
                    <a:pt x="270" y="107"/>
                  </a:lnTo>
                  <a:lnTo>
                    <a:pt x="272" y="107"/>
                  </a:lnTo>
                  <a:lnTo>
                    <a:pt x="275" y="109"/>
                  </a:lnTo>
                  <a:lnTo>
                    <a:pt x="277" y="109"/>
                  </a:lnTo>
                  <a:lnTo>
                    <a:pt x="280" y="109"/>
                  </a:lnTo>
                  <a:lnTo>
                    <a:pt x="280" y="112"/>
                  </a:lnTo>
                  <a:lnTo>
                    <a:pt x="277" y="115"/>
                  </a:lnTo>
                  <a:lnTo>
                    <a:pt x="277" y="117"/>
                  </a:lnTo>
                  <a:lnTo>
                    <a:pt x="277" y="117"/>
                  </a:lnTo>
                  <a:lnTo>
                    <a:pt x="280" y="120"/>
                  </a:lnTo>
                  <a:lnTo>
                    <a:pt x="280" y="125"/>
                  </a:lnTo>
                  <a:lnTo>
                    <a:pt x="282" y="127"/>
                  </a:lnTo>
                  <a:lnTo>
                    <a:pt x="282" y="130"/>
                  </a:lnTo>
                  <a:lnTo>
                    <a:pt x="282" y="130"/>
                  </a:lnTo>
                  <a:lnTo>
                    <a:pt x="282" y="132"/>
                  </a:lnTo>
                  <a:lnTo>
                    <a:pt x="282" y="135"/>
                  </a:lnTo>
                  <a:lnTo>
                    <a:pt x="285" y="135"/>
                  </a:lnTo>
                  <a:lnTo>
                    <a:pt x="285" y="135"/>
                  </a:lnTo>
                  <a:lnTo>
                    <a:pt x="288" y="137"/>
                  </a:lnTo>
                  <a:lnTo>
                    <a:pt x="288" y="137"/>
                  </a:lnTo>
                  <a:lnTo>
                    <a:pt x="290" y="140"/>
                  </a:lnTo>
                  <a:lnTo>
                    <a:pt x="293" y="143"/>
                  </a:lnTo>
                  <a:lnTo>
                    <a:pt x="293" y="143"/>
                  </a:lnTo>
                  <a:lnTo>
                    <a:pt x="295" y="143"/>
                  </a:lnTo>
                  <a:lnTo>
                    <a:pt x="298" y="145"/>
                  </a:lnTo>
                  <a:lnTo>
                    <a:pt x="298" y="145"/>
                  </a:lnTo>
                  <a:lnTo>
                    <a:pt x="300" y="145"/>
                  </a:lnTo>
                  <a:lnTo>
                    <a:pt x="300" y="145"/>
                  </a:lnTo>
                  <a:lnTo>
                    <a:pt x="303" y="150"/>
                  </a:lnTo>
                  <a:lnTo>
                    <a:pt x="300" y="155"/>
                  </a:lnTo>
                  <a:lnTo>
                    <a:pt x="300" y="158"/>
                  </a:lnTo>
                  <a:lnTo>
                    <a:pt x="300" y="158"/>
                  </a:lnTo>
                  <a:lnTo>
                    <a:pt x="300" y="158"/>
                  </a:lnTo>
                  <a:lnTo>
                    <a:pt x="303" y="160"/>
                  </a:lnTo>
                  <a:lnTo>
                    <a:pt x="300" y="160"/>
                  </a:lnTo>
                  <a:lnTo>
                    <a:pt x="300" y="163"/>
                  </a:lnTo>
                  <a:lnTo>
                    <a:pt x="300" y="168"/>
                  </a:lnTo>
                  <a:lnTo>
                    <a:pt x="298" y="171"/>
                  </a:lnTo>
                  <a:lnTo>
                    <a:pt x="298" y="171"/>
                  </a:lnTo>
                  <a:lnTo>
                    <a:pt x="298" y="173"/>
                  </a:lnTo>
                  <a:lnTo>
                    <a:pt x="298" y="173"/>
                  </a:lnTo>
                  <a:lnTo>
                    <a:pt x="290" y="176"/>
                  </a:lnTo>
                  <a:lnTo>
                    <a:pt x="275" y="178"/>
                  </a:lnTo>
                  <a:lnTo>
                    <a:pt x="262" y="171"/>
                  </a:lnTo>
                  <a:lnTo>
                    <a:pt x="257" y="158"/>
                  </a:lnTo>
                  <a:lnTo>
                    <a:pt x="254" y="145"/>
                  </a:lnTo>
                  <a:lnTo>
                    <a:pt x="252" y="145"/>
                  </a:lnTo>
                  <a:lnTo>
                    <a:pt x="249" y="145"/>
                  </a:lnTo>
                  <a:lnTo>
                    <a:pt x="244" y="148"/>
                  </a:lnTo>
                  <a:lnTo>
                    <a:pt x="242" y="150"/>
                  </a:lnTo>
                  <a:lnTo>
                    <a:pt x="237" y="153"/>
                  </a:lnTo>
                  <a:lnTo>
                    <a:pt x="232" y="155"/>
                  </a:lnTo>
                  <a:lnTo>
                    <a:pt x="229" y="158"/>
                  </a:lnTo>
                  <a:lnTo>
                    <a:pt x="229" y="160"/>
                  </a:lnTo>
                  <a:lnTo>
                    <a:pt x="226" y="163"/>
                  </a:lnTo>
                  <a:lnTo>
                    <a:pt x="224" y="168"/>
                  </a:lnTo>
                  <a:lnTo>
                    <a:pt x="221" y="173"/>
                  </a:lnTo>
                  <a:lnTo>
                    <a:pt x="221" y="176"/>
                  </a:lnTo>
                  <a:lnTo>
                    <a:pt x="216" y="178"/>
                  </a:lnTo>
                  <a:lnTo>
                    <a:pt x="214" y="181"/>
                  </a:lnTo>
                  <a:lnTo>
                    <a:pt x="211" y="183"/>
                  </a:lnTo>
                  <a:lnTo>
                    <a:pt x="188" y="204"/>
                  </a:lnTo>
                  <a:lnTo>
                    <a:pt x="163" y="229"/>
                  </a:lnTo>
                  <a:lnTo>
                    <a:pt x="163" y="229"/>
                  </a:lnTo>
                  <a:lnTo>
                    <a:pt x="160" y="232"/>
                  </a:lnTo>
                  <a:lnTo>
                    <a:pt x="158" y="232"/>
                  </a:lnTo>
                  <a:lnTo>
                    <a:pt x="148" y="234"/>
                  </a:lnTo>
                  <a:lnTo>
                    <a:pt x="140" y="234"/>
                  </a:lnTo>
                  <a:lnTo>
                    <a:pt x="140" y="237"/>
                  </a:lnTo>
                  <a:lnTo>
                    <a:pt x="137" y="239"/>
                  </a:lnTo>
                  <a:lnTo>
                    <a:pt x="137" y="244"/>
                  </a:lnTo>
                  <a:lnTo>
                    <a:pt x="135" y="247"/>
                  </a:lnTo>
                  <a:lnTo>
                    <a:pt x="132" y="249"/>
                  </a:lnTo>
                  <a:lnTo>
                    <a:pt x="127" y="254"/>
                  </a:lnTo>
                  <a:lnTo>
                    <a:pt x="127" y="262"/>
                  </a:lnTo>
                  <a:lnTo>
                    <a:pt x="127" y="267"/>
                  </a:lnTo>
                  <a:lnTo>
                    <a:pt x="127" y="270"/>
                  </a:lnTo>
                  <a:lnTo>
                    <a:pt x="130" y="275"/>
                  </a:lnTo>
                  <a:lnTo>
                    <a:pt x="127" y="275"/>
                  </a:lnTo>
                  <a:lnTo>
                    <a:pt x="125" y="280"/>
                  </a:lnTo>
                  <a:lnTo>
                    <a:pt x="122" y="282"/>
                  </a:lnTo>
                  <a:lnTo>
                    <a:pt x="117" y="285"/>
                  </a:lnTo>
                  <a:lnTo>
                    <a:pt x="117" y="282"/>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8">
              <a:extLst>
                <a:ext uri="{FF2B5EF4-FFF2-40B4-BE49-F238E27FC236}">
                  <a16:creationId xmlns:a16="http://schemas.microsoft.com/office/drawing/2014/main" id="{EB09E9B1-C861-2FAD-B2D8-8833D4F5F014}"/>
                </a:ext>
              </a:extLst>
            </p:cNvPr>
            <p:cNvSpPr>
              <a:spLocks/>
            </p:cNvSpPr>
            <p:nvPr/>
          </p:nvSpPr>
          <p:spPr bwMode="auto">
            <a:xfrm>
              <a:off x="3663" y="1054"/>
              <a:ext cx="947" cy="1511"/>
            </a:xfrm>
            <a:custGeom>
              <a:avLst/>
              <a:gdLst>
                <a:gd name="T0" fmla="*/ 616 w 947"/>
                <a:gd name="T1" fmla="*/ 1473 h 1511"/>
                <a:gd name="T2" fmla="*/ 563 w 947"/>
                <a:gd name="T3" fmla="*/ 1422 h 1511"/>
                <a:gd name="T4" fmla="*/ 525 w 947"/>
                <a:gd name="T5" fmla="*/ 1374 h 1511"/>
                <a:gd name="T6" fmla="*/ 474 w 947"/>
                <a:gd name="T7" fmla="*/ 1407 h 1511"/>
                <a:gd name="T8" fmla="*/ 459 w 947"/>
                <a:gd name="T9" fmla="*/ 1371 h 1511"/>
                <a:gd name="T10" fmla="*/ 441 w 947"/>
                <a:gd name="T11" fmla="*/ 1359 h 1511"/>
                <a:gd name="T12" fmla="*/ 413 w 947"/>
                <a:gd name="T13" fmla="*/ 1346 h 1511"/>
                <a:gd name="T14" fmla="*/ 410 w 947"/>
                <a:gd name="T15" fmla="*/ 1303 h 1511"/>
                <a:gd name="T16" fmla="*/ 369 w 947"/>
                <a:gd name="T17" fmla="*/ 1267 h 1511"/>
                <a:gd name="T18" fmla="*/ 364 w 947"/>
                <a:gd name="T19" fmla="*/ 1234 h 1511"/>
                <a:gd name="T20" fmla="*/ 331 w 947"/>
                <a:gd name="T21" fmla="*/ 1219 h 1511"/>
                <a:gd name="T22" fmla="*/ 301 w 947"/>
                <a:gd name="T23" fmla="*/ 1178 h 1511"/>
                <a:gd name="T24" fmla="*/ 275 w 947"/>
                <a:gd name="T25" fmla="*/ 1158 h 1511"/>
                <a:gd name="T26" fmla="*/ 242 w 947"/>
                <a:gd name="T27" fmla="*/ 1140 h 1511"/>
                <a:gd name="T28" fmla="*/ 227 w 947"/>
                <a:gd name="T29" fmla="*/ 1117 h 1511"/>
                <a:gd name="T30" fmla="*/ 214 w 947"/>
                <a:gd name="T31" fmla="*/ 1081 h 1511"/>
                <a:gd name="T32" fmla="*/ 166 w 947"/>
                <a:gd name="T33" fmla="*/ 1069 h 1511"/>
                <a:gd name="T34" fmla="*/ 201 w 947"/>
                <a:gd name="T35" fmla="*/ 1046 h 1511"/>
                <a:gd name="T36" fmla="*/ 166 w 947"/>
                <a:gd name="T37" fmla="*/ 1043 h 1511"/>
                <a:gd name="T38" fmla="*/ 168 w 947"/>
                <a:gd name="T39" fmla="*/ 1015 h 1511"/>
                <a:gd name="T40" fmla="*/ 156 w 947"/>
                <a:gd name="T41" fmla="*/ 985 h 1511"/>
                <a:gd name="T42" fmla="*/ 199 w 947"/>
                <a:gd name="T43" fmla="*/ 957 h 1511"/>
                <a:gd name="T44" fmla="*/ 148 w 947"/>
                <a:gd name="T45" fmla="*/ 923 h 1511"/>
                <a:gd name="T46" fmla="*/ 135 w 947"/>
                <a:gd name="T47" fmla="*/ 865 h 1511"/>
                <a:gd name="T48" fmla="*/ 186 w 947"/>
                <a:gd name="T49" fmla="*/ 847 h 1511"/>
                <a:gd name="T50" fmla="*/ 186 w 947"/>
                <a:gd name="T51" fmla="*/ 811 h 1511"/>
                <a:gd name="T52" fmla="*/ 194 w 947"/>
                <a:gd name="T53" fmla="*/ 789 h 1511"/>
                <a:gd name="T54" fmla="*/ 181 w 947"/>
                <a:gd name="T55" fmla="*/ 733 h 1511"/>
                <a:gd name="T56" fmla="*/ 199 w 947"/>
                <a:gd name="T57" fmla="*/ 682 h 1511"/>
                <a:gd name="T58" fmla="*/ 245 w 947"/>
                <a:gd name="T59" fmla="*/ 641 h 1511"/>
                <a:gd name="T60" fmla="*/ 263 w 947"/>
                <a:gd name="T61" fmla="*/ 582 h 1511"/>
                <a:gd name="T62" fmla="*/ 217 w 947"/>
                <a:gd name="T63" fmla="*/ 519 h 1511"/>
                <a:gd name="T64" fmla="*/ 222 w 947"/>
                <a:gd name="T65" fmla="*/ 468 h 1511"/>
                <a:gd name="T66" fmla="*/ 227 w 947"/>
                <a:gd name="T67" fmla="*/ 432 h 1511"/>
                <a:gd name="T68" fmla="*/ 176 w 947"/>
                <a:gd name="T69" fmla="*/ 389 h 1511"/>
                <a:gd name="T70" fmla="*/ 89 w 947"/>
                <a:gd name="T71" fmla="*/ 366 h 1511"/>
                <a:gd name="T72" fmla="*/ 64 w 947"/>
                <a:gd name="T73" fmla="*/ 290 h 1511"/>
                <a:gd name="T74" fmla="*/ 21 w 947"/>
                <a:gd name="T75" fmla="*/ 211 h 1511"/>
                <a:gd name="T76" fmla="*/ 13 w 947"/>
                <a:gd name="T77" fmla="*/ 137 h 1511"/>
                <a:gd name="T78" fmla="*/ 33 w 947"/>
                <a:gd name="T79" fmla="*/ 104 h 1511"/>
                <a:gd name="T80" fmla="*/ 97 w 947"/>
                <a:gd name="T81" fmla="*/ 63 h 1511"/>
                <a:gd name="T82" fmla="*/ 163 w 947"/>
                <a:gd name="T83" fmla="*/ 66 h 1511"/>
                <a:gd name="T84" fmla="*/ 204 w 947"/>
                <a:gd name="T85" fmla="*/ 40 h 1511"/>
                <a:gd name="T86" fmla="*/ 306 w 947"/>
                <a:gd name="T87" fmla="*/ 7 h 1511"/>
                <a:gd name="T88" fmla="*/ 375 w 947"/>
                <a:gd name="T89" fmla="*/ 17 h 1511"/>
                <a:gd name="T90" fmla="*/ 474 w 947"/>
                <a:gd name="T91" fmla="*/ 20 h 1511"/>
                <a:gd name="T92" fmla="*/ 535 w 947"/>
                <a:gd name="T93" fmla="*/ 50 h 1511"/>
                <a:gd name="T94" fmla="*/ 581 w 947"/>
                <a:gd name="T95" fmla="*/ 15 h 1511"/>
                <a:gd name="T96" fmla="*/ 624 w 947"/>
                <a:gd name="T97" fmla="*/ 68 h 1511"/>
                <a:gd name="T98" fmla="*/ 677 w 947"/>
                <a:gd name="T99" fmla="*/ 112 h 1511"/>
                <a:gd name="T100" fmla="*/ 764 w 947"/>
                <a:gd name="T101" fmla="*/ 252 h 1511"/>
                <a:gd name="T102" fmla="*/ 845 w 947"/>
                <a:gd name="T103" fmla="*/ 267 h 1511"/>
                <a:gd name="T104" fmla="*/ 858 w 947"/>
                <a:gd name="T105" fmla="*/ 361 h 1511"/>
                <a:gd name="T106" fmla="*/ 800 w 947"/>
                <a:gd name="T107" fmla="*/ 465 h 1511"/>
                <a:gd name="T108" fmla="*/ 863 w 947"/>
                <a:gd name="T109" fmla="*/ 531 h 1511"/>
                <a:gd name="T110" fmla="*/ 881 w 947"/>
                <a:gd name="T111" fmla="*/ 613 h 1511"/>
                <a:gd name="T112" fmla="*/ 932 w 947"/>
                <a:gd name="T113" fmla="*/ 791 h 1511"/>
                <a:gd name="T114" fmla="*/ 899 w 947"/>
                <a:gd name="T115" fmla="*/ 931 h 1511"/>
                <a:gd name="T116" fmla="*/ 843 w 947"/>
                <a:gd name="T117" fmla="*/ 1025 h 1511"/>
                <a:gd name="T118" fmla="*/ 764 w 947"/>
                <a:gd name="T119" fmla="*/ 1135 h 1511"/>
                <a:gd name="T120" fmla="*/ 708 w 947"/>
                <a:gd name="T121" fmla="*/ 1333 h 1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7" h="1511">
                  <a:moveTo>
                    <a:pt x="644" y="1509"/>
                  </a:moveTo>
                  <a:lnTo>
                    <a:pt x="644" y="1506"/>
                  </a:lnTo>
                  <a:lnTo>
                    <a:pt x="642" y="1506"/>
                  </a:lnTo>
                  <a:lnTo>
                    <a:pt x="642" y="1504"/>
                  </a:lnTo>
                  <a:lnTo>
                    <a:pt x="639" y="1504"/>
                  </a:lnTo>
                  <a:lnTo>
                    <a:pt x="639" y="1501"/>
                  </a:lnTo>
                  <a:lnTo>
                    <a:pt x="637" y="1501"/>
                  </a:lnTo>
                  <a:lnTo>
                    <a:pt x="637" y="1499"/>
                  </a:lnTo>
                  <a:lnTo>
                    <a:pt x="634" y="1499"/>
                  </a:lnTo>
                  <a:lnTo>
                    <a:pt x="634" y="1496"/>
                  </a:lnTo>
                  <a:lnTo>
                    <a:pt x="632" y="1494"/>
                  </a:lnTo>
                  <a:lnTo>
                    <a:pt x="629" y="1491"/>
                  </a:lnTo>
                  <a:lnTo>
                    <a:pt x="627" y="1486"/>
                  </a:lnTo>
                  <a:lnTo>
                    <a:pt x="624" y="1486"/>
                  </a:lnTo>
                  <a:lnTo>
                    <a:pt x="624" y="1483"/>
                  </a:lnTo>
                  <a:lnTo>
                    <a:pt x="621" y="1481"/>
                  </a:lnTo>
                  <a:lnTo>
                    <a:pt x="619" y="1476"/>
                  </a:lnTo>
                  <a:lnTo>
                    <a:pt x="616" y="1476"/>
                  </a:lnTo>
                  <a:lnTo>
                    <a:pt x="616" y="1473"/>
                  </a:lnTo>
                  <a:lnTo>
                    <a:pt x="614" y="1471"/>
                  </a:lnTo>
                  <a:lnTo>
                    <a:pt x="614" y="1468"/>
                  </a:lnTo>
                  <a:lnTo>
                    <a:pt x="591" y="1453"/>
                  </a:lnTo>
                  <a:lnTo>
                    <a:pt x="588" y="1450"/>
                  </a:lnTo>
                  <a:lnTo>
                    <a:pt x="586" y="1453"/>
                  </a:lnTo>
                  <a:lnTo>
                    <a:pt x="586" y="1450"/>
                  </a:lnTo>
                  <a:lnTo>
                    <a:pt x="583" y="1450"/>
                  </a:lnTo>
                  <a:lnTo>
                    <a:pt x="581" y="1448"/>
                  </a:lnTo>
                  <a:lnTo>
                    <a:pt x="578" y="1448"/>
                  </a:lnTo>
                  <a:lnTo>
                    <a:pt x="576" y="1448"/>
                  </a:lnTo>
                  <a:lnTo>
                    <a:pt x="576" y="1445"/>
                  </a:lnTo>
                  <a:lnTo>
                    <a:pt x="573" y="1445"/>
                  </a:lnTo>
                  <a:lnTo>
                    <a:pt x="571" y="1443"/>
                  </a:lnTo>
                  <a:lnTo>
                    <a:pt x="571" y="1432"/>
                  </a:lnTo>
                  <a:lnTo>
                    <a:pt x="571" y="1430"/>
                  </a:lnTo>
                  <a:lnTo>
                    <a:pt x="571" y="1427"/>
                  </a:lnTo>
                  <a:lnTo>
                    <a:pt x="568" y="1425"/>
                  </a:lnTo>
                  <a:lnTo>
                    <a:pt x="565" y="1425"/>
                  </a:lnTo>
                  <a:lnTo>
                    <a:pt x="563" y="1422"/>
                  </a:lnTo>
                  <a:lnTo>
                    <a:pt x="560" y="1420"/>
                  </a:lnTo>
                  <a:lnTo>
                    <a:pt x="560" y="1417"/>
                  </a:lnTo>
                  <a:lnTo>
                    <a:pt x="560" y="1415"/>
                  </a:lnTo>
                  <a:lnTo>
                    <a:pt x="558" y="1376"/>
                  </a:lnTo>
                  <a:lnTo>
                    <a:pt x="555" y="1374"/>
                  </a:lnTo>
                  <a:lnTo>
                    <a:pt x="553" y="1371"/>
                  </a:lnTo>
                  <a:lnTo>
                    <a:pt x="550" y="1371"/>
                  </a:lnTo>
                  <a:lnTo>
                    <a:pt x="548" y="1371"/>
                  </a:lnTo>
                  <a:lnTo>
                    <a:pt x="545" y="1371"/>
                  </a:lnTo>
                  <a:lnTo>
                    <a:pt x="545" y="1369"/>
                  </a:lnTo>
                  <a:lnTo>
                    <a:pt x="543" y="1369"/>
                  </a:lnTo>
                  <a:lnTo>
                    <a:pt x="540" y="1369"/>
                  </a:lnTo>
                  <a:lnTo>
                    <a:pt x="535" y="1369"/>
                  </a:lnTo>
                  <a:lnTo>
                    <a:pt x="530" y="1369"/>
                  </a:lnTo>
                  <a:lnTo>
                    <a:pt x="530" y="1371"/>
                  </a:lnTo>
                  <a:lnTo>
                    <a:pt x="527" y="1371"/>
                  </a:lnTo>
                  <a:lnTo>
                    <a:pt x="525" y="1371"/>
                  </a:lnTo>
                  <a:lnTo>
                    <a:pt x="522" y="1371"/>
                  </a:lnTo>
                  <a:lnTo>
                    <a:pt x="525" y="1374"/>
                  </a:lnTo>
                  <a:lnTo>
                    <a:pt x="527" y="1376"/>
                  </a:lnTo>
                  <a:lnTo>
                    <a:pt x="530" y="1376"/>
                  </a:lnTo>
                  <a:lnTo>
                    <a:pt x="530" y="1379"/>
                  </a:lnTo>
                  <a:lnTo>
                    <a:pt x="530" y="1382"/>
                  </a:lnTo>
                  <a:lnTo>
                    <a:pt x="532" y="1384"/>
                  </a:lnTo>
                  <a:lnTo>
                    <a:pt x="532" y="1387"/>
                  </a:lnTo>
                  <a:lnTo>
                    <a:pt x="532" y="1389"/>
                  </a:lnTo>
                  <a:lnTo>
                    <a:pt x="532" y="1392"/>
                  </a:lnTo>
                  <a:lnTo>
                    <a:pt x="530" y="1394"/>
                  </a:lnTo>
                  <a:lnTo>
                    <a:pt x="530" y="1397"/>
                  </a:lnTo>
                  <a:lnTo>
                    <a:pt x="530" y="1399"/>
                  </a:lnTo>
                  <a:lnTo>
                    <a:pt x="481" y="1417"/>
                  </a:lnTo>
                  <a:lnTo>
                    <a:pt x="479" y="1417"/>
                  </a:lnTo>
                  <a:lnTo>
                    <a:pt x="479" y="1415"/>
                  </a:lnTo>
                  <a:lnTo>
                    <a:pt x="476" y="1415"/>
                  </a:lnTo>
                  <a:lnTo>
                    <a:pt x="476" y="1412"/>
                  </a:lnTo>
                  <a:lnTo>
                    <a:pt x="474" y="1412"/>
                  </a:lnTo>
                  <a:lnTo>
                    <a:pt x="474" y="1410"/>
                  </a:lnTo>
                  <a:lnTo>
                    <a:pt x="474" y="1407"/>
                  </a:lnTo>
                  <a:lnTo>
                    <a:pt x="471" y="1404"/>
                  </a:lnTo>
                  <a:lnTo>
                    <a:pt x="471" y="1402"/>
                  </a:lnTo>
                  <a:lnTo>
                    <a:pt x="469" y="1402"/>
                  </a:lnTo>
                  <a:lnTo>
                    <a:pt x="469" y="1399"/>
                  </a:lnTo>
                  <a:lnTo>
                    <a:pt x="469" y="1397"/>
                  </a:lnTo>
                  <a:lnTo>
                    <a:pt x="469" y="1394"/>
                  </a:lnTo>
                  <a:lnTo>
                    <a:pt x="466" y="1394"/>
                  </a:lnTo>
                  <a:lnTo>
                    <a:pt x="466" y="1392"/>
                  </a:lnTo>
                  <a:lnTo>
                    <a:pt x="466" y="1389"/>
                  </a:lnTo>
                  <a:lnTo>
                    <a:pt x="466" y="1387"/>
                  </a:lnTo>
                  <a:lnTo>
                    <a:pt x="466" y="1384"/>
                  </a:lnTo>
                  <a:lnTo>
                    <a:pt x="464" y="1384"/>
                  </a:lnTo>
                  <a:lnTo>
                    <a:pt x="464" y="1382"/>
                  </a:lnTo>
                  <a:lnTo>
                    <a:pt x="464" y="1379"/>
                  </a:lnTo>
                  <a:lnTo>
                    <a:pt x="464" y="1376"/>
                  </a:lnTo>
                  <a:lnTo>
                    <a:pt x="464" y="1374"/>
                  </a:lnTo>
                  <a:lnTo>
                    <a:pt x="461" y="1374"/>
                  </a:lnTo>
                  <a:lnTo>
                    <a:pt x="461" y="1371"/>
                  </a:lnTo>
                  <a:lnTo>
                    <a:pt x="459" y="1371"/>
                  </a:lnTo>
                  <a:lnTo>
                    <a:pt x="459" y="1369"/>
                  </a:lnTo>
                  <a:lnTo>
                    <a:pt x="459" y="1366"/>
                  </a:lnTo>
                  <a:lnTo>
                    <a:pt x="456" y="1366"/>
                  </a:lnTo>
                  <a:lnTo>
                    <a:pt x="459" y="1366"/>
                  </a:lnTo>
                  <a:lnTo>
                    <a:pt x="456" y="1364"/>
                  </a:lnTo>
                  <a:lnTo>
                    <a:pt x="453" y="1364"/>
                  </a:lnTo>
                  <a:lnTo>
                    <a:pt x="451" y="1364"/>
                  </a:lnTo>
                  <a:lnTo>
                    <a:pt x="451" y="1366"/>
                  </a:lnTo>
                  <a:lnTo>
                    <a:pt x="451" y="1364"/>
                  </a:lnTo>
                  <a:lnTo>
                    <a:pt x="451" y="1361"/>
                  </a:lnTo>
                  <a:lnTo>
                    <a:pt x="451" y="1359"/>
                  </a:lnTo>
                  <a:lnTo>
                    <a:pt x="448" y="1359"/>
                  </a:lnTo>
                  <a:lnTo>
                    <a:pt x="446" y="1359"/>
                  </a:lnTo>
                  <a:lnTo>
                    <a:pt x="446" y="1361"/>
                  </a:lnTo>
                  <a:lnTo>
                    <a:pt x="446" y="1364"/>
                  </a:lnTo>
                  <a:lnTo>
                    <a:pt x="443" y="1364"/>
                  </a:lnTo>
                  <a:lnTo>
                    <a:pt x="443" y="1361"/>
                  </a:lnTo>
                  <a:lnTo>
                    <a:pt x="443" y="1359"/>
                  </a:lnTo>
                  <a:lnTo>
                    <a:pt x="441" y="1359"/>
                  </a:lnTo>
                  <a:lnTo>
                    <a:pt x="441" y="1361"/>
                  </a:lnTo>
                  <a:lnTo>
                    <a:pt x="438" y="1361"/>
                  </a:lnTo>
                  <a:lnTo>
                    <a:pt x="438" y="1359"/>
                  </a:lnTo>
                  <a:lnTo>
                    <a:pt x="438" y="1356"/>
                  </a:lnTo>
                  <a:lnTo>
                    <a:pt x="436" y="1356"/>
                  </a:lnTo>
                  <a:lnTo>
                    <a:pt x="436" y="1359"/>
                  </a:lnTo>
                  <a:lnTo>
                    <a:pt x="436" y="1361"/>
                  </a:lnTo>
                  <a:lnTo>
                    <a:pt x="433" y="1361"/>
                  </a:lnTo>
                  <a:lnTo>
                    <a:pt x="431" y="1361"/>
                  </a:lnTo>
                  <a:lnTo>
                    <a:pt x="428" y="1361"/>
                  </a:lnTo>
                  <a:lnTo>
                    <a:pt x="428" y="1359"/>
                  </a:lnTo>
                  <a:lnTo>
                    <a:pt x="425" y="1359"/>
                  </a:lnTo>
                  <a:lnTo>
                    <a:pt x="423" y="1359"/>
                  </a:lnTo>
                  <a:lnTo>
                    <a:pt x="420" y="1359"/>
                  </a:lnTo>
                  <a:lnTo>
                    <a:pt x="418" y="1359"/>
                  </a:lnTo>
                  <a:lnTo>
                    <a:pt x="415" y="1359"/>
                  </a:lnTo>
                  <a:lnTo>
                    <a:pt x="413" y="1351"/>
                  </a:lnTo>
                  <a:lnTo>
                    <a:pt x="413" y="1348"/>
                  </a:lnTo>
                  <a:lnTo>
                    <a:pt x="413" y="1346"/>
                  </a:lnTo>
                  <a:lnTo>
                    <a:pt x="415" y="1343"/>
                  </a:lnTo>
                  <a:lnTo>
                    <a:pt x="415" y="1338"/>
                  </a:lnTo>
                  <a:lnTo>
                    <a:pt x="418" y="1338"/>
                  </a:lnTo>
                  <a:lnTo>
                    <a:pt x="420" y="1338"/>
                  </a:lnTo>
                  <a:lnTo>
                    <a:pt x="420" y="1336"/>
                  </a:lnTo>
                  <a:lnTo>
                    <a:pt x="423" y="1333"/>
                  </a:lnTo>
                  <a:lnTo>
                    <a:pt x="423" y="1331"/>
                  </a:lnTo>
                  <a:lnTo>
                    <a:pt x="423" y="1328"/>
                  </a:lnTo>
                  <a:lnTo>
                    <a:pt x="423" y="1326"/>
                  </a:lnTo>
                  <a:lnTo>
                    <a:pt x="423" y="1323"/>
                  </a:lnTo>
                  <a:lnTo>
                    <a:pt x="423" y="1320"/>
                  </a:lnTo>
                  <a:lnTo>
                    <a:pt x="423" y="1318"/>
                  </a:lnTo>
                  <a:lnTo>
                    <a:pt x="420" y="1315"/>
                  </a:lnTo>
                  <a:lnTo>
                    <a:pt x="420" y="1313"/>
                  </a:lnTo>
                  <a:lnTo>
                    <a:pt x="418" y="1310"/>
                  </a:lnTo>
                  <a:lnTo>
                    <a:pt x="418" y="1308"/>
                  </a:lnTo>
                  <a:lnTo>
                    <a:pt x="415" y="1308"/>
                  </a:lnTo>
                  <a:lnTo>
                    <a:pt x="413" y="1305"/>
                  </a:lnTo>
                  <a:lnTo>
                    <a:pt x="410" y="1303"/>
                  </a:lnTo>
                  <a:lnTo>
                    <a:pt x="410" y="1300"/>
                  </a:lnTo>
                  <a:lnTo>
                    <a:pt x="408" y="1300"/>
                  </a:lnTo>
                  <a:lnTo>
                    <a:pt x="408" y="1298"/>
                  </a:lnTo>
                  <a:lnTo>
                    <a:pt x="408" y="1292"/>
                  </a:lnTo>
                  <a:lnTo>
                    <a:pt x="405" y="1290"/>
                  </a:lnTo>
                  <a:lnTo>
                    <a:pt x="405" y="1287"/>
                  </a:lnTo>
                  <a:lnTo>
                    <a:pt x="403" y="1285"/>
                  </a:lnTo>
                  <a:lnTo>
                    <a:pt x="400" y="1285"/>
                  </a:lnTo>
                  <a:lnTo>
                    <a:pt x="397" y="1285"/>
                  </a:lnTo>
                  <a:lnTo>
                    <a:pt x="392" y="1282"/>
                  </a:lnTo>
                  <a:lnTo>
                    <a:pt x="390" y="1282"/>
                  </a:lnTo>
                  <a:lnTo>
                    <a:pt x="387" y="1282"/>
                  </a:lnTo>
                  <a:lnTo>
                    <a:pt x="385" y="1280"/>
                  </a:lnTo>
                  <a:lnTo>
                    <a:pt x="380" y="1277"/>
                  </a:lnTo>
                  <a:lnTo>
                    <a:pt x="377" y="1275"/>
                  </a:lnTo>
                  <a:lnTo>
                    <a:pt x="375" y="1272"/>
                  </a:lnTo>
                  <a:lnTo>
                    <a:pt x="372" y="1272"/>
                  </a:lnTo>
                  <a:lnTo>
                    <a:pt x="369" y="1270"/>
                  </a:lnTo>
                  <a:lnTo>
                    <a:pt x="369" y="1267"/>
                  </a:lnTo>
                  <a:lnTo>
                    <a:pt x="372" y="1264"/>
                  </a:lnTo>
                  <a:lnTo>
                    <a:pt x="375" y="1262"/>
                  </a:lnTo>
                  <a:lnTo>
                    <a:pt x="377" y="1262"/>
                  </a:lnTo>
                  <a:lnTo>
                    <a:pt x="380" y="1259"/>
                  </a:lnTo>
                  <a:lnTo>
                    <a:pt x="382" y="1257"/>
                  </a:lnTo>
                  <a:lnTo>
                    <a:pt x="385" y="1254"/>
                  </a:lnTo>
                  <a:lnTo>
                    <a:pt x="385" y="1252"/>
                  </a:lnTo>
                  <a:lnTo>
                    <a:pt x="385" y="1249"/>
                  </a:lnTo>
                  <a:lnTo>
                    <a:pt x="382" y="1247"/>
                  </a:lnTo>
                  <a:lnTo>
                    <a:pt x="382" y="1244"/>
                  </a:lnTo>
                  <a:lnTo>
                    <a:pt x="382" y="1242"/>
                  </a:lnTo>
                  <a:lnTo>
                    <a:pt x="382" y="1239"/>
                  </a:lnTo>
                  <a:lnTo>
                    <a:pt x="380" y="1239"/>
                  </a:lnTo>
                  <a:lnTo>
                    <a:pt x="375" y="1234"/>
                  </a:lnTo>
                  <a:lnTo>
                    <a:pt x="372" y="1234"/>
                  </a:lnTo>
                  <a:lnTo>
                    <a:pt x="372" y="1231"/>
                  </a:lnTo>
                  <a:lnTo>
                    <a:pt x="369" y="1231"/>
                  </a:lnTo>
                  <a:lnTo>
                    <a:pt x="367" y="1231"/>
                  </a:lnTo>
                  <a:lnTo>
                    <a:pt x="364" y="1234"/>
                  </a:lnTo>
                  <a:lnTo>
                    <a:pt x="362" y="1234"/>
                  </a:lnTo>
                  <a:lnTo>
                    <a:pt x="359" y="1236"/>
                  </a:lnTo>
                  <a:lnTo>
                    <a:pt x="357" y="1236"/>
                  </a:lnTo>
                  <a:lnTo>
                    <a:pt x="357" y="1239"/>
                  </a:lnTo>
                  <a:lnTo>
                    <a:pt x="354" y="1239"/>
                  </a:lnTo>
                  <a:lnTo>
                    <a:pt x="354" y="1242"/>
                  </a:lnTo>
                  <a:lnTo>
                    <a:pt x="349" y="1242"/>
                  </a:lnTo>
                  <a:lnTo>
                    <a:pt x="347" y="1242"/>
                  </a:lnTo>
                  <a:lnTo>
                    <a:pt x="344" y="1242"/>
                  </a:lnTo>
                  <a:lnTo>
                    <a:pt x="341" y="1239"/>
                  </a:lnTo>
                  <a:lnTo>
                    <a:pt x="341" y="1236"/>
                  </a:lnTo>
                  <a:lnTo>
                    <a:pt x="339" y="1234"/>
                  </a:lnTo>
                  <a:lnTo>
                    <a:pt x="339" y="1231"/>
                  </a:lnTo>
                  <a:lnTo>
                    <a:pt x="339" y="1229"/>
                  </a:lnTo>
                  <a:lnTo>
                    <a:pt x="336" y="1229"/>
                  </a:lnTo>
                  <a:lnTo>
                    <a:pt x="336" y="1226"/>
                  </a:lnTo>
                  <a:lnTo>
                    <a:pt x="334" y="1224"/>
                  </a:lnTo>
                  <a:lnTo>
                    <a:pt x="334" y="1221"/>
                  </a:lnTo>
                  <a:lnTo>
                    <a:pt x="331" y="1219"/>
                  </a:lnTo>
                  <a:lnTo>
                    <a:pt x="329" y="1216"/>
                  </a:lnTo>
                  <a:lnTo>
                    <a:pt x="329" y="1214"/>
                  </a:lnTo>
                  <a:lnTo>
                    <a:pt x="329" y="1211"/>
                  </a:lnTo>
                  <a:lnTo>
                    <a:pt x="329" y="1208"/>
                  </a:lnTo>
                  <a:lnTo>
                    <a:pt x="326" y="1208"/>
                  </a:lnTo>
                  <a:lnTo>
                    <a:pt x="326" y="1206"/>
                  </a:lnTo>
                  <a:lnTo>
                    <a:pt x="321" y="1203"/>
                  </a:lnTo>
                  <a:lnTo>
                    <a:pt x="319" y="1203"/>
                  </a:lnTo>
                  <a:lnTo>
                    <a:pt x="316" y="1203"/>
                  </a:lnTo>
                  <a:lnTo>
                    <a:pt x="313" y="1203"/>
                  </a:lnTo>
                  <a:lnTo>
                    <a:pt x="306" y="1198"/>
                  </a:lnTo>
                  <a:lnTo>
                    <a:pt x="306" y="1196"/>
                  </a:lnTo>
                  <a:lnTo>
                    <a:pt x="303" y="1196"/>
                  </a:lnTo>
                  <a:lnTo>
                    <a:pt x="303" y="1193"/>
                  </a:lnTo>
                  <a:lnTo>
                    <a:pt x="301" y="1188"/>
                  </a:lnTo>
                  <a:lnTo>
                    <a:pt x="301" y="1186"/>
                  </a:lnTo>
                  <a:lnTo>
                    <a:pt x="301" y="1183"/>
                  </a:lnTo>
                  <a:lnTo>
                    <a:pt x="301" y="1180"/>
                  </a:lnTo>
                  <a:lnTo>
                    <a:pt x="301" y="1178"/>
                  </a:lnTo>
                  <a:lnTo>
                    <a:pt x="303" y="1178"/>
                  </a:lnTo>
                  <a:lnTo>
                    <a:pt x="303" y="1175"/>
                  </a:lnTo>
                  <a:lnTo>
                    <a:pt x="303" y="1173"/>
                  </a:lnTo>
                  <a:lnTo>
                    <a:pt x="303" y="1170"/>
                  </a:lnTo>
                  <a:lnTo>
                    <a:pt x="303" y="1168"/>
                  </a:lnTo>
                  <a:lnTo>
                    <a:pt x="303" y="1165"/>
                  </a:lnTo>
                  <a:lnTo>
                    <a:pt x="303" y="1160"/>
                  </a:lnTo>
                  <a:lnTo>
                    <a:pt x="303" y="1158"/>
                  </a:lnTo>
                  <a:lnTo>
                    <a:pt x="301" y="1155"/>
                  </a:lnTo>
                  <a:lnTo>
                    <a:pt x="298" y="1158"/>
                  </a:lnTo>
                  <a:lnTo>
                    <a:pt x="298" y="1160"/>
                  </a:lnTo>
                  <a:lnTo>
                    <a:pt x="296" y="1160"/>
                  </a:lnTo>
                  <a:lnTo>
                    <a:pt x="293" y="1160"/>
                  </a:lnTo>
                  <a:lnTo>
                    <a:pt x="291" y="1160"/>
                  </a:lnTo>
                  <a:lnTo>
                    <a:pt x="288" y="1160"/>
                  </a:lnTo>
                  <a:lnTo>
                    <a:pt x="288" y="1158"/>
                  </a:lnTo>
                  <a:lnTo>
                    <a:pt x="285" y="1158"/>
                  </a:lnTo>
                  <a:lnTo>
                    <a:pt x="278" y="1158"/>
                  </a:lnTo>
                  <a:lnTo>
                    <a:pt x="275" y="1158"/>
                  </a:lnTo>
                  <a:lnTo>
                    <a:pt x="273" y="1158"/>
                  </a:lnTo>
                  <a:lnTo>
                    <a:pt x="270" y="1158"/>
                  </a:lnTo>
                  <a:lnTo>
                    <a:pt x="268" y="1155"/>
                  </a:lnTo>
                  <a:lnTo>
                    <a:pt x="265" y="1155"/>
                  </a:lnTo>
                  <a:lnTo>
                    <a:pt x="263" y="1155"/>
                  </a:lnTo>
                  <a:lnTo>
                    <a:pt x="260" y="1155"/>
                  </a:lnTo>
                  <a:lnTo>
                    <a:pt x="257" y="1158"/>
                  </a:lnTo>
                  <a:lnTo>
                    <a:pt x="255" y="1158"/>
                  </a:lnTo>
                  <a:lnTo>
                    <a:pt x="252" y="1155"/>
                  </a:lnTo>
                  <a:lnTo>
                    <a:pt x="250" y="1155"/>
                  </a:lnTo>
                  <a:lnTo>
                    <a:pt x="250" y="1152"/>
                  </a:lnTo>
                  <a:lnTo>
                    <a:pt x="250" y="1150"/>
                  </a:lnTo>
                  <a:lnTo>
                    <a:pt x="250" y="1147"/>
                  </a:lnTo>
                  <a:lnTo>
                    <a:pt x="252" y="1145"/>
                  </a:lnTo>
                  <a:lnTo>
                    <a:pt x="252" y="1142"/>
                  </a:lnTo>
                  <a:lnTo>
                    <a:pt x="250" y="1142"/>
                  </a:lnTo>
                  <a:lnTo>
                    <a:pt x="247" y="1140"/>
                  </a:lnTo>
                  <a:lnTo>
                    <a:pt x="245" y="1140"/>
                  </a:lnTo>
                  <a:lnTo>
                    <a:pt x="242" y="1140"/>
                  </a:lnTo>
                  <a:lnTo>
                    <a:pt x="240" y="1140"/>
                  </a:lnTo>
                  <a:lnTo>
                    <a:pt x="237" y="1140"/>
                  </a:lnTo>
                  <a:lnTo>
                    <a:pt x="229" y="1140"/>
                  </a:lnTo>
                  <a:lnTo>
                    <a:pt x="227" y="1140"/>
                  </a:lnTo>
                  <a:lnTo>
                    <a:pt x="227" y="1137"/>
                  </a:lnTo>
                  <a:lnTo>
                    <a:pt x="229" y="1135"/>
                  </a:lnTo>
                  <a:lnTo>
                    <a:pt x="232" y="1135"/>
                  </a:lnTo>
                  <a:lnTo>
                    <a:pt x="232" y="1132"/>
                  </a:lnTo>
                  <a:lnTo>
                    <a:pt x="232" y="1130"/>
                  </a:lnTo>
                  <a:lnTo>
                    <a:pt x="235" y="1130"/>
                  </a:lnTo>
                  <a:lnTo>
                    <a:pt x="235" y="1124"/>
                  </a:lnTo>
                  <a:lnTo>
                    <a:pt x="237" y="1124"/>
                  </a:lnTo>
                  <a:lnTo>
                    <a:pt x="237" y="1122"/>
                  </a:lnTo>
                  <a:lnTo>
                    <a:pt x="235" y="1122"/>
                  </a:lnTo>
                  <a:lnTo>
                    <a:pt x="235" y="1119"/>
                  </a:lnTo>
                  <a:lnTo>
                    <a:pt x="232" y="1119"/>
                  </a:lnTo>
                  <a:lnTo>
                    <a:pt x="232" y="1117"/>
                  </a:lnTo>
                  <a:lnTo>
                    <a:pt x="229" y="1117"/>
                  </a:lnTo>
                  <a:lnTo>
                    <a:pt x="227" y="1117"/>
                  </a:lnTo>
                  <a:lnTo>
                    <a:pt x="227" y="1114"/>
                  </a:lnTo>
                  <a:lnTo>
                    <a:pt x="227" y="1112"/>
                  </a:lnTo>
                  <a:lnTo>
                    <a:pt x="227" y="1109"/>
                  </a:lnTo>
                  <a:lnTo>
                    <a:pt x="227" y="1107"/>
                  </a:lnTo>
                  <a:lnTo>
                    <a:pt x="229" y="1107"/>
                  </a:lnTo>
                  <a:lnTo>
                    <a:pt x="229" y="1104"/>
                  </a:lnTo>
                  <a:lnTo>
                    <a:pt x="232" y="1104"/>
                  </a:lnTo>
                  <a:lnTo>
                    <a:pt x="232" y="1102"/>
                  </a:lnTo>
                  <a:lnTo>
                    <a:pt x="235" y="1099"/>
                  </a:lnTo>
                  <a:lnTo>
                    <a:pt x="235" y="1094"/>
                  </a:lnTo>
                  <a:lnTo>
                    <a:pt x="232" y="1094"/>
                  </a:lnTo>
                  <a:lnTo>
                    <a:pt x="232" y="1091"/>
                  </a:lnTo>
                  <a:lnTo>
                    <a:pt x="229" y="1091"/>
                  </a:lnTo>
                  <a:lnTo>
                    <a:pt x="229" y="1089"/>
                  </a:lnTo>
                  <a:lnTo>
                    <a:pt x="224" y="1084"/>
                  </a:lnTo>
                  <a:lnTo>
                    <a:pt x="224" y="1081"/>
                  </a:lnTo>
                  <a:lnTo>
                    <a:pt x="222" y="1081"/>
                  </a:lnTo>
                  <a:lnTo>
                    <a:pt x="217" y="1081"/>
                  </a:lnTo>
                  <a:lnTo>
                    <a:pt x="214" y="1081"/>
                  </a:lnTo>
                  <a:lnTo>
                    <a:pt x="212" y="1081"/>
                  </a:lnTo>
                  <a:lnTo>
                    <a:pt x="209" y="1081"/>
                  </a:lnTo>
                  <a:lnTo>
                    <a:pt x="207" y="1081"/>
                  </a:lnTo>
                  <a:lnTo>
                    <a:pt x="204" y="1081"/>
                  </a:lnTo>
                  <a:lnTo>
                    <a:pt x="201" y="1079"/>
                  </a:lnTo>
                  <a:lnTo>
                    <a:pt x="199" y="1076"/>
                  </a:lnTo>
                  <a:lnTo>
                    <a:pt x="196" y="1076"/>
                  </a:lnTo>
                  <a:lnTo>
                    <a:pt x="194" y="1076"/>
                  </a:lnTo>
                  <a:lnTo>
                    <a:pt x="189" y="1076"/>
                  </a:lnTo>
                  <a:lnTo>
                    <a:pt x="186" y="1076"/>
                  </a:lnTo>
                  <a:lnTo>
                    <a:pt x="184" y="1076"/>
                  </a:lnTo>
                  <a:lnTo>
                    <a:pt x="181" y="1074"/>
                  </a:lnTo>
                  <a:lnTo>
                    <a:pt x="179" y="1074"/>
                  </a:lnTo>
                  <a:lnTo>
                    <a:pt x="173" y="1074"/>
                  </a:lnTo>
                  <a:lnTo>
                    <a:pt x="171" y="1074"/>
                  </a:lnTo>
                  <a:lnTo>
                    <a:pt x="171" y="1071"/>
                  </a:lnTo>
                  <a:lnTo>
                    <a:pt x="168" y="1071"/>
                  </a:lnTo>
                  <a:lnTo>
                    <a:pt x="166" y="1071"/>
                  </a:lnTo>
                  <a:lnTo>
                    <a:pt x="166" y="1069"/>
                  </a:lnTo>
                  <a:lnTo>
                    <a:pt x="166" y="1066"/>
                  </a:lnTo>
                  <a:lnTo>
                    <a:pt x="168" y="1063"/>
                  </a:lnTo>
                  <a:lnTo>
                    <a:pt x="171" y="1063"/>
                  </a:lnTo>
                  <a:lnTo>
                    <a:pt x="173" y="1063"/>
                  </a:lnTo>
                  <a:lnTo>
                    <a:pt x="176" y="1063"/>
                  </a:lnTo>
                  <a:lnTo>
                    <a:pt x="179" y="1063"/>
                  </a:lnTo>
                  <a:lnTo>
                    <a:pt x="181" y="1063"/>
                  </a:lnTo>
                  <a:lnTo>
                    <a:pt x="181" y="1061"/>
                  </a:lnTo>
                  <a:lnTo>
                    <a:pt x="184" y="1061"/>
                  </a:lnTo>
                  <a:lnTo>
                    <a:pt x="186" y="1061"/>
                  </a:lnTo>
                  <a:lnTo>
                    <a:pt x="189" y="1058"/>
                  </a:lnTo>
                  <a:lnTo>
                    <a:pt x="191" y="1058"/>
                  </a:lnTo>
                  <a:lnTo>
                    <a:pt x="191" y="1056"/>
                  </a:lnTo>
                  <a:lnTo>
                    <a:pt x="194" y="1053"/>
                  </a:lnTo>
                  <a:lnTo>
                    <a:pt x="194" y="1051"/>
                  </a:lnTo>
                  <a:lnTo>
                    <a:pt x="196" y="1048"/>
                  </a:lnTo>
                  <a:lnTo>
                    <a:pt x="199" y="1048"/>
                  </a:lnTo>
                  <a:lnTo>
                    <a:pt x="199" y="1046"/>
                  </a:lnTo>
                  <a:lnTo>
                    <a:pt x="201" y="1046"/>
                  </a:lnTo>
                  <a:lnTo>
                    <a:pt x="201" y="1043"/>
                  </a:lnTo>
                  <a:lnTo>
                    <a:pt x="204" y="1041"/>
                  </a:lnTo>
                  <a:lnTo>
                    <a:pt x="204" y="1038"/>
                  </a:lnTo>
                  <a:lnTo>
                    <a:pt x="201" y="1033"/>
                  </a:lnTo>
                  <a:lnTo>
                    <a:pt x="199" y="1033"/>
                  </a:lnTo>
                  <a:lnTo>
                    <a:pt x="196" y="1033"/>
                  </a:lnTo>
                  <a:lnTo>
                    <a:pt x="194" y="1033"/>
                  </a:lnTo>
                  <a:lnTo>
                    <a:pt x="191" y="1033"/>
                  </a:lnTo>
                  <a:lnTo>
                    <a:pt x="191" y="1035"/>
                  </a:lnTo>
                  <a:lnTo>
                    <a:pt x="189" y="1035"/>
                  </a:lnTo>
                  <a:lnTo>
                    <a:pt x="186" y="1035"/>
                  </a:lnTo>
                  <a:lnTo>
                    <a:pt x="184" y="1035"/>
                  </a:lnTo>
                  <a:lnTo>
                    <a:pt x="181" y="1035"/>
                  </a:lnTo>
                  <a:lnTo>
                    <a:pt x="179" y="1035"/>
                  </a:lnTo>
                  <a:lnTo>
                    <a:pt x="176" y="1035"/>
                  </a:lnTo>
                  <a:lnTo>
                    <a:pt x="173" y="1035"/>
                  </a:lnTo>
                  <a:lnTo>
                    <a:pt x="171" y="1038"/>
                  </a:lnTo>
                  <a:lnTo>
                    <a:pt x="168" y="1041"/>
                  </a:lnTo>
                  <a:lnTo>
                    <a:pt x="166" y="1043"/>
                  </a:lnTo>
                  <a:lnTo>
                    <a:pt x="163" y="1046"/>
                  </a:lnTo>
                  <a:lnTo>
                    <a:pt x="161" y="1043"/>
                  </a:lnTo>
                  <a:lnTo>
                    <a:pt x="158" y="1043"/>
                  </a:lnTo>
                  <a:lnTo>
                    <a:pt x="158" y="1041"/>
                  </a:lnTo>
                  <a:lnTo>
                    <a:pt x="156" y="1038"/>
                  </a:lnTo>
                  <a:lnTo>
                    <a:pt x="156" y="1035"/>
                  </a:lnTo>
                  <a:lnTo>
                    <a:pt x="156" y="1033"/>
                  </a:lnTo>
                  <a:lnTo>
                    <a:pt x="153" y="1030"/>
                  </a:lnTo>
                  <a:lnTo>
                    <a:pt x="153" y="1028"/>
                  </a:lnTo>
                  <a:lnTo>
                    <a:pt x="156" y="1028"/>
                  </a:lnTo>
                  <a:lnTo>
                    <a:pt x="156" y="1025"/>
                  </a:lnTo>
                  <a:lnTo>
                    <a:pt x="156" y="1023"/>
                  </a:lnTo>
                  <a:lnTo>
                    <a:pt x="158" y="1020"/>
                  </a:lnTo>
                  <a:lnTo>
                    <a:pt x="161" y="1020"/>
                  </a:lnTo>
                  <a:lnTo>
                    <a:pt x="163" y="1020"/>
                  </a:lnTo>
                  <a:lnTo>
                    <a:pt x="163" y="1018"/>
                  </a:lnTo>
                  <a:lnTo>
                    <a:pt x="166" y="1018"/>
                  </a:lnTo>
                  <a:lnTo>
                    <a:pt x="166" y="1015"/>
                  </a:lnTo>
                  <a:lnTo>
                    <a:pt x="168" y="1015"/>
                  </a:lnTo>
                  <a:lnTo>
                    <a:pt x="171" y="1013"/>
                  </a:lnTo>
                  <a:lnTo>
                    <a:pt x="176" y="1013"/>
                  </a:lnTo>
                  <a:lnTo>
                    <a:pt x="179" y="1015"/>
                  </a:lnTo>
                  <a:lnTo>
                    <a:pt x="181" y="1013"/>
                  </a:lnTo>
                  <a:lnTo>
                    <a:pt x="181" y="1010"/>
                  </a:lnTo>
                  <a:lnTo>
                    <a:pt x="181" y="1007"/>
                  </a:lnTo>
                  <a:lnTo>
                    <a:pt x="181" y="1005"/>
                  </a:lnTo>
                  <a:lnTo>
                    <a:pt x="179" y="1002"/>
                  </a:lnTo>
                  <a:lnTo>
                    <a:pt x="176" y="1002"/>
                  </a:lnTo>
                  <a:lnTo>
                    <a:pt x="173" y="1005"/>
                  </a:lnTo>
                  <a:lnTo>
                    <a:pt x="173" y="1002"/>
                  </a:lnTo>
                  <a:lnTo>
                    <a:pt x="171" y="1002"/>
                  </a:lnTo>
                  <a:lnTo>
                    <a:pt x="168" y="1000"/>
                  </a:lnTo>
                  <a:lnTo>
                    <a:pt x="166" y="997"/>
                  </a:lnTo>
                  <a:lnTo>
                    <a:pt x="163" y="997"/>
                  </a:lnTo>
                  <a:lnTo>
                    <a:pt x="161" y="1000"/>
                  </a:lnTo>
                  <a:lnTo>
                    <a:pt x="158" y="997"/>
                  </a:lnTo>
                  <a:lnTo>
                    <a:pt x="156" y="995"/>
                  </a:lnTo>
                  <a:lnTo>
                    <a:pt x="156" y="985"/>
                  </a:lnTo>
                  <a:lnTo>
                    <a:pt x="161" y="982"/>
                  </a:lnTo>
                  <a:lnTo>
                    <a:pt x="163" y="979"/>
                  </a:lnTo>
                  <a:lnTo>
                    <a:pt x="163" y="977"/>
                  </a:lnTo>
                  <a:lnTo>
                    <a:pt x="163" y="974"/>
                  </a:lnTo>
                  <a:lnTo>
                    <a:pt x="163" y="972"/>
                  </a:lnTo>
                  <a:lnTo>
                    <a:pt x="163" y="967"/>
                  </a:lnTo>
                  <a:lnTo>
                    <a:pt x="166" y="964"/>
                  </a:lnTo>
                  <a:lnTo>
                    <a:pt x="171" y="964"/>
                  </a:lnTo>
                  <a:lnTo>
                    <a:pt x="173" y="964"/>
                  </a:lnTo>
                  <a:lnTo>
                    <a:pt x="179" y="964"/>
                  </a:lnTo>
                  <a:lnTo>
                    <a:pt x="181" y="964"/>
                  </a:lnTo>
                  <a:lnTo>
                    <a:pt x="186" y="964"/>
                  </a:lnTo>
                  <a:lnTo>
                    <a:pt x="189" y="964"/>
                  </a:lnTo>
                  <a:lnTo>
                    <a:pt x="191" y="967"/>
                  </a:lnTo>
                  <a:lnTo>
                    <a:pt x="196" y="967"/>
                  </a:lnTo>
                  <a:lnTo>
                    <a:pt x="199" y="964"/>
                  </a:lnTo>
                  <a:lnTo>
                    <a:pt x="201" y="964"/>
                  </a:lnTo>
                  <a:lnTo>
                    <a:pt x="201" y="962"/>
                  </a:lnTo>
                  <a:lnTo>
                    <a:pt x="199" y="957"/>
                  </a:lnTo>
                  <a:lnTo>
                    <a:pt x="196" y="957"/>
                  </a:lnTo>
                  <a:lnTo>
                    <a:pt x="191" y="957"/>
                  </a:lnTo>
                  <a:lnTo>
                    <a:pt x="191" y="954"/>
                  </a:lnTo>
                  <a:lnTo>
                    <a:pt x="189" y="949"/>
                  </a:lnTo>
                  <a:lnTo>
                    <a:pt x="186" y="949"/>
                  </a:lnTo>
                  <a:lnTo>
                    <a:pt x="184" y="946"/>
                  </a:lnTo>
                  <a:lnTo>
                    <a:pt x="184" y="944"/>
                  </a:lnTo>
                  <a:lnTo>
                    <a:pt x="181" y="941"/>
                  </a:lnTo>
                  <a:lnTo>
                    <a:pt x="176" y="939"/>
                  </a:lnTo>
                  <a:lnTo>
                    <a:pt x="176" y="936"/>
                  </a:lnTo>
                  <a:lnTo>
                    <a:pt x="176" y="934"/>
                  </a:lnTo>
                  <a:lnTo>
                    <a:pt x="171" y="934"/>
                  </a:lnTo>
                  <a:lnTo>
                    <a:pt x="168" y="931"/>
                  </a:lnTo>
                  <a:lnTo>
                    <a:pt x="163" y="931"/>
                  </a:lnTo>
                  <a:lnTo>
                    <a:pt x="158" y="929"/>
                  </a:lnTo>
                  <a:lnTo>
                    <a:pt x="156" y="929"/>
                  </a:lnTo>
                  <a:lnTo>
                    <a:pt x="153" y="931"/>
                  </a:lnTo>
                  <a:lnTo>
                    <a:pt x="151" y="926"/>
                  </a:lnTo>
                  <a:lnTo>
                    <a:pt x="148" y="923"/>
                  </a:lnTo>
                  <a:lnTo>
                    <a:pt x="148" y="921"/>
                  </a:lnTo>
                  <a:lnTo>
                    <a:pt x="151" y="916"/>
                  </a:lnTo>
                  <a:lnTo>
                    <a:pt x="151" y="913"/>
                  </a:lnTo>
                  <a:lnTo>
                    <a:pt x="156" y="908"/>
                  </a:lnTo>
                  <a:lnTo>
                    <a:pt x="158" y="906"/>
                  </a:lnTo>
                  <a:lnTo>
                    <a:pt x="161" y="901"/>
                  </a:lnTo>
                  <a:lnTo>
                    <a:pt x="161" y="898"/>
                  </a:lnTo>
                  <a:lnTo>
                    <a:pt x="161" y="895"/>
                  </a:lnTo>
                  <a:lnTo>
                    <a:pt x="156" y="890"/>
                  </a:lnTo>
                  <a:lnTo>
                    <a:pt x="153" y="890"/>
                  </a:lnTo>
                  <a:lnTo>
                    <a:pt x="151" y="888"/>
                  </a:lnTo>
                  <a:lnTo>
                    <a:pt x="148" y="885"/>
                  </a:lnTo>
                  <a:lnTo>
                    <a:pt x="143" y="880"/>
                  </a:lnTo>
                  <a:lnTo>
                    <a:pt x="140" y="878"/>
                  </a:lnTo>
                  <a:lnTo>
                    <a:pt x="138" y="875"/>
                  </a:lnTo>
                  <a:lnTo>
                    <a:pt x="135" y="873"/>
                  </a:lnTo>
                  <a:lnTo>
                    <a:pt x="133" y="870"/>
                  </a:lnTo>
                  <a:lnTo>
                    <a:pt x="135" y="867"/>
                  </a:lnTo>
                  <a:lnTo>
                    <a:pt x="135" y="865"/>
                  </a:lnTo>
                  <a:lnTo>
                    <a:pt x="138" y="860"/>
                  </a:lnTo>
                  <a:lnTo>
                    <a:pt x="140" y="860"/>
                  </a:lnTo>
                  <a:lnTo>
                    <a:pt x="145" y="860"/>
                  </a:lnTo>
                  <a:lnTo>
                    <a:pt x="148" y="860"/>
                  </a:lnTo>
                  <a:lnTo>
                    <a:pt x="151" y="860"/>
                  </a:lnTo>
                  <a:lnTo>
                    <a:pt x="153" y="860"/>
                  </a:lnTo>
                  <a:lnTo>
                    <a:pt x="158" y="860"/>
                  </a:lnTo>
                  <a:lnTo>
                    <a:pt x="163" y="862"/>
                  </a:lnTo>
                  <a:lnTo>
                    <a:pt x="166" y="862"/>
                  </a:lnTo>
                  <a:lnTo>
                    <a:pt x="171" y="862"/>
                  </a:lnTo>
                  <a:lnTo>
                    <a:pt x="173" y="865"/>
                  </a:lnTo>
                  <a:lnTo>
                    <a:pt x="179" y="865"/>
                  </a:lnTo>
                  <a:lnTo>
                    <a:pt x="181" y="865"/>
                  </a:lnTo>
                  <a:lnTo>
                    <a:pt x="181" y="862"/>
                  </a:lnTo>
                  <a:lnTo>
                    <a:pt x="184" y="860"/>
                  </a:lnTo>
                  <a:lnTo>
                    <a:pt x="184" y="857"/>
                  </a:lnTo>
                  <a:lnTo>
                    <a:pt x="184" y="855"/>
                  </a:lnTo>
                  <a:lnTo>
                    <a:pt x="184" y="850"/>
                  </a:lnTo>
                  <a:lnTo>
                    <a:pt x="186" y="847"/>
                  </a:lnTo>
                  <a:lnTo>
                    <a:pt x="186" y="845"/>
                  </a:lnTo>
                  <a:lnTo>
                    <a:pt x="189" y="845"/>
                  </a:lnTo>
                  <a:lnTo>
                    <a:pt x="189" y="839"/>
                  </a:lnTo>
                  <a:lnTo>
                    <a:pt x="186" y="839"/>
                  </a:lnTo>
                  <a:lnTo>
                    <a:pt x="179" y="837"/>
                  </a:lnTo>
                  <a:lnTo>
                    <a:pt x="176" y="837"/>
                  </a:lnTo>
                  <a:lnTo>
                    <a:pt x="176" y="834"/>
                  </a:lnTo>
                  <a:lnTo>
                    <a:pt x="173" y="832"/>
                  </a:lnTo>
                  <a:lnTo>
                    <a:pt x="171" y="829"/>
                  </a:lnTo>
                  <a:lnTo>
                    <a:pt x="173" y="827"/>
                  </a:lnTo>
                  <a:lnTo>
                    <a:pt x="176" y="824"/>
                  </a:lnTo>
                  <a:lnTo>
                    <a:pt x="181" y="824"/>
                  </a:lnTo>
                  <a:lnTo>
                    <a:pt x="184" y="824"/>
                  </a:lnTo>
                  <a:lnTo>
                    <a:pt x="186" y="822"/>
                  </a:lnTo>
                  <a:lnTo>
                    <a:pt x="189" y="819"/>
                  </a:lnTo>
                  <a:lnTo>
                    <a:pt x="189" y="817"/>
                  </a:lnTo>
                  <a:lnTo>
                    <a:pt x="189" y="814"/>
                  </a:lnTo>
                  <a:lnTo>
                    <a:pt x="189" y="811"/>
                  </a:lnTo>
                  <a:lnTo>
                    <a:pt x="186" y="811"/>
                  </a:lnTo>
                  <a:lnTo>
                    <a:pt x="181" y="811"/>
                  </a:lnTo>
                  <a:lnTo>
                    <a:pt x="176" y="811"/>
                  </a:lnTo>
                  <a:lnTo>
                    <a:pt x="173" y="811"/>
                  </a:lnTo>
                  <a:lnTo>
                    <a:pt x="171" y="811"/>
                  </a:lnTo>
                  <a:lnTo>
                    <a:pt x="168" y="809"/>
                  </a:lnTo>
                  <a:lnTo>
                    <a:pt x="168" y="804"/>
                  </a:lnTo>
                  <a:lnTo>
                    <a:pt x="166" y="801"/>
                  </a:lnTo>
                  <a:lnTo>
                    <a:pt x="166" y="799"/>
                  </a:lnTo>
                  <a:lnTo>
                    <a:pt x="166" y="796"/>
                  </a:lnTo>
                  <a:lnTo>
                    <a:pt x="166" y="794"/>
                  </a:lnTo>
                  <a:lnTo>
                    <a:pt x="168" y="794"/>
                  </a:lnTo>
                  <a:lnTo>
                    <a:pt x="173" y="794"/>
                  </a:lnTo>
                  <a:lnTo>
                    <a:pt x="176" y="796"/>
                  </a:lnTo>
                  <a:lnTo>
                    <a:pt x="179" y="796"/>
                  </a:lnTo>
                  <a:lnTo>
                    <a:pt x="181" y="794"/>
                  </a:lnTo>
                  <a:lnTo>
                    <a:pt x="186" y="794"/>
                  </a:lnTo>
                  <a:lnTo>
                    <a:pt x="189" y="791"/>
                  </a:lnTo>
                  <a:lnTo>
                    <a:pt x="191" y="789"/>
                  </a:lnTo>
                  <a:lnTo>
                    <a:pt x="194" y="789"/>
                  </a:lnTo>
                  <a:lnTo>
                    <a:pt x="196" y="786"/>
                  </a:lnTo>
                  <a:lnTo>
                    <a:pt x="196" y="783"/>
                  </a:lnTo>
                  <a:lnTo>
                    <a:pt x="196" y="776"/>
                  </a:lnTo>
                  <a:lnTo>
                    <a:pt x="196" y="773"/>
                  </a:lnTo>
                  <a:lnTo>
                    <a:pt x="199" y="771"/>
                  </a:lnTo>
                  <a:lnTo>
                    <a:pt x="201" y="766"/>
                  </a:lnTo>
                  <a:lnTo>
                    <a:pt x="201" y="761"/>
                  </a:lnTo>
                  <a:lnTo>
                    <a:pt x="196" y="761"/>
                  </a:lnTo>
                  <a:lnTo>
                    <a:pt x="194" y="758"/>
                  </a:lnTo>
                  <a:lnTo>
                    <a:pt x="189" y="755"/>
                  </a:lnTo>
                  <a:lnTo>
                    <a:pt x="186" y="755"/>
                  </a:lnTo>
                  <a:lnTo>
                    <a:pt x="181" y="755"/>
                  </a:lnTo>
                  <a:lnTo>
                    <a:pt x="176" y="753"/>
                  </a:lnTo>
                  <a:lnTo>
                    <a:pt x="173" y="750"/>
                  </a:lnTo>
                  <a:lnTo>
                    <a:pt x="173" y="748"/>
                  </a:lnTo>
                  <a:lnTo>
                    <a:pt x="173" y="743"/>
                  </a:lnTo>
                  <a:lnTo>
                    <a:pt x="176" y="738"/>
                  </a:lnTo>
                  <a:lnTo>
                    <a:pt x="179" y="735"/>
                  </a:lnTo>
                  <a:lnTo>
                    <a:pt x="181" y="733"/>
                  </a:lnTo>
                  <a:lnTo>
                    <a:pt x="184" y="733"/>
                  </a:lnTo>
                  <a:lnTo>
                    <a:pt x="189" y="733"/>
                  </a:lnTo>
                  <a:lnTo>
                    <a:pt x="194" y="733"/>
                  </a:lnTo>
                  <a:lnTo>
                    <a:pt x="196" y="730"/>
                  </a:lnTo>
                  <a:lnTo>
                    <a:pt x="199" y="727"/>
                  </a:lnTo>
                  <a:lnTo>
                    <a:pt x="201" y="725"/>
                  </a:lnTo>
                  <a:lnTo>
                    <a:pt x="204" y="722"/>
                  </a:lnTo>
                  <a:lnTo>
                    <a:pt x="209" y="720"/>
                  </a:lnTo>
                  <a:lnTo>
                    <a:pt x="214" y="717"/>
                  </a:lnTo>
                  <a:lnTo>
                    <a:pt x="212" y="715"/>
                  </a:lnTo>
                  <a:lnTo>
                    <a:pt x="209" y="712"/>
                  </a:lnTo>
                  <a:lnTo>
                    <a:pt x="207" y="707"/>
                  </a:lnTo>
                  <a:lnTo>
                    <a:pt x="207" y="702"/>
                  </a:lnTo>
                  <a:lnTo>
                    <a:pt x="201" y="699"/>
                  </a:lnTo>
                  <a:lnTo>
                    <a:pt x="199" y="697"/>
                  </a:lnTo>
                  <a:lnTo>
                    <a:pt x="199" y="692"/>
                  </a:lnTo>
                  <a:lnTo>
                    <a:pt x="199" y="689"/>
                  </a:lnTo>
                  <a:lnTo>
                    <a:pt x="199" y="687"/>
                  </a:lnTo>
                  <a:lnTo>
                    <a:pt x="199" y="682"/>
                  </a:lnTo>
                  <a:lnTo>
                    <a:pt x="199" y="679"/>
                  </a:lnTo>
                  <a:lnTo>
                    <a:pt x="199" y="671"/>
                  </a:lnTo>
                  <a:lnTo>
                    <a:pt x="201" y="666"/>
                  </a:lnTo>
                  <a:lnTo>
                    <a:pt x="207" y="664"/>
                  </a:lnTo>
                  <a:lnTo>
                    <a:pt x="212" y="664"/>
                  </a:lnTo>
                  <a:lnTo>
                    <a:pt x="214" y="664"/>
                  </a:lnTo>
                  <a:lnTo>
                    <a:pt x="219" y="661"/>
                  </a:lnTo>
                  <a:lnTo>
                    <a:pt x="222" y="659"/>
                  </a:lnTo>
                  <a:lnTo>
                    <a:pt x="229" y="659"/>
                  </a:lnTo>
                  <a:lnTo>
                    <a:pt x="235" y="659"/>
                  </a:lnTo>
                  <a:lnTo>
                    <a:pt x="242" y="659"/>
                  </a:lnTo>
                  <a:lnTo>
                    <a:pt x="240" y="654"/>
                  </a:lnTo>
                  <a:lnTo>
                    <a:pt x="237" y="651"/>
                  </a:lnTo>
                  <a:lnTo>
                    <a:pt x="235" y="651"/>
                  </a:lnTo>
                  <a:lnTo>
                    <a:pt x="232" y="649"/>
                  </a:lnTo>
                  <a:lnTo>
                    <a:pt x="229" y="641"/>
                  </a:lnTo>
                  <a:lnTo>
                    <a:pt x="237" y="638"/>
                  </a:lnTo>
                  <a:lnTo>
                    <a:pt x="240" y="641"/>
                  </a:lnTo>
                  <a:lnTo>
                    <a:pt x="245" y="641"/>
                  </a:lnTo>
                  <a:lnTo>
                    <a:pt x="250" y="636"/>
                  </a:lnTo>
                  <a:lnTo>
                    <a:pt x="255" y="633"/>
                  </a:lnTo>
                  <a:lnTo>
                    <a:pt x="257" y="628"/>
                  </a:lnTo>
                  <a:lnTo>
                    <a:pt x="257" y="623"/>
                  </a:lnTo>
                  <a:lnTo>
                    <a:pt x="255" y="621"/>
                  </a:lnTo>
                  <a:lnTo>
                    <a:pt x="255" y="613"/>
                  </a:lnTo>
                  <a:lnTo>
                    <a:pt x="260" y="613"/>
                  </a:lnTo>
                  <a:lnTo>
                    <a:pt x="265" y="613"/>
                  </a:lnTo>
                  <a:lnTo>
                    <a:pt x="265" y="618"/>
                  </a:lnTo>
                  <a:lnTo>
                    <a:pt x="268" y="621"/>
                  </a:lnTo>
                  <a:lnTo>
                    <a:pt x="273" y="621"/>
                  </a:lnTo>
                  <a:lnTo>
                    <a:pt x="278" y="618"/>
                  </a:lnTo>
                  <a:lnTo>
                    <a:pt x="280" y="610"/>
                  </a:lnTo>
                  <a:lnTo>
                    <a:pt x="278" y="608"/>
                  </a:lnTo>
                  <a:lnTo>
                    <a:pt x="275" y="600"/>
                  </a:lnTo>
                  <a:lnTo>
                    <a:pt x="273" y="595"/>
                  </a:lnTo>
                  <a:lnTo>
                    <a:pt x="270" y="590"/>
                  </a:lnTo>
                  <a:lnTo>
                    <a:pt x="265" y="585"/>
                  </a:lnTo>
                  <a:lnTo>
                    <a:pt x="263" y="582"/>
                  </a:lnTo>
                  <a:lnTo>
                    <a:pt x="257" y="582"/>
                  </a:lnTo>
                  <a:lnTo>
                    <a:pt x="255" y="585"/>
                  </a:lnTo>
                  <a:lnTo>
                    <a:pt x="252" y="580"/>
                  </a:lnTo>
                  <a:lnTo>
                    <a:pt x="255" y="577"/>
                  </a:lnTo>
                  <a:lnTo>
                    <a:pt x="260" y="577"/>
                  </a:lnTo>
                  <a:lnTo>
                    <a:pt x="265" y="575"/>
                  </a:lnTo>
                  <a:lnTo>
                    <a:pt x="263" y="572"/>
                  </a:lnTo>
                  <a:lnTo>
                    <a:pt x="257" y="567"/>
                  </a:lnTo>
                  <a:lnTo>
                    <a:pt x="255" y="562"/>
                  </a:lnTo>
                  <a:lnTo>
                    <a:pt x="250" y="559"/>
                  </a:lnTo>
                  <a:lnTo>
                    <a:pt x="245" y="557"/>
                  </a:lnTo>
                  <a:lnTo>
                    <a:pt x="245" y="554"/>
                  </a:lnTo>
                  <a:lnTo>
                    <a:pt x="245" y="547"/>
                  </a:lnTo>
                  <a:lnTo>
                    <a:pt x="240" y="542"/>
                  </a:lnTo>
                  <a:lnTo>
                    <a:pt x="232" y="539"/>
                  </a:lnTo>
                  <a:lnTo>
                    <a:pt x="224" y="537"/>
                  </a:lnTo>
                  <a:lnTo>
                    <a:pt x="222" y="531"/>
                  </a:lnTo>
                  <a:lnTo>
                    <a:pt x="222" y="526"/>
                  </a:lnTo>
                  <a:lnTo>
                    <a:pt x="217" y="519"/>
                  </a:lnTo>
                  <a:lnTo>
                    <a:pt x="219" y="519"/>
                  </a:lnTo>
                  <a:lnTo>
                    <a:pt x="229" y="521"/>
                  </a:lnTo>
                  <a:lnTo>
                    <a:pt x="235" y="519"/>
                  </a:lnTo>
                  <a:lnTo>
                    <a:pt x="240" y="511"/>
                  </a:lnTo>
                  <a:lnTo>
                    <a:pt x="245" y="509"/>
                  </a:lnTo>
                  <a:lnTo>
                    <a:pt x="250" y="509"/>
                  </a:lnTo>
                  <a:lnTo>
                    <a:pt x="255" y="506"/>
                  </a:lnTo>
                  <a:lnTo>
                    <a:pt x="263" y="501"/>
                  </a:lnTo>
                  <a:lnTo>
                    <a:pt x="268" y="496"/>
                  </a:lnTo>
                  <a:lnTo>
                    <a:pt x="265" y="491"/>
                  </a:lnTo>
                  <a:lnTo>
                    <a:pt x="263" y="488"/>
                  </a:lnTo>
                  <a:lnTo>
                    <a:pt x="257" y="486"/>
                  </a:lnTo>
                  <a:lnTo>
                    <a:pt x="250" y="481"/>
                  </a:lnTo>
                  <a:lnTo>
                    <a:pt x="240" y="481"/>
                  </a:lnTo>
                  <a:lnTo>
                    <a:pt x="237" y="481"/>
                  </a:lnTo>
                  <a:lnTo>
                    <a:pt x="232" y="473"/>
                  </a:lnTo>
                  <a:lnTo>
                    <a:pt x="229" y="473"/>
                  </a:lnTo>
                  <a:lnTo>
                    <a:pt x="224" y="468"/>
                  </a:lnTo>
                  <a:lnTo>
                    <a:pt x="222" y="468"/>
                  </a:lnTo>
                  <a:lnTo>
                    <a:pt x="219" y="468"/>
                  </a:lnTo>
                  <a:lnTo>
                    <a:pt x="212" y="465"/>
                  </a:lnTo>
                  <a:lnTo>
                    <a:pt x="217" y="463"/>
                  </a:lnTo>
                  <a:lnTo>
                    <a:pt x="222" y="460"/>
                  </a:lnTo>
                  <a:lnTo>
                    <a:pt x="219" y="455"/>
                  </a:lnTo>
                  <a:lnTo>
                    <a:pt x="219" y="448"/>
                  </a:lnTo>
                  <a:lnTo>
                    <a:pt x="224" y="445"/>
                  </a:lnTo>
                  <a:lnTo>
                    <a:pt x="229" y="450"/>
                  </a:lnTo>
                  <a:lnTo>
                    <a:pt x="232" y="455"/>
                  </a:lnTo>
                  <a:lnTo>
                    <a:pt x="237" y="458"/>
                  </a:lnTo>
                  <a:lnTo>
                    <a:pt x="240" y="458"/>
                  </a:lnTo>
                  <a:lnTo>
                    <a:pt x="242" y="453"/>
                  </a:lnTo>
                  <a:lnTo>
                    <a:pt x="242" y="448"/>
                  </a:lnTo>
                  <a:lnTo>
                    <a:pt x="240" y="440"/>
                  </a:lnTo>
                  <a:lnTo>
                    <a:pt x="242" y="435"/>
                  </a:lnTo>
                  <a:lnTo>
                    <a:pt x="237" y="432"/>
                  </a:lnTo>
                  <a:lnTo>
                    <a:pt x="232" y="432"/>
                  </a:lnTo>
                  <a:lnTo>
                    <a:pt x="229" y="432"/>
                  </a:lnTo>
                  <a:lnTo>
                    <a:pt x="227" y="432"/>
                  </a:lnTo>
                  <a:lnTo>
                    <a:pt x="227" y="437"/>
                  </a:lnTo>
                  <a:lnTo>
                    <a:pt x="224" y="437"/>
                  </a:lnTo>
                  <a:lnTo>
                    <a:pt x="219" y="440"/>
                  </a:lnTo>
                  <a:lnTo>
                    <a:pt x="212" y="437"/>
                  </a:lnTo>
                  <a:lnTo>
                    <a:pt x="209" y="432"/>
                  </a:lnTo>
                  <a:lnTo>
                    <a:pt x="209" y="425"/>
                  </a:lnTo>
                  <a:lnTo>
                    <a:pt x="209" y="420"/>
                  </a:lnTo>
                  <a:lnTo>
                    <a:pt x="214" y="414"/>
                  </a:lnTo>
                  <a:lnTo>
                    <a:pt x="219" y="409"/>
                  </a:lnTo>
                  <a:lnTo>
                    <a:pt x="222" y="407"/>
                  </a:lnTo>
                  <a:lnTo>
                    <a:pt x="217" y="404"/>
                  </a:lnTo>
                  <a:lnTo>
                    <a:pt x="209" y="407"/>
                  </a:lnTo>
                  <a:lnTo>
                    <a:pt x="201" y="407"/>
                  </a:lnTo>
                  <a:lnTo>
                    <a:pt x="196" y="407"/>
                  </a:lnTo>
                  <a:lnTo>
                    <a:pt x="191" y="404"/>
                  </a:lnTo>
                  <a:lnTo>
                    <a:pt x="189" y="399"/>
                  </a:lnTo>
                  <a:lnTo>
                    <a:pt x="184" y="394"/>
                  </a:lnTo>
                  <a:lnTo>
                    <a:pt x="184" y="389"/>
                  </a:lnTo>
                  <a:lnTo>
                    <a:pt x="176" y="389"/>
                  </a:lnTo>
                  <a:lnTo>
                    <a:pt x="168" y="389"/>
                  </a:lnTo>
                  <a:lnTo>
                    <a:pt x="163" y="389"/>
                  </a:lnTo>
                  <a:lnTo>
                    <a:pt x="158" y="389"/>
                  </a:lnTo>
                  <a:lnTo>
                    <a:pt x="156" y="386"/>
                  </a:lnTo>
                  <a:lnTo>
                    <a:pt x="153" y="384"/>
                  </a:lnTo>
                  <a:lnTo>
                    <a:pt x="145" y="384"/>
                  </a:lnTo>
                  <a:lnTo>
                    <a:pt x="143" y="386"/>
                  </a:lnTo>
                  <a:lnTo>
                    <a:pt x="138" y="381"/>
                  </a:lnTo>
                  <a:lnTo>
                    <a:pt x="135" y="379"/>
                  </a:lnTo>
                  <a:lnTo>
                    <a:pt x="133" y="374"/>
                  </a:lnTo>
                  <a:lnTo>
                    <a:pt x="128" y="371"/>
                  </a:lnTo>
                  <a:lnTo>
                    <a:pt x="123" y="369"/>
                  </a:lnTo>
                  <a:lnTo>
                    <a:pt x="120" y="364"/>
                  </a:lnTo>
                  <a:lnTo>
                    <a:pt x="115" y="364"/>
                  </a:lnTo>
                  <a:lnTo>
                    <a:pt x="110" y="364"/>
                  </a:lnTo>
                  <a:lnTo>
                    <a:pt x="107" y="364"/>
                  </a:lnTo>
                  <a:lnTo>
                    <a:pt x="97" y="361"/>
                  </a:lnTo>
                  <a:lnTo>
                    <a:pt x="92" y="361"/>
                  </a:lnTo>
                  <a:lnTo>
                    <a:pt x="89" y="366"/>
                  </a:lnTo>
                  <a:lnTo>
                    <a:pt x="82" y="369"/>
                  </a:lnTo>
                  <a:lnTo>
                    <a:pt x="77" y="374"/>
                  </a:lnTo>
                  <a:lnTo>
                    <a:pt x="74" y="379"/>
                  </a:lnTo>
                  <a:lnTo>
                    <a:pt x="69" y="374"/>
                  </a:lnTo>
                  <a:lnTo>
                    <a:pt x="61" y="369"/>
                  </a:lnTo>
                  <a:lnTo>
                    <a:pt x="59" y="364"/>
                  </a:lnTo>
                  <a:lnTo>
                    <a:pt x="61" y="358"/>
                  </a:lnTo>
                  <a:lnTo>
                    <a:pt x="69" y="356"/>
                  </a:lnTo>
                  <a:lnTo>
                    <a:pt x="72" y="353"/>
                  </a:lnTo>
                  <a:lnTo>
                    <a:pt x="69" y="343"/>
                  </a:lnTo>
                  <a:lnTo>
                    <a:pt x="54" y="323"/>
                  </a:lnTo>
                  <a:lnTo>
                    <a:pt x="54" y="320"/>
                  </a:lnTo>
                  <a:lnTo>
                    <a:pt x="59" y="318"/>
                  </a:lnTo>
                  <a:lnTo>
                    <a:pt x="61" y="313"/>
                  </a:lnTo>
                  <a:lnTo>
                    <a:pt x="64" y="308"/>
                  </a:lnTo>
                  <a:lnTo>
                    <a:pt x="64" y="302"/>
                  </a:lnTo>
                  <a:lnTo>
                    <a:pt x="67" y="297"/>
                  </a:lnTo>
                  <a:lnTo>
                    <a:pt x="69" y="292"/>
                  </a:lnTo>
                  <a:lnTo>
                    <a:pt x="64" y="290"/>
                  </a:lnTo>
                  <a:lnTo>
                    <a:pt x="59" y="287"/>
                  </a:lnTo>
                  <a:lnTo>
                    <a:pt x="56" y="285"/>
                  </a:lnTo>
                  <a:lnTo>
                    <a:pt x="59" y="280"/>
                  </a:lnTo>
                  <a:lnTo>
                    <a:pt x="59" y="274"/>
                  </a:lnTo>
                  <a:lnTo>
                    <a:pt x="59" y="269"/>
                  </a:lnTo>
                  <a:lnTo>
                    <a:pt x="61" y="267"/>
                  </a:lnTo>
                  <a:lnTo>
                    <a:pt x="56" y="262"/>
                  </a:lnTo>
                  <a:lnTo>
                    <a:pt x="51" y="259"/>
                  </a:lnTo>
                  <a:lnTo>
                    <a:pt x="46" y="254"/>
                  </a:lnTo>
                  <a:lnTo>
                    <a:pt x="41" y="252"/>
                  </a:lnTo>
                  <a:lnTo>
                    <a:pt x="39" y="249"/>
                  </a:lnTo>
                  <a:lnTo>
                    <a:pt x="36" y="244"/>
                  </a:lnTo>
                  <a:lnTo>
                    <a:pt x="33" y="241"/>
                  </a:lnTo>
                  <a:lnTo>
                    <a:pt x="33" y="236"/>
                  </a:lnTo>
                  <a:lnTo>
                    <a:pt x="33" y="231"/>
                  </a:lnTo>
                  <a:lnTo>
                    <a:pt x="36" y="226"/>
                  </a:lnTo>
                  <a:lnTo>
                    <a:pt x="33" y="218"/>
                  </a:lnTo>
                  <a:lnTo>
                    <a:pt x="28" y="213"/>
                  </a:lnTo>
                  <a:lnTo>
                    <a:pt x="21" y="211"/>
                  </a:lnTo>
                  <a:lnTo>
                    <a:pt x="18" y="206"/>
                  </a:lnTo>
                  <a:lnTo>
                    <a:pt x="13" y="201"/>
                  </a:lnTo>
                  <a:lnTo>
                    <a:pt x="11" y="196"/>
                  </a:lnTo>
                  <a:lnTo>
                    <a:pt x="0" y="180"/>
                  </a:lnTo>
                  <a:lnTo>
                    <a:pt x="3" y="178"/>
                  </a:lnTo>
                  <a:lnTo>
                    <a:pt x="3" y="175"/>
                  </a:lnTo>
                  <a:lnTo>
                    <a:pt x="5" y="173"/>
                  </a:lnTo>
                  <a:lnTo>
                    <a:pt x="8" y="170"/>
                  </a:lnTo>
                  <a:lnTo>
                    <a:pt x="11" y="165"/>
                  </a:lnTo>
                  <a:lnTo>
                    <a:pt x="11" y="160"/>
                  </a:lnTo>
                  <a:lnTo>
                    <a:pt x="13" y="160"/>
                  </a:lnTo>
                  <a:lnTo>
                    <a:pt x="11" y="157"/>
                  </a:lnTo>
                  <a:lnTo>
                    <a:pt x="13" y="152"/>
                  </a:lnTo>
                  <a:lnTo>
                    <a:pt x="11" y="150"/>
                  </a:lnTo>
                  <a:lnTo>
                    <a:pt x="13" y="147"/>
                  </a:lnTo>
                  <a:lnTo>
                    <a:pt x="16" y="145"/>
                  </a:lnTo>
                  <a:lnTo>
                    <a:pt x="16" y="142"/>
                  </a:lnTo>
                  <a:lnTo>
                    <a:pt x="16" y="140"/>
                  </a:lnTo>
                  <a:lnTo>
                    <a:pt x="13" y="137"/>
                  </a:lnTo>
                  <a:lnTo>
                    <a:pt x="16" y="137"/>
                  </a:lnTo>
                  <a:lnTo>
                    <a:pt x="16" y="134"/>
                  </a:lnTo>
                  <a:lnTo>
                    <a:pt x="18" y="132"/>
                  </a:lnTo>
                  <a:lnTo>
                    <a:pt x="18" y="129"/>
                  </a:lnTo>
                  <a:lnTo>
                    <a:pt x="18" y="127"/>
                  </a:lnTo>
                  <a:lnTo>
                    <a:pt x="21" y="127"/>
                  </a:lnTo>
                  <a:lnTo>
                    <a:pt x="21" y="122"/>
                  </a:lnTo>
                  <a:lnTo>
                    <a:pt x="21" y="119"/>
                  </a:lnTo>
                  <a:lnTo>
                    <a:pt x="23" y="117"/>
                  </a:lnTo>
                  <a:lnTo>
                    <a:pt x="23" y="114"/>
                  </a:lnTo>
                  <a:lnTo>
                    <a:pt x="18" y="114"/>
                  </a:lnTo>
                  <a:lnTo>
                    <a:pt x="18" y="112"/>
                  </a:lnTo>
                  <a:lnTo>
                    <a:pt x="18" y="109"/>
                  </a:lnTo>
                  <a:lnTo>
                    <a:pt x="21" y="104"/>
                  </a:lnTo>
                  <a:lnTo>
                    <a:pt x="23" y="101"/>
                  </a:lnTo>
                  <a:lnTo>
                    <a:pt x="26" y="104"/>
                  </a:lnTo>
                  <a:lnTo>
                    <a:pt x="28" y="104"/>
                  </a:lnTo>
                  <a:lnTo>
                    <a:pt x="31" y="104"/>
                  </a:lnTo>
                  <a:lnTo>
                    <a:pt x="33" y="104"/>
                  </a:lnTo>
                  <a:lnTo>
                    <a:pt x="41" y="104"/>
                  </a:lnTo>
                  <a:lnTo>
                    <a:pt x="41" y="101"/>
                  </a:lnTo>
                  <a:lnTo>
                    <a:pt x="44" y="101"/>
                  </a:lnTo>
                  <a:lnTo>
                    <a:pt x="49" y="101"/>
                  </a:lnTo>
                  <a:lnTo>
                    <a:pt x="54" y="101"/>
                  </a:lnTo>
                  <a:lnTo>
                    <a:pt x="64" y="96"/>
                  </a:lnTo>
                  <a:lnTo>
                    <a:pt x="69" y="94"/>
                  </a:lnTo>
                  <a:lnTo>
                    <a:pt x="69" y="91"/>
                  </a:lnTo>
                  <a:lnTo>
                    <a:pt x="72" y="89"/>
                  </a:lnTo>
                  <a:lnTo>
                    <a:pt x="74" y="86"/>
                  </a:lnTo>
                  <a:lnTo>
                    <a:pt x="74" y="84"/>
                  </a:lnTo>
                  <a:lnTo>
                    <a:pt x="77" y="81"/>
                  </a:lnTo>
                  <a:lnTo>
                    <a:pt x="79" y="81"/>
                  </a:lnTo>
                  <a:lnTo>
                    <a:pt x="82" y="78"/>
                  </a:lnTo>
                  <a:lnTo>
                    <a:pt x="87" y="73"/>
                  </a:lnTo>
                  <a:lnTo>
                    <a:pt x="89" y="68"/>
                  </a:lnTo>
                  <a:lnTo>
                    <a:pt x="92" y="66"/>
                  </a:lnTo>
                  <a:lnTo>
                    <a:pt x="95" y="63"/>
                  </a:lnTo>
                  <a:lnTo>
                    <a:pt x="97" y="63"/>
                  </a:lnTo>
                  <a:lnTo>
                    <a:pt x="105" y="71"/>
                  </a:lnTo>
                  <a:lnTo>
                    <a:pt x="107" y="71"/>
                  </a:lnTo>
                  <a:lnTo>
                    <a:pt x="115" y="73"/>
                  </a:lnTo>
                  <a:lnTo>
                    <a:pt x="120" y="76"/>
                  </a:lnTo>
                  <a:lnTo>
                    <a:pt x="123" y="78"/>
                  </a:lnTo>
                  <a:lnTo>
                    <a:pt x="128" y="81"/>
                  </a:lnTo>
                  <a:lnTo>
                    <a:pt x="130" y="81"/>
                  </a:lnTo>
                  <a:lnTo>
                    <a:pt x="135" y="81"/>
                  </a:lnTo>
                  <a:lnTo>
                    <a:pt x="138" y="81"/>
                  </a:lnTo>
                  <a:lnTo>
                    <a:pt x="140" y="81"/>
                  </a:lnTo>
                  <a:lnTo>
                    <a:pt x="140" y="71"/>
                  </a:lnTo>
                  <a:lnTo>
                    <a:pt x="143" y="66"/>
                  </a:lnTo>
                  <a:lnTo>
                    <a:pt x="145" y="63"/>
                  </a:lnTo>
                  <a:lnTo>
                    <a:pt x="148" y="63"/>
                  </a:lnTo>
                  <a:lnTo>
                    <a:pt x="153" y="63"/>
                  </a:lnTo>
                  <a:lnTo>
                    <a:pt x="156" y="63"/>
                  </a:lnTo>
                  <a:lnTo>
                    <a:pt x="158" y="61"/>
                  </a:lnTo>
                  <a:lnTo>
                    <a:pt x="163" y="63"/>
                  </a:lnTo>
                  <a:lnTo>
                    <a:pt x="163" y="66"/>
                  </a:lnTo>
                  <a:lnTo>
                    <a:pt x="166" y="66"/>
                  </a:lnTo>
                  <a:lnTo>
                    <a:pt x="168" y="66"/>
                  </a:lnTo>
                  <a:lnTo>
                    <a:pt x="173" y="63"/>
                  </a:lnTo>
                  <a:lnTo>
                    <a:pt x="176" y="61"/>
                  </a:lnTo>
                  <a:lnTo>
                    <a:pt x="176" y="58"/>
                  </a:lnTo>
                  <a:lnTo>
                    <a:pt x="176" y="56"/>
                  </a:lnTo>
                  <a:lnTo>
                    <a:pt x="173" y="53"/>
                  </a:lnTo>
                  <a:lnTo>
                    <a:pt x="176" y="48"/>
                  </a:lnTo>
                  <a:lnTo>
                    <a:pt x="176" y="45"/>
                  </a:lnTo>
                  <a:lnTo>
                    <a:pt x="179" y="45"/>
                  </a:lnTo>
                  <a:lnTo>
                    <a:pt x="181" y="43"/>
                  </a:lnTo>
                  <a:lnTo>
                    <a:pt x="184" y="43"/>
                  </a:lnTo>
                  <a:lnTo>
                    <a:pt x="186" y="43"/>
                  </a:lnTo>
                  <a:lnTo>
                    <a:pt x="189" y="43"/>
                  </a:lnTo>
                  <a:lnTo>
                    <a:pt x="191" y="43"/>
                  </a:lnTo>
                  <a:lnTo>
                    <a:pt x="196" y="43"/>
                  </a:lnTo>
                  <a:lnTo>
                    <a:pt x="199" y="40"/>
                  </a:lnTo>
                  <a:lnTo>
                    <a:pt x="201" y="40"/>
                  </a:lnTo>
                  <a:lnTo>
                    <a:pt x="204" y="40"/>
                  </a:lnTo>
                  <a:lnTo>
                    <a:pt x="207" y="38"/>
                  </a:lnTo>
                  <a:lnTo>
                    <a:pt x="212" y="33"/>
                  </a:lnTo>
                  <a:lnTo>
                    <a:pt x="214" y="28"/>
                  </a:lnTo>
                  <a:lnTo>
                    <a:pt x="219" y="28"/>
                  </a:lnTo>
                  <a:lnTo>
                    <a:pt x="224" y="30"/>
                  </a:lnTo>
                  <a:lnTo>
                    <a:pt x="229" y="30"/>
                  </a:lnTo>
                  <a:lnTo>
                    <a:pt x="235" y="30"/>
                  </a:lnTo>
                  <a:lnTo>
                    <a:pt x="237" y="33"/>
                  </a:lnTo>
                  <a:lnTo>
                    <a:pt x="245" y="33"/>
                  </a:lnTo>
                  <a:lnTo>
                    <a:pt x="250" y="33"/>
                  </a:lnTo>
                  <a:lnTo>
                    <a:pt x="260" y="35"/>
                  </a:lnTo>
                  <a:lnTo>
                    <a:pt x="263" y="35"/>
                  </a:lnTo>
                  <a:lnTo>
                    <a:pt x="263" y="33"/>
                  </a:lnTo>
                  <a:lnTo>
                    <a:pt x="273" y="22"/>
                  </a:lnTo>
                  <a:lnTo>
                    <a:pt x="278" y="20"/>
                  </a:lnTo>
                  <a:lnTo>
                    <a:pt x="280" y="17"/>
                  </a:lnTo>
                  <a:lnTo>
                    <a:pt x="288" y="12"/>
                  </a:lnTo>
                  <a:lnTo>
                    <a:pt x="293" y="12"/>
                  </a:lnTo>
                  <a:lnTo>
                    <a:pt x="306" y="7"/>
                  </a:lnTo>
                  <a:lnTo>
                    <a:pt x="308" y="7"/>
                  </a:lnTo>
                  <a:lnTo>
                    <a:pt x="311" y="7"/>
                  </a:lnTo>
                  <a:lnTo>
                    <a:pt x="313" y="7"/>
                  </a:lnTo>
                  <a:lnTo>
                    <a:pt x="316" y="7"/>
                  </a:lnTo>
                  <a:lnTo>
                    <a:pt x="324" y="7"/>
                  </a:lnTo>
                  <a:lnTo>
                    <a:pt x="326" y="7"/>
                  </a:lnTo>
                  <a:lnTo>
                    <a:pt x="329" y="7"/>
                  </a:lnTo>
                  <a:lnTo>
                    <a:pt x="334" y="7"/>
                  </a:lnTo>
                  <a:lnTo>
                    <a:pt x="344" y="2"/>
                  </a:lnTo>
                  <a:lnTo>
                    <a:pt x="347" y="0"/>
                  </a:lnTo>
                  <a:lnTo>
                    <a:pt x="349" y="0"/>
                  </a:lnTo>
                  <a:lnTo>
                    <a:pt x="352" y="0"/>
                  </a:lnTo>
                  <a:lnTo>
                    <a:pt x="354" y="2"/>
                  </a:lnTo>
                  <a:lnTo>
                    <a:pt x="357" y="2"/>
                  </a:lnTo>
                  <a:lnTo>
                    <a:pt x="362" y="7"/>
                  </a:lnTo>
                  <a:lnTo>
                    <a:pt x="367" y="15"/>
                  </a:lnTo>
                  <a:lnTo>
                    <a:pt x="369" y="15"/>
                  </a:lnTo>
                  <a:lnTo>
                    <a:pt x="372" y="17"/>
                  </a:lnTo>
                  <a:lnTo>
                    <a:pt x="375" y="17"/>
                  </a:lnTo>
                  <a:lnTo>
                    <a:pt x="382" y="17"/>
                  </a:lnTo>
                  <a:lnTo>
                    <a:pt x="385" y="17"/>
                  </a:lnTo>
                  <a:lnTo>
                    <a:pt x="387" y="15"/>
                  </a:lnTo>
                  <a:lnTo>
                    <a:pt x="392" y="15"/>
                  </a:lnTo>
                  <a:lnTo>
                    <a:pt x="397" y="15"/>
                  </a:lnTo>
                  <a:lnTo>
                    <a:pt x="405" y="15"/>
                  </a:lnTo>
                  <a:lnTo>
                    <a:pt x="413" y="15"/>
                  </a:lnTo>
                  <a:lnTo>
                    <a:pt x="420" y="15"/>
                  </a:lnTo>
                  <a:lnTo>
                    <a:pt x="423" y="15"/>
                  </a:lnTo>
                  <a:lnTo>
                    <a:pt x="428" y="17"/>
                  </a:lnTo>
                  <a:lnTo>
                    <a:pt x="431" y="17"/>
                  </a:lnTo>
                  <a:lnTo>
                    <a:pt x="436" y="17"/>
                  </a:lnTo>
                  <a:lnTo>
                    <a:pt x="441" y="15"/>
                  </a:lnTo>
                  <a:lnTo>
                    <a:pt x="443" y="15"/>
                  </a:lnTo>
                  <a:lnTo>
                    <a:pt x="443" y="17"/>
                  </a:lnTo>
                  <a:lnTo>
                    <a:pt x="459" y="20"/>
                  </a:lnTo>
                  <a:lnTo>
                    <a:pt x="466" y="22"/>
                  </a:lnTo>
                  <a:lnTo>
                    <a:pt x="469" y="22"/>
                  </a:lnTo>
                  <a:lnTo>
                    <a:pt x="474" y="20"/>
                  </a:lnTo>
                  <a:lnTo>
                    <a:pt x="476" y="20"/>
                  </a:lnTo>
                  <a:lnTo>
                    <a:pt x="494" y="28"/>
                  </a:lnTo>
                  <a:lnTo>
                    <a:pt x="499" y="30"/>
                  </a:lnTo>
                  <a:lnTo>
                    <a:pt x="502" y="33"/>
                  </a:lnTo>
                  <a:lnTo>
                    <a:pt x="504" y="33"/>
                  </a:lnTo>
                  <a:lnTo>
                    <a:pt x="507" y="33"/>
                  </a:lnTo>
                  <a:lnTo>
                    <a:pt x="509" y="30"/>
                  </a:lnTo>
                  <a:lnTo>
                    <a:pt x="517" y="28"/>
                  </a:lnTo>
                  <a:lnTo>
                    <a:pt x="520" y="28"/>
                  </a:lnTo>
                  <a:lnTo>
                    <a:pt x="522" y="30"/>
                  </a:lnTo>
                  <a:lnTo>
                    <a:pt x="522" y="33"/>
                  </a:lnTo>
                  <a:lnTo>
                    <a:pt x="522" y="35"/>
                  </a:lnTo>
                  <a:lnTo>
                    <a:pt x="522" y="38"/>
                  </a:lnTo>
                  <a:lnTo>
                    <a:pt x="517" y="45"/>
                  </a:lnTo>
                  <a:lnTo>
                    <a:pt x="520" y="50"/>
                  </a:lnTo>
                  <a:lnTo>
                    <a:pt x="522" y="53"/>
                  </a:lnTo>
                  <a:lnTo>
                    <a:pt x="527" y="53"/>
                  </a:lnTo>
                  <a:lnTo>
                    <a:pt x="530" y="53"/>
                  </a:lnTo>
                  <a:lnTo>
                    <a:pt x="535" y="50"/>
                  </a:lnTo>
                  <a:lnTo>
                    <a:pt x="537" y="53"/>
                  </a:lnTo>
                  <a:lnTo>
                    <a:pt x="540" y="53"/>
                  </a:lnTo>
                  <a:lnTo>
                    <a:pt x="545" y="48"/>
                  </a:lnTo>
                  <a:lnTo>
                    <a:pt x="548" y="45"/>
                  </a:lnTo>
                  <a:lnTo>
                    <a:pt x="548" y="43"/>
                  </a:lnTo>
                  <a:lnTo>
                    <a:pt x="553" y="40"/>
                  </a:lnTo>
                  <a:lnTo>
                    <a:pt x="555" y="38"/>
                  </a:lnTo>
                  <a:lnTo>
                    <a:pt x="558" y="33"/>
                  </a:lnTo>
                  <a:lnTo>
                    <a:pt x="560" y="33"/>
                  </a:lnTo>
                  <a:lnTo>
                    <a:pt x="560" y="30"/>
                  </a:lnTo>
                  <a:lnTo>
                    <a:pt x="563" y="30"/>
                  </a:lnTo>
                  <a:lnTo>
                    <a:pt x="565" y="30"/>
                  </a:lnTo>
                  <a:lnTo>
                    <a:pt x="568" y="30"/>
                  </a:lnTo>
                  <a:lnTo>
                    <a:pt x="573" y="25"/>
                  </a:lnTo>
                  <a:lnTo>
                    <a:pt x="573" y="22"/>
                  </a:lnTo>
                  <a:lnTo>
                    <a:pt x="573" y="17"/>
                  </a:lnTo>
                  <a:lnTo>
                    <a:pt x="576" y="15"/>
                  </a:lnTo>
                  <a:lnTo>
                    <a:pt x="578" y="15"/>
                  </a:lnTo>
                  <a:lnTo>
                    <a:pt x="581" y="15"/>
                  </a:lnTo>
                  <a:lnTo>
                    <a:pt x="583" y="15"/>
                  </a:lnTo>
                  <a:lnTo>
                    <a:pt x="583" y="20"/>
                  </a:lnTo>
                  <a:lnTo>
                    <a:pt x="583" y="22"/>
                  </a:lnTo>
                  <a:lnTo>
                    <a:pt x="583" y="30"/>
                  </a:lnTo>
                  <a:lnTo>
                    <a:pt x="583" y="33"/>
                  </a:lnTo>
                  <a:lnTo>
                    <a:pt x="583" y="35"/>
                  </a:lnTo>
                  <a:lnTo>
                    <a:pt x="583" y="40"/>
                  </a:lnTo>
                  <a:lnTo>
                    <a:pt x="583" y="45"/>
                  </a:lnTo>
                  <a:lnTo>
                    <a:pt x="583" y="50"/>
                  </a:lnTo>
                  <a:lnTo>
                    <a:pt x="583" y="53"/>
                  </a:lnTo>
                  <a:lnTo>
                    <a:pt x="588" y="58"/>
                  </a:lnTo>
                  <a:lnTo>
                    <a:pt x="599" y="58"/>
                  </a:lnTo>
                  <a:lnTo>
                    <a:pt x="609" y="56"/>
                  </a:lnTo>
                  <a:lnTo>
                    <a:pt x="614" y="56"/>
                  </a:lnTo>
                  <a:lnTo>
                    <a:pt x="616" y="58"/>
                  </a:lnTo>
                  <a:lnTo>
                    <a:pt x="619" y="58"/>
                  </a:lnTo>
                  <a:lnTo>
                    <a:pt x="621" y="58"/>
                  </a:lnTo>
                  <a:lnTo>
                    <a:pt x="621" y="61"/>
                  </a:lnTo>
                  <a:lnTo>
                    <a:pt x="624" y="68"/>
                  </a:lnTo>
                  <a:lnTo>
                    <a:pt x="629" y="76"/>
                  </a:lnTo>
                  <a:lnTo>
                    <a:pt x="632" y="81"/>
                  </a:lnTo>
                  <a:lnTo>
                    <a:pt x="634" y="86"/>
                  </a:lnTo>
                  <a:lnTo>
                    <a:pt x="634" y="89"/>
                  </a:lnTo>
                  <a:lnTo>
                    <a:pt x="637" y="96"/>
                  </a:lnTo>
                  <a:lnTo>
                    <a:pt x="637" y="101"/>
                  </a:lnTo>
                  <a:lnTo>
                    <a:pt x="639" y="101"/>
                  </a:lnTo>
                  <a:lnTo>
                    <a:pt x="639" y="104"/>
                  </a:lnTo>
                  <a:lnTo>
                    <a:pt x="644" y="109"/>
                  </a:lnTo>
                  <a:lnTo>
                    <a:pt x="644" y="112"/>
                  </a:lnTo>
                  <a:lnTo>
                    <a:pt x="647" y="117"/>
                  </a:lnTo>
                  <a:lnTo>
                    <a:pt x="649" y="122"/>
                  </a:lnTo>
                  <a:lnTo>
                    <a:pt x="655" y="122"/>
                  </a:lnTo>
                  <a:lnTo>
                    <a:pt x="660" y="124"/>
                  </a:lnTo>
                  <a:lnTo>
                    <a:pt x="662" y="122"/>
                  </a:lnTo>
                  <a:lnTo>
                    <a:pt x="672" y="112"/>
                  </a:lnTo>
                  <a:lnTo>
                    <a:pt x="675" y="112"/>
                  </a:lnTo>
                  <a:lnTo>
                    <a:pt x="675" y="109"/>
                  </a:lnTo>
                  <a:lnTo>
                    <a:pt x="677" y="112"/>
                  </a:lnTo>
                  <a:lnTo>
                    <a:pt x="683" y="114"/>
                  </a:lnTo>
                  <a:lnTo>
                    <a:pt x="688" y="122"/>
                  </a:lnTo>
                  <a:lnTo>
                    <a:pt x="693" y="134"/>
                  </a:lnTo>
                  <a:lnTo>
                    <a:pt x="693" y="137"/>
                  </a:lnTo>
                  <a:lnTo>
                    <a:pt x="698" y="147"/>
                  </a:lnTo>
                  <a:lnTo>
                    <a:pt x="700" y="155"/>
                  </a:lnTo>
                  <a:lnTo>
                    <a:pt x="700" y="157"/>
                  </a:lnTo>
                  <a:lnTo>
                    <a:pt x="700" y="160"/>
                  </a:lnTo>
                  <a:lnTo>
                    <a:pt x="703" y="160"/>
                  </a:lnTo>
                  <a:lnTo>
                    <a:pt x="711" y="175"/>
                  </a:lnTo>
                  <a:lnTo>
                    <a:pt x="716" y="180"/>
                  </a:lnTo>
                  <a:lnTo>
                    <a:pt x="723" y="198"/>
                  </a:lnTo>
                  <a:lnTo>
                    <a:pt x="726" y="201"/>
                  </a:lnTo>
                  <a:lnTo>
                    <a:pt x="731" y="213"/>
                  </a:lnTo>
                  <a:lnTo>
                    <a:pt x="733" y="216"/>
                  </a:lnTo>
                  <a:lnTo>
                    <a:pt x="736" y="221"/>
                  </a:lnTo>
                  <a:lnTo>
                    <a:pt x="749" y="236"/>
                  </a:lnTo>
                  <a:lnTo>
                    <a:pt x="754" y="241"/>
                  </a:lnTo>
                  <a:lnTo>
                    <a:pt x="764" y="252"/>
                  </a:lnTo>
                  <a:lnTo>
                    <a:pt x="769" y="257"/>
                  </a:lnTo>
                  <a:lnTo>
                    <a:pt x="782" y="272"/>
                  </a:lnTo>
                  <a:lnTo>
                    <a:pt x="787" y="277"/>
                  </a:lnTo>
                  <a:lnTo>
                    <a:pt x="789" y="280"/>
                  </a:lnTo>
                  <a:lnTo>
                    <a:pt x="797" y="285"/>
                  </a:lnTo>
                  <a:lnTo>
                    <a:pt x="805" y="287"/>
                  </a:lnTo>
                  <a:lnTo>
                    <a:pt x="807" y="290"/>
                  </a:lnTo>
                  <a:lnTo>
                    <a:pt x="812" y="285"/>
                  </a:lnTo>
                  <a:lnTo>
                    <a:pt x="820" y="272"/>
                  </a:lnTo>
                  <a:lnTo>
                    <a:pt x="823" y="269"/>
                  </a:lnTo>
                  <a:lnTo>
                    <a:pt x="825" y="269"/>
                  </a:lnTo>
                  <a:lnTo>
                    <a:pt x="828" y="262"/>
                  </a:lnTo>
                  <a:lnTo>
                    <a:pt x="838" y="252"/>
                  </a:lnTo>
                  <a:lnTo>
                    <a:pt x="840" y="246"/>
                  </a:lnTo>
                  <a:lnTo>
                    <a:pt x="843" y="246"/>
                  </a:lnTo>
                  <a:lnTo>
                    <a:pt x="845" y="244"/>
                  </a:lnTo>
                  <a:lnTo>
                    <a:pt x="848" y="249"/>
                  </a:lnTo>
                  <a:lnTo>
                    <a:pt x="845" y="254"/>
                  </a:lnTo>
                  <a:lnTo>
                    <a:pt x="845" y="267"/>
                  </a:lnTo>
                  <a:lnTo>
                    <a:pt x="845" y="274"/>
                  </a:lnTo>
                  <a:lnTo>
                    <a:pt x="851" y="290"/>
                  </a:lnTo>
                  <a:lnTo>
                    <a:pt x="853" y="292"/>
                  </a:lnTo>
                  <a:lnTo>
                    <a:pt x="853" y="300"/>
                  </a:lnTo>
                  <a:lnTo>
                    <a:pt x="853" y="305"/>
                  </a:lnTo>
                  <a:lnTo>
                    <a:pt x="851" y="310"/>
                  </a:lnTo>
                  <a:lnTo>
                    <a:pt x="845" y="315"/>
                  </a:lnTo>
                  <a:lnTo>
                    <a:pt x="840" y="323"/>
                  </a:lnTo>
                  <a:lnTo>
                    <a:pt x="833" y="325"/>
                  </a:lnTo>
                  <a:lnTo>
                    <a:pt x="830" y="328"/>
                  </a:lnTo>
                  <a:lnTo>
                    <a:pt x="830" y="338"/>
                  </a:lnTo>
                  <a:lnTo>
                    <a:pt x="830" y="343"/>
                  </a:lnTo>
                  <a:lnTo>
                    <a:pt x="833" y="346"/>
                  </a:lnTo>
                  <a:lnTo>
                    <a:pt x="835" y="348"/>
                  </a:lnTo>
                  <a:lnTo>
                    <a:pt x="845" y="353"/>
                  </a:lnTo>
                  <a:lnTo>
                    <a:pt x="851" y="353"/>
                  </a:lnTo>
                  <a:lnTo>
                    <a:pt x="853" y="356"/>
                  </a:lnTo>
                  <a:lnTo>
                    <a:pt x="856" y="356"/>
                  </a:lnTo>
                  <a:lnTo>
                    <a:pt x="858" y="361"/>
                  </a:lnTo>
                  <a:lnTo>
                    <a:pt x="861" y="364"/>
                  </a:lnTo>
                  <a:lnTo>
                    <a:pt x="861" y="369"/>
                  </a:lnTo>
                  <a:lnTo>
                    <a:pt x="858" y="374"/>
                  </a:lnTo>
                  <a:lnTo>
                    <a:pt x="858" y="376"/>
                  </a:lnTo>
                  <a:lnTo>
                    <a:pt x="856" y="379"/>
                  </a:lnTo>
                  <a:lnTo>
                    <a:pt x="848" y="384"/>
                  </a:lnTo>
                  <a:lnTo>
                    <a:pt x="840" y="386"/>
                  </a:lnTo>
                  <a:lnTo>
                    <a:pt x="833" y="394"/>
                  </a:lnTo>
                  <a:lnTo>
                    <a:pt x="830" y="397"/>
                  </a:lnTo>
                  <a:lnTo>
                    <a:pt x="825" y="412"/>
                  </a:lnTo>
                  <a:lnTo>
                    <a:pt x="820" y="417"/>
                  </a:lnTo>
                  <a:lnTo>
                    <a:pt x="815" y="422"/>
                  </a:lnTo>
                  <a:lnTo>
                    <a:pt x="805" y="425"/>
                  </a:lnTo>
                  <a:lnTo>
                    <a:pt x="802" y="430"/>
                  </a:lnTo>
                  <a:lnTo>
                    <a:pt x="805" y="435"/>
                  </a:lnTo>
                  <a:lnTo>
                    <a:pt x="807" y="442"/>
                  </a:lnTo>
                  <a:lnTo>
                    <a:pt x="807" y="448"/>
                  </a:lnTo>
                  <a:lnTo>
                    <a:pt x="805" y="458"/>
                  </a:lnTo>
                  <a:lnTo>
                    <a:pt x="800" y="465"/>
                  </a:lnTo>
                  <a:lnTo>
                    <a:pt x="800" y="470"/>
                  </a:lnTo>
                  <a:lnTo>
                    <a:pt x="802" y="473"/>
                  </a:lnTo>
                  <a:lnTo>
                    <a:pt x="805" y="478"/>
                  </a:lnTo>
                  <a:lnTo>
                    <a:pt x="810" y="483"/>
                  </a:lnTo>
                  <a:lnTo>
                    <a:pt x="815" y="486"/>
                  </a:lnTo>
                  <a:lnTo>
                    <a:pt x="817" y="486"/>
                  </a:lnTo>
                  <a:lnTo>
                    <a:pt x="838" y="488"/>
                  </a:lnTo>
                  <a:lnTo>
                    <a:pt x="840" y="488"/>
                  </a:lnTo>
                  <a:lnTo>
                    <a:pt x="843" y="491"/>
                  </a:lnTo>
                  <a:lnTo>
                    <a:pt x="851" y="491"/>
                  </a:lnTo>
                  <a:lnTo>
                    <a:pt x="856" y="493"/>
                  </a:lnTo>
                  <a:lnTo>
                    <a:pt x="861" y="496"/>
                  </a:lnTo>
                  <a:lnTo>
                    <a:pt x="863" y="496"/>
                  </a:lnTo>
                  <a:lnTo>
                    <a:pt x="863" y="498"/>
                  </a:lnTo>
                  <a:lnTo>
                    <a:pt x="863" y="501"/>
                  </a:lnTo>
                  <a:lnTo>
                    <a:pt x="861" y="509"/>
                  </a:lnTo>
                  <a:lnTo>
                    <a:pt x="861" y="511"/>
                  </a:lnTo>
                  <a:lnTo>
                    <a:pt x="861" y="526"/>
                  </a:lnTo>
                  <a:lnTo>
                    <a:pt x="863" y="531"/>
                  </a:lnTo>
                  <a:lnTo>
                    <a:pt x="863" y="534"/>
                  </a:lnTo>
                  <a:lnTo>
                    <a:pt x="876" y="542"/>
                  </a:lnTo>
                  <a:lnTo>
                    <a:pt x="879" y="544"/>
                  </a:lnTo>
                  <a:lnTo>
                    <a:pt x="879" y="549"/>
                  </a:lnTo>
                  <a:lnTo>
                    <a:pt x="879" y="567"/>
                  </a:lnTo>
                  <a:lnTo>
                    <a:pt x="879" y="570"/>
                  </a:lnTo>
                  <a:lnTo>
                    <a:pt x="881" y="572"/>
                  </a:lnTo>
                  <a:lnTo>
                    <a:pt x="881" y="575"/>
                  </a:lnTo>
                  <a:lnTo>
                    <a:pt x="884" y="580"/>
                  </a:lnTo>
                  <a:lnTo>
                    <a:pt x="889" y="582"/>
                  </a:lnTo>
                  <a:lnTo>
                    <a:pt x="891" y="590"/>
                  </a:lnTo>
                  <a:lnTo>
                    <a:pt x="894" y="593"/>
                  </a:lnTo>
                  <a:lnTo>
                    <a:pt x="894" y="598"/>
                  </a:lnTo>
                  <a:lnTo>
                    <a:pt x="889" y="603"/>
                  </a:lnTo>
                  <a:lnTo>
                    <a:pt x="886" y="603"/>
                  </a:lnTo>
                  <a:lnTo>
                    <a:pt x="881" y="605"/>
                  </a:lnTo>
                  <a:lnTo>
                    <a:pt x="879" y="608"/>
                  </a:lnTo>
                  <a:lnTo>
                    <a:pt x="879" y="610"/>
                  </a:lnTo>
                  <a:lnTo>
                    <a:pt x="881" y="613"/>
                  </a:lnTo>
                  <a:lnTo>
                    <a:pt x="884" y="615"/>
                  </a:lnTo>
                  <a:lnTo>
                    <a:pt x="891" y="610"/>
                  </a:lnTo>
                  <a:lnTo>
                    <a:pt x="896" y="610"/>
                  </a:lnTo>
                  <a:lnTo>
                    <a:pt x="899" y="610"/>
                  </a:lnTo>
                  <a:lnTo>
                    <a:pt x="901" y="613"/>
                  </a:lnTo>
                  <a:lnTo>
                    <a:pt x="901" y="628"/>
                  </a:lnTo>
                  <a:lnTo>
                    <a:pt x="907" y="651"/>
                  </a:lnTo>
                  <a:lnTo>
                    <a:pt x="907" y="654"/>
                  </a:lnTo>
                  <a:lnTo>
                    <a:pt x="907" y="659"/>
                  </a:lnTo>
                  <a:lnTo>
                    <a:pt x="912" y="677"/>
                  </a:lnTo>
                  <a:lnTo>
                    <a:pt x="912" y="684"/>
                  </a:lnTo>
                  <a:lnTo>
                    <a:pt x="914" y="692"/>
                  </a:lnTo>
                  <a:lnTo>
                    <a:pt x="914" y="699"/>
                  </a:lnTo>
                  <a:lnTo>
                    <a:pt x="919" y="738"/>
                  </a:lnTo>
                  <a:lnTo>
                    <a:pt x="922" y="745"/>
                  </a:lnTo>
                  <a:lnTo>
                    <a:pt x="924" y="750"/>
                  </a:lnTo>
                  <a:lnTo>
                    <a:pt x="924" y="758"/>
                  </a:lnTo>
                  <a:lnTo>
                    <a:pt x="929" y="768"/>
                  </a:lnTo>
                  <a:lnTo>
                    <a:pt x="932" y="791"/>
                  </a:lnTo>
                  <a:lnTo>
                    <a:pt x="937" y="811"/>
                  </a:lnTo>
                  <a:lnTo>
                    <a:pt x="937" y="817"/>
                  </a:lnTo>
                  <a:lnTo>
                    <a:pt x="937" y="819"/>
                  </a:lnTo>
                  <a:lnTo>
                    <a:pt x="940" y="827"/>
                  </a:lnTo>
                  <a:lnTo>
                    <a:pt x="945" y="847"/>
                  </a:lnTo>
                  <a:lnTo>
                    <a:pt x="945" y="860"/>
                  </a:lnTo>
                  <a:lnTo>
                    <a:pt x="945" y="878"/>
                  </a:lnTo>
                  <a:lnTo>
                    <a:pt x="945" y="885"/>
                  </a:lnTo>
                  <a:lnTo>
                    <a:pt x="947" y="893"/>
                  </a:lnTo>
                  <a:lnTo>
                    <a:pt x="947" y="908"/>
                  </a:lnTo>
                  <a:lnTo>
                    <a:pt x="947" y="913"/>
                  </a:lnTo>
                  <a:lnTo>
                    <a:pt x="942" y="918"/>
                  </a:lnTo>
                  <a:lnTo>
                    <a:pt x="937" y="921"/>
                  </a:lnTo>
                  <a:lnTo>
                    <a:pt x="935" y="921"/>
                  </a:lnTo>
                  <a:lnTo>
                    <a:pt x="919" y="929"/>
                  </a:lnTo>
                  <a:lnTo>
                    <a:pt x="919" y="931"/>
                  </a:lnTo>
                  <a:lnTo>
                    <a:pt x="917" y="931"/>
                  </a:lnTo>
                  <a:lnTo>
                    <a:pt x="907" y="931"/>
                  </a:lnTo>
                  <a:lnTo>
                    <a:pt x="899" y="931"/>
                  </a:lnTo>
                  <a:lnTo>
                    <a:pt x="896" y="929"/>
                  </a:lnTo>
                  <a:lnTo>
                    <a:pt x="894" y="931"/>
                  </a:lnTo>
                  <a:lnTo>
                    <a:pt x="889" y="939"/>
                  </a:lnTo>
                  <a:lnTo>
                    <a:pt x="884" y="944"/>
                  </a:lnTo>
                  <a:lnTo>
                    <a:pt x="884" y="946"/>
                  </a:lnTo>
                  <a:lnTo>
                    <a:pt x="884" y="951"/>
                  </a:lnTo>
                  <a:lnTo>
                    <a:pt x="891" y="964"/>
                  </a:lnTo>
                  <a:lnTo>
                    <a:pt x="899" y="974"/>
                  </a:lnTo>
                  <a:lnTo>
                    <a:pt x="899" y="982"/>
                  </a:lnTo>
                  <a:lnTo>
                    <a:pt x="899" y="987"/>
                  </a:lnTo>
                  <a:lnTo>
                    <a:pt x="899" y="992"/>
                  </a:lnTo>
                  <a:lnTo>
                    <a:pt x="894" y="997"/>
                  </a:lnTo>
                  <a:lnTo>
                    <a:pt x="891" y="1000"/>
                  </a:lnTo>
                  <a:lnTo>
                    <a:pt x="879" y="1000"/>
                  </a:lnTo>
                  <a:lnTo>
                    <a:pt x="861" y="1005"/>
                  </a:lnTo>
                  <a:lnTo>
                    <a:pt x="856" y="1007"/>
                  </a:lnTo>
                  <a:lnTo>
                    <a:pt x="851" y="1010"/>
                  </a:lnTo>
                  <a:lnTo>
                    <a:pt x="845" y="1020"/>
                  </a:lnTo>
                  <a:lnTo>
                    <a:pt x="843" y="1025"/>
                  </a:lnTo>
                  <a:lnTo>
                    <a:pt x="825" y="1048"/>
                  </a:lnTo>
                  <a:lnTo>
                    <a:pt x="817" y="1063"/>
                  </a:lnTo>
                  <a:lnTo>
                    <a:pt x="815" y="1061"/>
                  </a:lnTo>
                  <a:lnTo>
                    <a:pt x="812" y="1058"/>
                  </a:lnTo>
                  <a:lnTo>
                    <a:pt x="810" y="1051"/>
                  </a:lnTo>
                  <a:lnTo>
                    <a:pt x="807" y="1048"/>
                  </a:lnTo>
                  <a:lnTo>
                    <a:pt x="800" y="1046"/>
                  </a:lnTo>
                  <a:lnTo>
                    <a:pt x="800" y="1056"/>
                  </a:lnTo>
                  <a:lnTo>
                    <a:pt x="797" y="1061"/>
                  </a:lnTo>
                  <a:lnTo>
                    <a:pt x="795" y="1091"/>
                  </a:lnTo>
                  <a:lnTo>
                    <a:pt x="792" y="1091"/>
                  </a:lnTo>
                  <a:lnTo>
                    <a:pt x="789" y="1099"/>
                  </a:lnTo>
                  <a:lnTo>
                    <a:pt x="784" y="1104"/>
                  </a:lnTo>
                  <a:lnTo>
                    <a:pt x="779" y="1107"/>
                  </a:lnTo>
                  <a:lnTo>
                    <a:pt x="774" y="1114"/>
                  </a:lnTo>
                  <a:lnTo>
                    <a:pt x="774" y="1122"/>
                  </a:lnTo>
                  <a:lnTo>
                    <a:pt x="772" y="1124"/>
                  </a:lnTo>
                  <a:lnTo>
                    <a:pt x="772" y="1127"/>
                  </a:lnTo>
                  <a:lnTo>
                    <a:pt x="764" y="1135"/>
                  </a:lnTo>
                  <a:lnTo>
                    <a:pt x="764" y="1140"/>
                  </a:lnTo>
                  <a:lnTo>
                    <a:pt x="764" y="1145"/>
                  </a:lnTo>
                  <a:lnTo>
                    <a:pt x="761" y="1147"/>
                  </a:lnTo>
                  <a:lnTo>
                    <a:pt x="754" y="1160"/>
                  </a:lnTo>
                  <a:lnTo>
                    <a:pt x="751" y="1168"/>
                  </a:lnTo>
                  <a:lnTo>
                    <a:pt x="746" y="1178"/>
                  </a:lnTo>
                  <a:lnTo>
                    <a:pt x="744" y="1186"/>
                  </a:lnTo>
                  <a:lnTo>
                    <a:pt x="733" y="1206"/>
                  </a:lnTo>
                  <a:lnTo>
                    <a:pt x="726" y="1221"/>
                  </a:lnTo>
                  <a:lnTo>
                    <a:pt x="726" y="1224"/>
                  </a:lnTo>
                  <a:lnTo>
                    <a:pt x="721" y="1270"/>
                  </a:lnTo>
                  <a:lnTo>
                    <a:pt x="721" y="1280"/>
                  </a:lnTo>
                  <a:lnTo>
                    <a:pt x="721" y="1282"/>
                  </a:lnTo>
                  <a:lnTo>
                    <a:pt x="718" y="1287"/>
                  </a:lnTo>
                  <a:lnTo>
                    <a:pt x="716" y="1298"/>
                  </a:lnTo>
                  <a:lnTo>
                    <a:pt x="713" y="1300"/>
                  </a:lnTo>
                  <a:lnTo>
                    <a:pt x="711" y="1308"/>
                  </a:lnTo>
                  <a:lnTo>
                    <a:pt x="711" y="1323"/>
                  </a:lnTo>
                  <a:lnTo>
                    <a:pt x="708" y="1333"/>
                  </a:lnTo>
                  <a:lnTo>
                    <a:pt x="705" y="1336"/>
                  </a:lnTo>
                  <a:lnTo>
                    <a:pt x="700" y="1356"/>
                  </a:lnTo>
                  <a:lnTo>
                    <a:pt x="700" y="1369"/>
                  </a:lnTo>
                  <a:lnTo>
                    <a:pt x="695" y="1397"/>
                  </a:lnTo>
                  <a:lnTo>
                    <a:pt x="698" y="1399"/>
                  </a:lnTo>
                  <a:lnTo>
                    <a:pt x="698" y="1402"/>
                  </a:lnTo>
                  <a:lnTo>
                    <a:pt x="700" y="1407"/>
                  </a:lnTo>
                  <a:lnTo>
                    <a:pt x="708" y="1420"/>
                  </a:lnTo>
                  <a:lnTo>
                    <a:pt x="700" y="1432"/>
                  </a:lnTo>
                  <a:lnTo>
                    <a:pt x="685" y="1453"/>
                  </a:lnTo>
                  <a:lnTo>
                    <a:pt x="685" y="1455"/>
                  </a:lnTo>
                  <a:lnTo>
                    <a:pt x="670" y="1471"/>
                  </a:lnTo>
                  <a:lnTo>
                    <a:pt x="667" y="1504"/>
                  </a:lnTo>
                  <a:lnTo>
                    <a:pt x="665" y="1506"/>
                  </a:lnTo>
                  <a:lnTo>
                    <a:pt x="657" y="1509"/>
                  </a:lnTo>
                  <a:lnTo>
                    <a:pt x="647" y="1511"/>
                  </a:lnTo>
                  <a:lnTo>
                    <a:pt x="647" y="1509"/>
                  </a:lnTo>
                  <a:lnTo>
                    <a:pt x="644" y="1509"/>
                  </a:lnTo>
                  <a:close/>
                </a:path>
              </a:pathLst>
            </a:custGeom>
            <a:solidFill>
              <a:schemeClr val="accent1"/>
            </a:solidFill>
            <a:ln w="9525">
              <a:solidFill>
                <a:srgbClr val="FFFFFF"/>
              </a:solidFill>
              <a:round/>
              <a:headEnd/>
              <a:tailEnd/>
            </a:ln>
          </p:spPr>
          <p:txBody>
            <a:bodyPr vert="horz" wrap="square" lIns="91440" tIns="45720" rIns="91440" bIns="45720" numCol="1" anchor="t" anchorCtr="0" compatLnSpc="1">
              <a:prstTxWarp prst="textNoShape">
                <a:avLst/>
              </a:prstTxWarp>
            </a:bodyPr>
            <a:lstStyle/>
            <a:p>
              <a:endParaRPr lang="en-US">
                <a:solidFill>
                  <a:schemeClr val="accent1"/>
                </a:solidFill>
              </a:endParaRPr>
            </a:p>
          </p:txBody>
        </p:sp>
      </p:grpSp>
      <p:sp>
        <p:nvSpPr>
          <p:cNvPr id="79" name="TextBox 78">
            <a:extLst>
              <a:ext uri="{FF2B5EF4-FFF2-40B4-BE49-F238E27FC236}">
                <a16:creationId xmlns:a16="http://schemas.microsoft.com/office/drawing/2014/main" id="{64025FA2-777C-FE23-544C-8E1331897A5F}"/>
              </a:ext>
            </a:extLst>
          </p:cNvPr>
          <p:cNvSpPr txBox="1"/>
          <p:nvPr/>
        </p:nvSpPr>
        <p:spPr>
          <a:xfrm>
            <a:off x="5817695" y="2379852"/>
            <a:ext cx="1033540" cy="772463"/>
          </a:xfrm>
          <a:prstGeom prst="rect">
            <a:avLst/>
          </a:prstGeom>
        </p:spPr>
        <p:txBody>
          <a:bodyPr vert="horz" wrap="square" lIns="91440" tIns="45720" rIns="91440" bIns="45720" rtlCol="0" anchor="ctr">
            <a:normAutofit/>
          </a:bodyPr>
          <a:lstStyle/>
          <a:p>
            <a:pPr algn="ctr"/>
            <a:r>
              <a:rPr lang="fr-FR" sz="1800" err="1">
                <a:latin typeface="Source Sans Pro SemiBold" panose="020B0603030403020204" pitchFamily="34" charset="0"/>
                <a:ea typeface="Source Sans Pro SemiBold" panose="020B0603030403020204" pitchFamily="34" charset="0"/>
              </a:rPr>
              <a:t>Zanzan</a:t>
            </a:r>
            <a:endParaRPr lang="fr-FR" sz="1800">
              <a:latin typeface="Source Sans Pro SemiBold" panose="020B0603030403020204" pitchFamily="34" charset="0"/>
              <a:ea typeface="Source Sans Pro SemiBold" panose="020B0603030403020204" pitchFamily="34" charset="0"/>
            </a:endParaRPr>
          </a:p>
        </p:txBody>
      </p:sp>
      <p:sp>
        <p:nvSpPr>
          <p:cNvPr id="80" name="TextBox 79">
            <a:extLst>
              <a:ext uri="{FF2B5EF4-FFF2-40B4-BE49-F238E27FC236}">
                <a16:creationId xmlns:a16="http://schemas.microsoft.com/office/drawing/2014/main" id="{A52159F9-CF39-9F63-7D9F-67582F6F54C8}"/>
              </a:ext>
            </a:extLst>
          </p:cNvPr>
          <p:cNvSpPr txBox="1"/>
          <p:nvPr/>
        </p:nvSpPr>
        <p:spPr>
          <a:xfrm>
            <a:off x="3775493" y="1608673"/>
            <a:ext cx="1033540" cy="719729"/>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Savanes</a:t>
            </a:r>
          </a:p>
        </p:txBody>
      </p:sp>
      <p:sp>
        <p:nvSpPr>
          <p:cNvPr id="81" name="TextBox 80">
            <a:extLst>
              <a:ext uri="{FF2B5EF4-FFF2-40B4-BE49-F238E27FC236}">
                <a16:creationId xmlns:a16="http://schemas.microsoft.com/office/drawing/2014/main" id="{4B95F914-2F6D-0EB8-9F30-8B93C58B6D2D}"/>
              </a:ext>
            </a:extLst>
          </p:cNvPr>
          <p:cNvSpPr txBox="1"/>
          <p:nvPr/>
        </p:nvSpPr>
        <p:spPr>
          <a:xfrm>
            <a:off x="2209385" y="1628784"/>
            <a:ext cx="1351572" cy="740101"/>
          </a:xfrm>
          <a:prstGeom prst="rect">
            <a:avLst/>
          </a:prstGeom>
        </p:spPr>
        <p:txBody>
          <a:bodyPr vert="horz" wrap="square" lIns="91440" tIns="45720" rIns="91440" bIns="45720" rtlCol="0" anchor="ctr">
            <a:normAutofit/>
          </a:bodyPr>
          <a:lstStyle/>
          <a:p>
            <a:pPr algn="ctr"/>
            <a:r>
              <a:rPr lang="fr-FR" err="1">
                <a:latin typeface="Source Sans Pro SemiBold" panose="020B0603030403020204" pitchFamily="34" charset="0"/>
                <a:ea typeface="Source Sans Pro SemiBold" panose="020B0603030403020204" pitchFamily="34" charset="0"/>
              </a:rPr>
              <a:t>Denguélé</a:t>
            </a:r>
            <a:endParaRPr lang="fr-FR">
              <a:latin typeface="Source Sans Pro SemiBold" panose="020B0603030403020204" pitchFamily="34" charset="0"/>
              <a:ea typeface="Source Sans Pro SemiBold" panose="020B0603030403020204" pitchFamily="34" charset="0"/>
            </a:endParaRPr>
          </a:p>
        </p:txBody>
      </p:sp>
      <p:sp>
        <p:nvSpPr>
          <p:cNvPr id="82" name="TextBox 81">
            <a:extLst>
              <a:ext uri="{FF2B5EF4-FFF2-40B4-BE49-F238E27FC236}">
                <a16:creationId xmlns:a16="http://schemas.microsoft.com/office/drawing/2014/main" id="{6D2E8B5F-F1B9-68EA-34FB-D4E4532923C5}"/>
              </a:ext>
            </a:extLst>
          </p:cNvPr>
          <p:cNvSpPr txBox="1"/>
          <p:nvPr/>
        </p:nvSpPr>
        <p:spPr>
          <a:xfrm>
            <a:off x="3100728" y="2696012"/>
            <a:ext cx="1033540" cy="719729"/>
          </a:xfrm>
          <a:prstGeom prst="rect">
            <a:avLst/>
          </a:prstGeom>
        </p:spPr>
        <p:txBody>
          <a:bodyPr vert="horz" wrap="square" lIns="91440" tIns="45720" rIns="91440" bIns="45720" rtlCol="0" anchor="ctr">
            <a:normAutofit/>
          </a:bodyPr>
          <a:lstStyle/>
          <a:p>
            <a:pPr algn="ctr"/>
            <a:r>
              <a:rPr lang="fr-FR" sz="1800" err="1">
                <a:latin typeface="Source Sans Pro SemiBold" panose="020B0603030403020204" pitchFamily="34" charset="0"/>
                <a:ea typeface="Source Sans Pro SemiBold" panose="020B0603030403020204" pitchFamily="34" charset="0"/>
              </a:rPr>
              <a:t>Woroba</a:t>
            </a:r>
            <a:endParaRPr lang="fr-FR" sz="1800">
              <a:latin typeface="Source Sans Pro SemiBold" panose="020B0603030403020204" pitchFamily="34" charset="0"/>
              <a:ea typeface="Source Sans Pro SemiBold" panose="020B0603030403020204" pitchFamily="34" charset="0"/>
            </a:endParaRPr>
          </a:p>
        </p:txBody>
      </p:sp>
      <p:sp>
        <p:nvSpPr>
          <p:cNvPr id="83" name="TextBox 82">
            <a:extLst>
              <a:ext uri="{FF2B5EF4-FFF2-40B4-BE49-F238E27FC236}">
                <a16:creationId xmlns:a16="http://schemas.microsoft.com/office/drawing/2014/main" id="{6A0565C0-62E5-C203-D51B-EE696C4784C9}"/>
              </a:ext>
            </a:extLst>
          </p:cNvPr>
          <p:cNvSpPr txBox="1"/>
          <p:nvPr/>
        </p:nvSpPr>
        <p:spPr>
          <a:xfrm>
            <a:off x="4531790" y="2657048"/>
            <a:ext cx="1175581" cy="952597"/>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Vallée du Bandama </a:t>
            </a:r>
          </a:p>
        </p:txBody>
      </p:sp>
      <p:sp>
        <p:nvSpPr>
          <p:cNvPr id="84" name="TextBox 83">
            <a:extLst>
              <a:ext uri="{FF2B5EF4-FFF2-40B4-BE49-F238E27FC236}">
                <a16:creationId xmlns:a16="http://schemas.microsoft.com/office/drawing/2014/main" id="{77CA0ABB-5AC9-E914-CAB1-F814634C90C2}"/>
              </a:ext>
            </a:extLst>
          </p:cNvPr>
          <p:cNvSpPr txBox="1"/>
          <p:nvPr/>
        </p:nvSpPr>
        <p:spPr>
          <a:xfrm>
            <a:off x="5153973" y="3606296"/>
            <a:ext cx="837821" cy="727171"/>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Lacs</a:t>
            </a:r>
          </a:p>
        </p:txBody>
      </p:sp>
      <p:sp>
        <p:nvSpPr>
          <p:cNvPr id="85" name="TextBox 84">
            <a:extLst>
              <a:ext uri="{FF2B5EF4-FFF2-40B4-BE49-F238E27FC236}">
                <a16:creationId xmlns:a16="http://schemas.microsoft.com/office/drawing/2014/main" id="{5FF0E7F5-18EC-64FE-22E3-C84CAA720F4A}"/>
              </a:ext>
            </a:extLst>
          </p:cNvPr>
          <p:cNvSpPr txBox="1"/>
          <p:nvPr/>
        </p:nvSpPr>
        <p:spPr>
          <a:xfrm>
            <a:off x="5032726" y="4663173"/>
            <a:ext cx="1100457" cy="685101"/>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Lagunes </a:t>
            </a:r>
          </a:p>
        </p:txBody>
      </p:sp>
      <p:sp>
        <p:nvSpPr>
          <p:cNvPr id="86" name="TextBox 85">
            <a:extLst>
              <a:ext uri="{FF2B5EF4-FFF2-40B4-BE49-F238E27FC236}">
                <a16:creationId xmlns:a16="http://schemas.microsoft.com/office/drawing/2014/main" id="{A4BB61EE-4ABF-87FB-C689-90BF81BB3203}"/>
              </a:ext>
            </a:extLst>
          </p:cNvPr>
          <p:cNvSpPr txBox="1"/>
          <p:nvPr/>
        </p:nvSpPr>
        <p:spPr>
          <a:xfrm>
            <a:off x="2044095" y="4092781"/>
            <a:ext cx="1281302" cy="786957"/>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Montagnes </a:t>
            </a:r>
          </a:p>
        </p:txBody>
      </p:sp>
      <p:sp>
        <p:nvSpPr>
          <p:cNvPr id="87" name="TextBox 86">
            <a:extLst>
              <a:ext uri="{FF2B5EF4-FFF2-40B4-BE49-F238E27FC236}">
                <a16:creationId xmlns:a16="http://schemas.microsoft.com/office/drawing/2014/main" id="{96209317-6CB1-3CF9-CD44-E4BF510873F4}"/>
              </a:ext>
            </a:extLst>
          </p:cNvPr>
          <p:cNvSpPr txBox="1"/>
          <p:nvPr/>
        </p:nvSpPr>
        <p:spPr>
          <a:xfrm>
            <a:off x="3096517" y="3533318"/>
            <a:ext cx="1379196" cy="952597"/>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Sassandra-</a:t>
            </a:r>
            <a:r>
              <a:rPr lang="fr-FR" sz="1800" err="1">
                <a:latin typeface="Source Sans Pro SemiBold" panose="020B0603030403020204" pitchFamily="34" charset="0"/>
                <a:ea typeface="Source Sans Pro SemiBold" panose="020B0603030403020204" pitchFamily="34" charset="0"/>
              </a:rPr>
              <a:t>Marahoue</a:t>
            </a:r>
            <a:r>
              <a:rPr lang="fr-FR" sz="1800">
                <a:latin typeface="Source Sans Pro SemiBold" panose="020B0603030403020204" pitchFamily="34" charset="0"/>
                <a:ea typeface="Source Sans Pro SemiBold" panose="020B0603030403020204" pitchFamily="34" charset="0"/>
              </a:rPr>
              <a:t> </a:t>
            </a:r>
          </a:p>
        </p:txBody>
      </p:sp>
      <p:sp>
        <p:nvSpPr>
          <p:cNvPr id="88" name="TextBox 87">
            <a:extLst>
              <a:ext uri="{FF2B5EF4-FFF2-40B4-BE49-F238E27FC236}">
                <a16:creationId xmlns:a16="http://schemas.microsoft.com/office/drawing/2014/main" id="{33226588-C079-3C74-D594-0DDB7ACC97C1}"/>
              </a:ext>
            </a:extLst>
          </p:cNvPr>
          <p:cNvSpPr txBox="1"/>
          <p:nvPr/>
        </p:nvSpPr>
        <p:spPr>
          <a:xfrm>
            <a:off x="2906018" y="5022293"/>
            <a:ext cx="1379196" cy="952597"/>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Bas-Sassandra</a:t>
            </a:r>
          </a:p>
        </p:txBody>
      </p:sp>
      <p:sp>
        <p:nvSpPr>
          <p:cNvPr id="89" name="TextBox 88">
            <a:extLst>
              <a:ext uri="{FF2B5EF4-FFF2-40B4-BE49-F238E27FC236}">
                <a16:creationId xmlns:a16="http://schemas.microsoft.com/office/drawing/2014/main" id="{DADB4891-876F-6DA2-1A4B-BCEE9DD5B0C2}"/>
              </a:ext>
            </a:extLst>
          </p:cNvPr>
          <p:cNvSpPr txBox="1"/>
          <p:nvPr/>
        </p:nvSpPr>
        <p:spPr>
          <a:xfrm>
            <a:off x="3807697" y="4493804"/>
            <a:ext cx="1087116" cy="882648"/>
          </a:xfrm>
          <a:prstGeom prst="rect">
            <a:avLst/>
          </a:prstGeom>
        </p:spPr>
        <p:txBody>
          <a:bodyPr vert="horz" wrap="square" lIns="91440" tIns="45720" rIns="91440" bIns="45720" rtlCol="0" anchor="ctr">
            <a:normAutofit/>
          </a:bodyPr>
          <a:lstStyle/>
          <a:p>
            <a:pPr algn="ctr"/>
            <a:r>
              <a:rPr lang="fr-FR">
                <a:latin typeface="Source Sans Pro SemiBold" panose="020B0603030403020204" pitchFamily="34" charset="0"/>
                <a:ea typeface="Source Sans Pro SemiBold" panose="020B0603030403020204" pitchFamily="34" charset="0"/>
              </a:rPr>
              <a:t>Goh-</a:t>
            </a:r>
          </a:p>
          <a:p>
            <a:pPr algn="ctr"/>
            <a:r>
              <a:rPr lang="fr-FR" err="1">
                <a:latin typeface="Source Sans Pro SemiBold" panose="020B0603030403020204" pitchFamily="34" charset="0"/>
                <a:ea typeface="Source Sans Pro SemiBold" panose="020B0603030403020204" pitchFamily="34" charset="0"/>
              </a:rPr>
              <a:t>Djiboua</a:t>
            </a:r>
            <a:r>
              <a:rPr lang="fr-FR">
                <a:latin typeface="Source Sans Pro SemiBold" panose="020B0603030403020204" pitchFamily="34" charset="0"/>
                <a:ea typeface="Source Sans Pro SemiBold" panose="020B0603030403020204" pitchFamily="34" charset="0"/>
              </a:rPr>
              <a:t> </a:t>
            </a:r>
          </a:p>
        </p:txBody>
      </p:sp>
      <p:sp>
        <p:nvSpPr>
          <p:cNvPr id="90" name="TextBox 89">
            <a:extLst>
              <a:ext uri="{FF2B5EF4-FFF2-40B4-BE49-F238E27FC236}">
                <a16:creationId xmlns:a16="http://schemas.microsoft.com/office/drawing/2014/main" id="{40DBA288-12D8-267B-5A17-395266118F3A}"/>
              </a:ext>
            </a:extLst>
          </p:cNvPr>
          <p:cNvSpPr txBox="1"/>
          <p:nvPr/>
        </p:nvSpPr>
        <p:spPr>
          <a:xfrm>
            <a:off x="5927537" y="5288521"/>
            <a:ext cx="950910" cy="746123"/>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Comoé </a:t>
            </a:r>
          </a:p>
        </p:txBody>
      </p:sp>
      <p:cxnSp>
        <p:nvCxnSpPr>
          <p:cNvPr id="91" name="Straight Connector 90">
            <a:extLst>
              <a:ext uri="{FF2B5EF4-FFF2-40B4-BE49-F238E27FC236}">
                <a16:creationId xmlns:a16="http://schemas.microsoft.com/office/drawing/2014/main" id="{DDAC19E7-476E-7E93-3B14-59963ED5B034}"/>
              </a:ext>
            </a:extLst>
          </p:cNvPr>
          <p:cNvCxnSpPr>
            <a:cxnSpLocks/>
          </p:cNvCxnSpPr>
          <p:nvPr/>
        </p:nvCxnSpPr>
        <p:spPr>
          <a:xfrm flipV="1">
            <a:off x="4692235" y="4225565"/>
            <a:ext cx="2226734" cy="40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95B86096-9724-18D8-0CB2-37808D2A0A52}"/>
              </a:ext>
            </a:extLst>
          </p:cNvPr>
          <p:cNvSpPr txBox="1"/>
          <p:nvPr/>
        </p:nvSpPr>
        <p:spPr>
          <a:xfrm>
            <a:off x="6626677" y="3838859"/>
            <a:ext cx="1649268" cy="685101"/>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Yamoussoukro</a:t>
            </a:r>
          </a:p>
        </p:txBody>
      </p:sp>
      <p:cxnSp>
        <p:nvCxnSpPr>
          <p:cNvPr id="93" name="Straight Connector 92">
            <a:extLst>
              <a:ext uri="{FF2B5EF4-FFF2-40B4-BE49-F238E27FC236}">
                <a16:creationId xmlns:a16="http://schemas.microsoft.com/office/drawing/2014/main" id="{43EC9704-4B46-C49D-C4C5-982E49C87ADF}"/>
              </a:ext>
            </a:extLst>
          </p:cNvPr>
          <p:cNvCxnSpPr>
            <a:cxnSpLocks/>
          </p:cNvCxnSpPr>
          <p:nvPr/>
        </p:nvCxnSpPr>
        <p:spPr>
          <a:xfrm flipV="1">
            <a:off x="5706145" y="5044616"/>
            <a:ext cx="1231277" cy="3668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7F12671F-FCE5-4A5E-4E2F-035111E07540}"/>
              </a:ext>
            </a:extLst>
          </p:cNvPr>
          <p:cNvSpPr txBox="1"/>
          <p:nvPr/>
        </p:nvSpPr>
        <p:spPr>
          <a:xfrm>
            <a:off x="6693013" y="4663173"/>
            <a:ext cx="1278197" cy="701051"/>
          </a:xfrm>
          <a:prstGeom prst="rect">
            <a:avLst/>
          </a:prstGeom>
        </p:spPr>
        <p:txBody>
          <a:bodyPr vert="horz" wrap="square" lIns="91440" tIns="45720" rIns="91440" bIns="45720" rtlCol="0" anchor="ctr">
            <a:normAutofit/>
          </a:bodyPr>
          <a:lstStyle/>
          <a:p>
            <a:pPr algn="ctr"/>
            <a:r>
              <a:rPr lang="fr-FR" sz="1800">
                <a:latin typeface="Source Sans Pro SemiBold" panose="020B0603030403020204" pitchFamily="34" charset="0"/>
                <a:ea typeface="Source Sans Pro SemiBold" panose="020B0603030403020204" pitchFamily="34" charset="0"/>
              </a:rPr>
              <a:t>Abidjan</a:t>
            </a:r>
          </a:p>
          <a:p>
            <a:pPr algn="ctr"/>
            <a:r>
              <a:rPr lang="fr-FR" sz="1800">
                <a:latin typeface="Source Sans Pro SemiBold" panose="020B0603030403020204" pitchFamily="34" charset="0"/>
                <a:ea typeface="Source Sans Pro SemiBold" panose="020B0603030403020204" pitchFamily="34" charset="0"/>
              </a:rPr>
              <a:t> </a:t>
            </a:r>
          </a:p>
        </p:txBody>
      </p: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fr-FR" sz="2800" i="0"/>
              <a:t>Questionnaire ménage</a:t>
            </a:r>
          </a:p>
          <a:p>
            <a:pPr marL="457200" indent="-457200">
              <a:lnSpc>
                <a:spcPct val="100000"/>
              </a:lnSpc>
              <a:buFont typeface="Arial" panose="020B0604020202020204" pitchFamily="34" charset="0"/>
              <a:buChar char="•"/>
            </a:pPr>
            <a:r>
              <a:rPr lang="fr-FR" sz="2800" i="0"/>
              <a:t>Questionnaire individuel femme</a:t>
            </a:r>
          </a:p>
          <a:p>
            <a:pPr marL="457200" indent="-457200">
              <a:lnSpc>
                <a:spcPct val="100000"/>
              </a:lnSpc>
              <a:buFont typeface="Arial" panose="020B0604020202020204" pitchFamily="34" charset="0"/>
              <a:buChar char="•"/>
            </a:pPr>
            <a:r>
              <a:rPr lang="fr-FR" sz="2800" i="0"/>
              <a:t>Questionnaire individuel homme</a:t>
            </a:r>
          </a:p>
          <a:p>
            <a:pPr marL="457200" indent="-457200">
              <a:lnSpc>
                <a:spcPct val="100000"/>
              </a:lnSpc>
              <a:buFont typeface="Arial" panose="020B0604020202020204" pitchFamily="34" charset="0"/>
              <a:buChar char="•"/>
            </a:pPr>
            <a:r>
              <a:rPr lang="fr-FR" sz="2800" i="0"/>
              <a:t>Tests biologiques</a:t>
            </a:r>
          </a:p>
          <a:p>
            <a:pPr marL="457200" indent="-457200">
              <a:lnSpc>
                <a:spcPct val="100000"/>
              </a:lnSpc>
              <a:buFont typeface="Arial" panose="020B0604020202020204" pitchFamily="34" charset="0"/>
              <a:buChar char="•"/>
            </a:pPr>
            <a:endParaRPr lang="fr-FR" sz="2800" i="0"/>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ménage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fr-FR" sz="2800" i="0"/>
              <a:t>Établit la liste de tous les membres du ménage pour identifier les individus éligibles pour l’interview individuelle et les tests biologiques</a:t>
            </a:r>
          </a:p>
          <a:p>
            <a:pPr marL="457200" indent="-457200">
              <a:lnSpc>
                <a:spcPct val="100000"/>
              </a:lnSpc>
              <a:buFont typeface="Arial" panose="020B0604020202020204" pitchFamily="34" charset="0"/>
              <a:buChar char="•"/>
            </a:pPr>
            <a:r>
              <a:rPr lang="fr-FR" sz="2800" i="0"/>
              <a:t>Caractéristiques de chaque membre du ménage (âge, sexe, niveau d’instruction, etc.)</a:t>
            </a:r>
          </a:p>
          <a:p>
            <a:pPr marL="457200" indent="-457200">
              <a:lnSpc>
                <a:spcPct val="100000"/>
              </a:lnSpc>
              <a:buFont typeface="Arial" panose="020B0604020202020204" pitchFamily="34" charset="0"/>
              <a:buChar char="•"/>
            </a:pPr>
            <a:r>
              <a:rPr lang="fr-FR" sz="2800" i="0"/>
              <a:t>Caractéristiques du logement (source d’eau, type de toilettes, etc.)</a:t>
            </a:r>
          </a:p>
          <a:p>
            <a:pPr marL="457200" indent="-457200">
              <a:lnSpc>
                <a:spcPct val="100000"/>
              </a:lnSpc>
              <a:buFont typeface="Arial" panose="020B0604020202020204" pitchFamily="34" charset="0"/>
              <a:buChar char="•"/>
            </a:pPr>
            <a:r>
              <a:rPr lang="fr-FR" sz="2800" i="0"/>
              <a:t>Possession et utilisation des moustiquaires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fr-FR"/>
              <a:t>Questionnaire femme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fr-FR" sz="2400" i="0"/>
              <a:t>Caractéristiques sociodémographiques (âge, niveau d’instruction, alphabétisation, etc.)</a:t>
            </a:r>
          </a:p>
          <a:p>
            <a:pPr marL="457200" indent="-457200">
              <a:lnSpc>
                <a:spcPct val="100000"/>
              </a:lnSpc>
              <a:spcBef>
                <a:spcPts val="0"/>
              </a:spcBef>
              <a:buFont typeface="Arial" panose="020B0604020202020204" pitchFamily="34" charset="0"/>
              <a:buChar char="•"/>
            </a:pPr>
            <a:r>
              <a:rPr lang="fr-FR" sz="2400" i="0"/>
              <a:t>Reproduction</a:t>
            </a:r>
          </a:p>
          <a:p>
            <a:pPr marL="457200" indent="-457200">
              <a:lnSpc>
                <a:spcPct val="100000"/>
              </a:lnSpc>
              <a:spcBef>
                <a:spcPts val="0"/>
              </a:spcBef>
              <a:buFont typeface="Arial" panose="020B0604020202020204" pitchFamily="34" charset="0"/>
              <a:buChar char="•"/>
            </a:pPr>
            <a:r>
              <a:rPr lang="fr-FR" sz="2400" i="0"/>
              <a:t>Planification familiale</a:t>
            </a:r>
          </a:p>
          <a:p>
            <a:pPr marL="457200" indent="-457200">
              <a:lnSpc>
                <a:spcPct val="100000"/>
              </a:lnSpc>
              <a:spcBef>
                <a:spcPts val="0"/>
              </a:spcBef>
              <a:buFont typeface="Arial" panose="020B0604020202020204" pitchFamily="34" charset="0"/>
              <a:buChar char="•"/>
            </a:pPr>
            <a:r>
              <a:rPr lang="fr-FR" sz="2400" i="0"/>
              <a:t>Vaccinations des enfants</a:t>
            </a:r>
          </a:p>
          <a:p>
            <a:pPr marL="457200" indent="-457200">
              <a:lnSpc>
                <a:spcPct val="100000"/>
              </a:lnSpc>
              <a:spcBef>
                <a:spcPts val="0"/>
              </a:spcBef>
              <a:buFont typeface="Arial" panose="020B0604020202020204" pitchFamily="34" charset="0"/>
              <a:buChar char="•"/>
            </a:pPr>
            <a:r>
              <a:rPr lang="fr-FR" sz="2400" i="0"/>
              <a:t>Pratiques d’allaitement et nutrition de l’enfant</a:t>
            </a:r>
          </a:p>
          <a:p>
            <a:pPr marL="457200" indent="-457200">
              <a:lnSpc>
                <a:spcPct val="100000"/>
              </a:lnSpc>
              <a:spcBef>
                <a:spcPts val="0"/>
              </a:spcBef>
              <a:buFont typeface="Arial" panose="020B0604020202020204" pitchFamily="34" charset="0"/>
              <a:buChar char="•"/>
            </a:pPr>
            <a:r>
              <a:rPr lang="fr-FR" sz="2400" i="0"/>
              <a:t>Mariage et activité sexuelle</a:t>
            </a:r>
          </a:p>
          <a:p>
            <a:pPr marL="457200" indent="-457200">
              <a:lnSpc>
                <a:spcPct val="100000"/>
              </a:lnSpc>
              <a:spcBef>
                <a:spcPts val="0"/>
              </a:spcBef>
              <a:buFont typeface="Arial" panose="020B0604020202020204" pitchFamily="34" charset="0"/>
              <a:buChar char="•"/>
            </a:pPr>
            <a:r>
              <a:rPr lang="fr-FR" sz="2400" i="0"/>
              <a:t>Préférences en matière de fécondité</a:t>
            </a:r>
          </a:p>
          <a:p>
            <a:pPr marL="457200" indent="-457200">
              <a:lnSpc>
                <a:spcPct val="100000"/>
              </a:lnSpc>
              <a:spcBef>
                <a:spcPts val="0"/>
              </a:spcBef>
              <a:buFont typeface="Arial" panose="020B0604020202020204" pitchFamily="34" charset="0"/>
              <a:buChar char="•"/>
            </a:pPr>
            <a:r>
              <a:rPr lang="fr-FR" sz="2400" i="0"/>
              <a:t>Connaissances et croyances sur le paludisme</a:t>
            </a:r>
          </a:p>
          <a:p>
            <a:pPr marL="457200" indent="-457200">
              <a:lnSpc>
                <a:spcPct val="100000"/>
              </a:lnSpc>
              <a:spcBef>
                <a:spcPts val="0"/>
              </a:spcBef>
              <a:buFont typeface="Arial" panose="020B0604020202020204" pitchFamily="34" charset="0"/>
              <a:buChar char="•"/>
            </a:pPr>
            <a:r>
              <a:rPr lang="fr-FR" sz="2400" i="0"/>
              <a:t>Caractéristiques du mari et travail de la femme</a:t>
            </a:r>
          </a:p>
          <a:p>
            <a:pPr marL="457200" indent="-457200">
              <a:lnSpc>
                <a:spcPct val="100000"/>
              </a:lnSpc>
              <a:spcBef>
                <a:spcPts val="0"/>
              </a:spcBef>
              <a:buFont typeface="Arial" panose="020B0604020202020204" pitchFamily="34" charset="0"/>
              <a:buChar char="•"/>
            </a:pPr>
            <a:r>
              <a:rPr lang="fr-FR" sz="2400" i="0"/>
              <a:t>VIH/sida et autres IST</a:t>
            </a:r>
          </a:p>
          <a:p>
            <a:pPr marL="457200" indent="-457200">
              <a:lnSpc>
                <a:spcPct val="100000"/>
              </a:lnSpc>
              <a:spcBef>
                <a:spcPts val="0"/>
              </a:spcBef>
              <a:buFont typeface="Arial" panose="020B0604020202020204" pitchFamily="34" charset="0"/>
              <a:buChar char="•"/>
            </a:pPr>
            <a:r>
              <a:rPr lang="fr-FR" sz="2400" i="0"/>
              <a:t>Autres problèmes de santé </a:t>
            </a:r>
          </a:p>
          <a:p>
            <a:pPr marL="457200" indent="-457200">
              <a:lnSpc>
                <a:spcPct val="100000"/>
              </a:lnSpc>
              <a:spcBef>
                <a:spcPts val="0"/>
              </a:spcBef>
              <a:buFont typeface="Arial" panose="020B0604020202020204" pitchFamily="34" charset="0"/>
              <a:buChar char="•"/>
            </a:pPr>
            <a:r>
              <a:rPr lang="fr-FR" sz="2400" i="0"/>
              <a:t>Mortalité adulte et mortalité maternelle</a:t>
            </a:r>
          </a:p>
          <a:p>
            <a:pPr marL="457200" indent="-457200">
              <a:lnSpc>
                <a:spcPct val="100000"/>
              </a:lnSpc>
              <a:spcBef>
                <a:spcPts val="0"/>
              </a:spcBef>
              <a:buFont typeface="Arial" panose="020B0604020202020204" pitchFamily="34" charset="0"/>
              <a:buChar char="•"/>
            </a:pPr>
            <a:r>
              <a:rPr lang="fr-FR" sz="2400" i="0"/>
              <a:t>Fistule obstétricale</a:t>
            </a:r>
          </a:p>
          <a:p>
            <a:pPr marL="457200" indent="-457200">
              <a:lnSpc>
                <a:spcPct val="100000"/>
              </a:lnSpc>
              <a:spcBef>
                <a:spcPts val="0"/>
              </a:spcBef>
              <a:buFont typeface="Arial" panose="020B0604020202020204" pitchFamily="34" charset="0"/>
              <a:buChar char="•"/>
            </a:pPr>
            <a:r>
              <a:rPr lang="fr-FR" sz="2400" i="0"/>
              <a:t>Violences domestiques et conjugales</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Cote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otedIvoire">
      <a:dk1>
        <a:sysClr val="windowText" lastClr="000000"/>
      </a:dk1>
      <a:lt1>
        <a:sysClr val="window" lastClr="FFFFFF"/>
      </a:lt1>
      <a:dk2>
        <a:srgbClr val="44546A"/>
      </a:dk2>
      <a:lt2>
        <a:srgbClr val="E7E6E6"/>
      </a:lt2>
      <a:accent1>
        <a:srgbClr val="A3CF62"/>
      </a:accent1>
      <a:accent2>
        <a:srgbClr val="CD5680"/>
      </a:accent2>
      <a:accent3>
        <a:srgbClr val="3EB7E9"/>
      </a:accent3>
      <a:accent4>
        <a:srgbClr val="F79727"/>
      </a:accent4>
      <a:accent5>
        <a:srgbClr val="003000"/>
      </a:accent5>
      <a:accent6>
        <a:srgbClr val="5A52A3"/>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d84ef14d31186135aec30d63d20f62f9">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72ef5ee361dd3f55e9868d02bc7d471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VMX3MACP777Z-1177381151-31617</_dlc_DocId>
    <_dlc_DocIdUrl xmlns="d16efad5-0601-4cf0-b7c2-89968258c777">
      <Url>https://icfonline.sharepoint.com/sites/ihd-dhs/Dissemination/_layouts/15/DocIdRedir.aspx?ID=VMX3MACP777Z-1177381151-31617</Url>
      <Description>VMX3MACP777Z-1177381151-31617</Description>
    </_dlc_DocIdUrl>
    <TaxCatchAll xmlns="fa6a9aea-fb0f-4ddd-aff8-712634b7d5fe" xsi:nil="true"/>
    <lcf76f155ced4ddcb4097134ff3c332f xmlns="83c4e5ee-5eea-4e8c-8b50-726738bccb6e">
      <Terms xmlns="http://schemas.microsoft.com/office/infopath/2007/PartnerControls"/>
    </lcf76f155ced4ddcb4097134ff3c332f>
    <SharedWithUsers xmlns="d16efad5-0601-4cf0-b7c2-89968258c777">
      <UserInfo>
        <DisplayName>Degnim, Andrew</DisplayName>
        <AccountId>10539</AccountId>
        <AccountType/>
      </UserInfo>
      <UserInfo>
        <DisplayName>Hanner, Olsen</DisplayName>
        <AccountId>10222</AccountId>
        <AccountType/>
      </UserInfo>
      <UserInfo>
        <DisplayName>Balian, Sarah (CNTR)</DisplayName>
        <AccountId>6381</AccountId>
        <AccountType/>
      </UserInfo>
    </SharedWithUsers>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E528D665-D473-4BEA-ABCA-A85772FAF696}"/>
</file>

<file path=customXml/itemProps4.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16</Slides>
  <Notes>2</Notes>
  <HiddenSlides>0</HiddenSlides>
  <ScaleCrop>false</ScaleCrop>
  <HeadingPairs>
    <vt:vector size="4" baseType="variant">
      <vt:variant>
        <vt:lpstr>Theme</vt:lpstr>
      </vt:variant>
      <vt:variant>
        <vt:i4>3</vt:i4>
      </vt:variant>
      <vt:variant>
        <vt:lpstr>Slide Titles</vt:lpstr>
      </vt:variant>
      <vt:variant>
        <vt:i4>16</vt:i4>
      </vt:variant>
    </vt:vector>
  </HeadingPairs>
  <TitlesOfParts>
    <vt:vector size="19" baseType="lpstr">
      <vt:lpstr>Custom Design</vt:lpstr>
      <vt:lpstr>2_Custom Design</vt:lpstr>
      <vt:lpstr>1_Custom Design</vt:lpstr>
      <vt:lpstr>PowerPoint Presentation</vt:lpstr>
      <vt:lpstr>PowerPoint Presentation</vt:lpstr>
      <vt:lpstr>Objectifs de l’enquête</vt:lpstr>
      <vt:lpstr>L’Enquête</vt:lpstr>
      <vt:lpstr>Échantillonnage</vt:lpstr>
      <vt:lpstr>La Côte d’Ivoire</vt:lpstr>
      <vt:lpstr>Questionnaires</vt:lpstr>
      <vt:lpstr>Questionnaire ménage</vt:lpstr>
      <vt:lpstr>Questionnaire femme</vt:lpstr>
      <vt:lpstr>Questionnaire homme</vt:lpstr>
      <vt:lpstr>Tests biologiques</vt:lpstr>
      <vt:lpstr>Formation des formateurs et formation principale</vt:lpstr>
      <vt:lpstr>Collecte et traitement des données</vt:lpstr>
      <vt:lpstr>Résultats des interviews ménages et individuelles</vt:lpstr>
      <vt:lpstr>EDS-CI 2021 Publications, données et ressources numériques</vt:lpstr>
      <vt:lpstr>Ressources numériques du DHS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revision>1</cp:revision>
  <dcterms:created xsi:type="dcterms:W3CDTF">2022-12-05T19:39:34Z</dcterms:created>
  <dcterms:modified xsi:type="dcterms:W3CDTF">2023-09-18T19:41:03Z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e61d6fb3-8805-48b1-8261-4392a704f8d9</vt:lpwstr>
  </property>
  <property fmtid="{D5CDD505-2E9C-101B-9397-08002B2CF9AE}" pid="4" name="MediaServiceImageTags">
    <vt:lpwstr/>
  </property>
</Properties>
</file>